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3"/>
  </p:notesMasterIdLst>
  <p:sldIdLst>
    <p:sldId id="256" r:id="rId2"/>
    <p:sldId id="260" r:id="rId3"/>
    <p:sldId id="26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>
                <a:solidFill>
                  <a:srgbClr val="002060"/>
                </a:solidFill>
              </a:rPr>
              <a:t>Получили аттестаты о </a:t>
            </a:r>
            <a:r>
              <a:rPr lang="ru-RU" sz="1400" dirty="0" smtClean="0">
                <a:solidFill>
                  <a:srgbClr val="002060"/>
                </a:solidFill>
              </a:rPr>
              <a:t>среднем общем образовании,%</a:t>
            </a:r>
            <a:endParaRPr lang="ru-RU" sz="14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Получили аттаестаты СОО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Лист1!$D$2:$D$9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760448"/>
        <c:axId val="170778624"/>
        <c:axId val="0"/>
      </c:bar3DChart>
      <c:catAx>
        <c:axId val="17076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778624"/>
        <c:crosses val="autoZero"/>
        <c:auto val="1"/>
        <c:lblAlgn val="ctr"/>
        <c:lblOffset val="100"/>
        <c:noMultiLvlLbl val="0"/>
      </c:catAx>
      <c:valAx>
        <c:axId val="170778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76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strike="noStrike" dirty="0" smtClean="0">
                <a:solidFill>
                  <a:srgbClr val="002060"/>
                </a:solidFill>
              </a:rPr>
              <a:t>Получили аттестаты об основном общем образовании,%</a:t>
            </a:r>
            <a:endParaRPr lang="ru-RU" sz="1400" strike="noStrike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96</c:v>
                </c:pt>
                <c:pt idx="4">
                  <c:v>98</c:v>
                </c:pt>
                <c:pt idx="5">
                  <c:v>99</c:v>
                </c:pt>
                <c:pt idx="6">
                  <c:v>100</c:v>
                </c:pt>
                <c:pt idx="7">
                  <c:v>99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245888"/>
        <c:axId val="228247424"/>
        <c:axId val="0"/>
      </c:bar3DChart>
      <c:catAx>
        <c:axId val="22824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8247424"/>
        <c:crosses val="autoZero"/>
        <c:auto val="1"/>
        <c:lblAlgn val="ctr"/>
        <c:lblOffset val="100"/>
        <c:noMultiLvlLbl val="0"/>
      </c:catAx>
      <c:valAx>
        <c:axId val="2282474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824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strike="noStrike">
                <a:solidFill>
                  <a:srgbClr val="002060"/>
                </a:solidFill>
              </a:defRPr>
            </a:pPr>
            <a:r>
              <a:rPr lang="ru-RU" sz="1400" strike="noStrike" dirty="0" smtClean="0">
                <a:solidFill>
                  <a:srgbClr val="002060"/>
                </a:solidFill>
              </a:rPr>
              <a:t>Количество призовых мест на муниципальном</a:t>
            </a:r>
            <a:r>
              <a:rPr lang="ru-RU" sz="1400" strike="noStrike" baseline="0" dirty="0" smtClean="0">
                <a:solidFill>
                  <a:srgbClr val="002060"/>
                </a:solidFill>
              </a:rPr>
              <a:t> этапе </a:t>
            </a:r>
            <a:r>
              <a:rPr lang="ru-RU" sz="1400" strike="noStrike" baseline="0" dirty="0" err="1" smtClean="0">
                <a:solidFill>
                  <a:srgbClr val="002060"/>
                </a:solidFill>
              </a:rPr>
              <a:t>ВсОШ</a:t>
            </a:r>
            <a:r>
              <a:rPr lang="ru-RU" sz="1400" strike="noStrike" baseline="0" dirty="0" smtClean="0">
                <a:solidFill>
                  <a:srgbClr val="002060"/>
                </a:solidFill>
              </a:rPr>
              <a:t>, чел.</a:t>
            </a:r>
            <a:endParaRPr lang="ru-RU" sz="1400" strike="noStrike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49</c:v>
                </c:pt>
                <c:pt idx="1">
                  <c:v>49</c:v>
                </c:pt>
                <c:pt idx="2">
                  <c:v>46</c:v>
                </c:pt>
                <c:pt idx="3">
                  <c:v>50</c:v>
                </c:pt>
                <c:pt idx="4">
                  <c:v>41</c:v>
                </c:pt>
                <c:pt idx="5">
                  <c:v>59</c:v>
                </c:pt>
                <c:pt idx="6">
                  <c:v>52</c:v>
                </c:pt>
                <c:pt idx="7">
                  <c:v>45</c:v>
                </c:pt>
                <c:pt idx="8">
                  <c:v>64</c:v>
                </c:pt>
                <c:pt idx="9">
                  <c:v>67</c:v>
                </c:pt>
                <c:pt idx="10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897408"/>
        <c:axId val="229196544"/>
        <c:axId val="0"/>
      </c:bar3DChart>
      <c:catAx>
        <c:axId val="2188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229196544"/>
        <c:crosses val="autoZero"/>
        <c:auto val="1"/>
        <c:lblAlgn val="ctr"/>
        <c:lblOffset val="100"/>
        <c:noMultiLvlLbl val="0"/>
      </c:catAx>
      <c:valAx>
        <c:axId val="22919654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889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вузы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75</c:v>
                </c:pt>
                <c:pt idx="2">
                  <c:v>75</c:v>
                </c:pt>
                <c:pt idx="3">
                  <c:v>78</c:v>
                </c:pt>
                <c:pt idx="4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бюджет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</c:v>
                </c:pt>
                <c:pt idx="1">
                  <c:v>77</c:v>
                </c:pt>
                <c:pt idx="2">
                  <c:v>64</c:v>
                </c:pt>
                <c:pt idx="3">
                  <c:v>83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223424"/>
        <c:axId val="229229312"/>
        <c:axId val="0"/>
      </c:bar3DChart>
      <c:catAx>
        <c:axId val="2292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9229312"/>
        <c:crosses val="autoZero"/>
        <c:auto val="1"/>
        <c:lblAlgn val="ctr"/>
        <c:lblOffset val="100"/>
        <c:noMultiLvlLbl val="0"/>
      </c:catAx>
      <c:valAx>
        <c:axId val="229229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9223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266FD-B69D-4488-A71B-D1822ADB41B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EEE51-1F39-4D55-83AC-3C353D9872FF}">
      <dgm:prSet phldrT="[Текст]"/>
      <dgm:spPr/>
      <dgm:t>
        <a:bodyPr/>
        <a:lstStyle/>
        <a:p>
          <a:r>
            <a:rPr lang="ru-RU" dirty="0" smtClean="0"/>
            <a:t>качество</a:t>
          </a:r>
        </a:p>
        <a:p>
          <a:r>
            <a:rPr lang="ru-RU" dirty="0" smtClean="0"/>
            <a:t>условий</a:t>
          </a:r>
          <a:endParaRPr lang="ru-RU" dirty="0"/>
        </a:p>
      </dgm:t>
    </dgm:pt>
    <dgm:pt modelId="{5A9786CC-E125-49CA-83DD-95BD47E3D437}" type="parTrans" cxnId="{2827F4C7-273D-4773-8FCE-5883851C042E}">
      <dgm:prSet/>
      <dgm:spPr/>
      <dgm:t>
        <a:bodyPr/>
        <a:lstStyle/>
        <a:p>
          <a:endParaRPr lang="ru-RU"/>
        </a:p>
      </dgm:t>
    </dgm:pt>
    <dgm:pt modelId="{5FACA51B-B811-4C0B-9952-74351549CE34}" type="sibTrans" cxnId="{2827F4C7-273D-4773-8FCE-5883851C042E}">
      <dgm:prSet/>
      <dgm:spPr/>
      <dgm:t>
        <a:bodyPr/>
        <a:lstStyle/>
        <a:p>
          <a:endParaRPr lang="ru-RU"/>
        </a:p>
      </dgm:t>
    </dgm:pt>
    <dgm:pt modelId="{28E365B7-6092-4B95-959B-A7D07939A812}">
      <dgm:prSet phldrT="[Текст]"/>
      <dgm:spPr/>
      <dgm:t>
        <a:bodyPr/>
        <a:lstStyle/>
        <a:p>
          <a:r>
            <a:rPr lang="ru-RU" dirty="0" smtClean="0"/>
            <a:t>качество</a:t>
          </a:r>
        </a:p>
        <a:p>
          <a:r>
            <a:rPr lang="ru-RU" dirty="0" smtClean="0"/>
            <a:t>содержания</a:t>
          </a:r>
          <a:endParaRPr lang="ru-RU" dirty="0"/>
        </a:p>
      </dgm:t>
    </dgm:pt>
    <dgm:pt modelId="{E32D0B45-30DA-4CB7-ADE6-D3E0C5695CB3}" type="parTrans" cxnId="{E92D0A23-A69A-4809-83CD-3EE167B73CF8}">
      <dgm:prSet/>
      <dgm:spPr/>
      <dgm:t>
        <a:bodyPr/>
        <a:lstStyle/>
        <a:p>
          <a:endParaRPr lang="ru-RU"/>
        </a:p>
      </dgm:t>
    </dgm:pt>
    <dgm:pt modelId="{5140F616-E035-4AAA-832F-240EF8A55052}" type="sibTrans" cxnId="{E92D0A23-A69A-4809-83CD-3EE167B73CF8}">
      <dgm:prSet/>
      <dgm:spPr/>
      <dgm:t>
        <a:bodyPr/>
        <a:lstStyle/>
        <a:p>
          <a:endParaRPr lang="ru-RU"/>
        </a:p>
      </dgm:t>
    </dgm:pt>
    <dgm:pt modelId="{E20F7E46-6592-48E7-9C09-16935AD46CE2}">
      <dgm:prSet phldrT="[Текст]"/>
      <dgm:spPr/>
      <dgm:t>
        <a:bodyPr/>
        <a:lstStyle/>
        <a:p>
          <a:r>
            <a:rPr lang="ru-RU" dirty="0" smtClean="0"/>
            <a:t>качество</a:t>
          </a:r>
        </a:p>
        <a:p>
          <a:r>
            <a:rPr lang="ru-RU" dirty="0" smtClean="0"/>
            <a:t>результата</a:t>
          </a:r>
          <a:endParaRPr lang="ru-RU" dirty="0"/>
        </a:p>
      </dgm:t>
    </dgm:pt>
    <dgm:pt modelId="{0A0543CF-9DD4-4F43-9B5C-BAE4A74B4F1D}" type="parTrans" cxnId="{795CA7F4-E139-4E39-9018-70E6E97FA5B2}">
      <dgm:prSet/>
      <dgm:spPr/>
      <dgm:t>
        <a:bodyPr/>
        <a:lstStyle/>
        <a:p>
          <a:endParaRPr lang="ru-RU"/>
        </a:p>
      </dgm:t>
    </dgm:pt>
    <dgm:pt modelId="{7EEAD3A1-6E83-477D-8C8D-F4079A345513}" type="sibTrans" cxnId="{795CA7F4-E139-4E39-9018-70E6E97FA5B2}">
      <dgm:prSet/>
      <dgm:spPr/>
      <dgm:t>
        <a:bodyPr/>
        <a:lstStyle/>
        <a:p>
          <a:endParaRPr lang="ru-RU"/>
        </a:p>
      </dgm:t>
    </dgm:pt>
    <dgm:pt modelId="{D9B7D3A7-AEC3-47F6-AC00-2E8CCE2DFD9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0099"/>
              </a:solidFill>
            </a:rPr>
            <a:t>КАЧЕСТВО ОБРАЗОВАНИЯ</a:t>
          </a:r>
          <a:endParaRPr lang="ru-RU" sz="3600" b="1" dirty="0">
            <a:solidFill>
              <a:srgbClr val="000099"/>
            </a:solidFill>
          </a:endParaRPr>
        </a:p>
      </dgm:t>
    </dgm:pt>
    <dgm:pt modelId="{2B467606-9BCC-4229-8D29-4A9BBD5D482F}" type="parTrans" cxnId="{8DF3D043-7AD9-4A1C-8505-59817E235C89}">
      <dgm:prSet/>
      <dgm:spPr/>
      <dgm:t>
        <a:bodyPr/>
        <a:lstStyle/>
        <a:p>
          <a:endParaRPr lang="ru-RU"/>
        </a:p>
      </dgm:t>
    </dgm:pt>
    <dgm:pt modelId="{0CF7BF3E-066B-4B0B-BC4C-C7FD15F76AB0}" type="sibTrans" cxnId="{8DF3D043-7AD9-4A1C-8505-59817E235C89}">
      <dgm:prSet/>
      <dgm:spPr/>
      <dgm:t>
        <a:bodyPr/>
        <a:lstStyle/>
        <a:p>
          <a:endParaRPr lang="ru-RU"/>
        </a:p>
      </dgm:t>
    </dgm:pt>
    <dgm:pt modelId="{19B99405-2B35-4ABC-A303-E7A776572401}" type="pres">
      <dgm:prSet presAssocID="{46E266FD-B69D-4488-A71B-D1822ADB41B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C78686-0814-4448-9CD9-2F69D5B4207E}" type="pres">
      <dgm:prSet presAssocID="{46E266FD-B69D-4488-A71B-D1822ADB41B4}" presName="ellipse" presStyleLbl="trBgShp" presStyleIdx="0" presStyleCnt="1" custScaleX="182690" custLinFactNeighborX="-7353" custLinFactNeighborY="964"/>
      <dgm:spPr/>
    </dgm:pt>
    <dgm:pt modelId="{230B23CC-51C8-4F30-9A8D-DAA7DD7A2A5E}" type="pres">
      <dgm:prSet presAssocID="{46E266FD-B69D-4488-A71B-D1822ADB41B4}" presName="arrow1" presStyleLbl="fgShp" presStyleIdx="0" presStyleCnt="1"/>
      <dgm:spPr/>
    </dgm:pt>
    <dgm:pt modelId="{357D4190-CC57-447E-BC1D-9D4EA2FE1DDE}" type="pres">
      <dgm:prSet presAssocID="{46E266FD-B69D-4488-A71B-D1822ADB41B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21BC8-93C0-44F7-BEAE-73A8C4EFE037}" type="pres">
      <dgm:prSet presAssocID="{28E365B7-6092-4B95-959B-A7D07939A812}" presName="item1" presStyleLbl="node1" presStyleIdx="0" presStyleCnt="3" custScaleX="23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A6BF6-BF58-41BF-A16D-FF7C8F8E831F}" type="pres">
      <dgm:prSet presAssocID="{E20F7E46-6592-48E7-9C09-16935AD46CE2}" presName="item2" presStyleLbl="node1" presStyleIdx="1" presStyleCnt="3" custScaleX="198369" custLinFactNeighborX="-54227" custLinFactNeighborY="-2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F256D-0432-422B-A115-765A80254B36}" type="pres">
      <dgm:prSet presAssocID="{D9B7D3A7-AEC3-47F6-AC00-2E8CCE2DFD95}" presName="item3" presStyleLbl="node1" presStyleIdx="2" presStyleCnt="3" custScaleX="267630" custLinFactNeighborX="70441" custLinFactNeighborY="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A197A-D606-4483-887D-81861E758D1A}" type="pres">
      <dgm:prSet presAssocID="{46E266FD-B69D-4488-A71B-D1822ADB41B4}" presName="funnel" presStyleLbl="trAlignAcc1" presStyleIdx="0" presStyleCnt="1" custScaleX="182173" custLinFactNeighborX="-739" custLinFactNeighborY="3069"/>
      <dgm:spPr/>
    </dgm:pt>
  </dgm:ptLst>
  <dgm:cxnLst>
    <dgm:cxn modelId="{2827F4C7-273D-4773-8FCE-5883851C042E}" srcId="{46E266FD-B69D-4488-A71B-D1822ADB41B4}" destId="{ED8EEE51-1F39-4D55-83AC-3C353D9872FF}" srcOrd="0" destOrd="0" parTransId="{5A9786CC-E125-49CA-83DD-95BD47E3D437}" sibTransId="{5FACA51B-B811-4C0B-9952-74351549CE34}"/>
    <dgm:cxn modelId="{B46708BC-73FC-452C-850C-9D60B3A91D8E}" type="presOf" srcId="{D9B7D3A7-AEC3-47F6-AC00-2E8CCE2DFD95}" destId="{357D4190-CC57-447E-BC1D-9D4EA2FE1DDE}" srcOrd="0" destOrd="0" presId="urn:microsoft.com/office/officeart/2005/8/layout/funnel1"/>
    <dgm:cxn modelId="{873C86B8-CD0D-40DF-A03E-4E9B2FAAE362}" type="presOf" srcId="{ED8EEE51-1F39-4D55-83AC-3C353D9872FF}" destId="{7ACF256D-0432-422B-A115-765A80254B36}" srcOrd="0" destOrd="0" presId="urn:microsoft.com/office/officeart/2005/8/layout/funnel1"/>
    <dgm:cxn modelId="{8C3E4EF9-2825-46FE-AE81-69FD124E3F62}" type="presOf" srcId="{28E365B7-6092-4B95-959B-A7D07939A812}" destId="{C1AA6BF6-BF58-41BF-A16D-FF7C8F8E831F}" srcOrd="0" destOrd="0" presId="urn:microsoft.com/office/officeart/2005/8/layout/funnel1"/>
    <dgm:cxn modelId="{8DF3D043-7AD9-4A1C-8505-59817E235C89}" srcId="{46E266FD-B69D-4488-A71B-D1822ADB41B4}" destId="{D9B7D3A7-AEC3-47F6-AC00-2E8CCE2DFD95}" srcOrd="3" destOrd="0" parTransId="{2B467606-9BCC-4229-8D29-4A9BBD5D482F}" sibTransId="{0CF7BF3E-066B-4B0B-BC4C-C7FD15F76AB0}"/>
    <dgm:cxn modelId="{B8CA6E22-3A77-4EE9-981F-593A8E5D929B}" type="presOf" srcId="{46E266FD-B69D-4488-A71B-D1822ADB41B4}" destId="{19B99405-2B35-4ABC-A303-E7A776572401}" srcOrd="0" destOrd="0" presId="urn:microsoft.com/office/officeart/2005/8/layout/funnel1"/>
    <dgm:cxn modelId="{795CA7F4-E139-4E39-9018-70E6E97FA5B2}" srcId="{46E266FD-B69D-4488-A71B-D1822ADB41B4}" destId="{E20F7E46-6592-48E7-9C09-16935AD46CE2}" srcOrd="2" destOrd="0" parTransId="{0A0543CF-9DD4-4F43-9B5C-BAE4A74B4F1D}" sibTransId="{7EEAD3A1-6E83-477D-8C8D-F4079A345513}"/>
    <dgm:cxn modelId="{4FFECF1A-B3E4-4589-B5D2-1E782C9E393C}" type="presOf" srcId="{E20F7E46-6592-48E7-9C09-16935AD46CE2}" destId="{12321BC8-93C0-44F7-BEAE-73A8C4EFE037}" srcOrd="0" destOrd="0" presId="urn:microsoft.com/office/officeart/2005/8/layout/funnel1"/>
    <dgm:cxn modelId="{E92D0A23-A69A-4809-83CD-3EE167B73CF8}" srcId="{46E266FD-B69D-4488-A71B-D1822ADB41B4}" destId="{28E365B7-6092-4B95-959B-A7D07939A812}" srcOrd="1" destOrd="0" parTransId="{E32D0B45-30DA-4CB7-ADE6-D3E0C5695CB3}" sibTransId="{5140F616-E035-4AAA-832F-240EF8A55052}"/>
    <dgm:cxn modelId="{BB89A80E-A530-4D2C-A61E-315B8EE81767}" type="presParOf" srcId="{19B99405-2B35-4ABC-A303-E7A776572401}" destId="{8DC78686-0814-4448-9CD9-2F69D5B4207E}" srcOrd="0" destOrd="0" presId="urn:microsoft.com/office/officeart/2005/8/layout/funnel1"/>
    <dgm:cxn modelId="{E77F6F46-D08B-4E99-AB9E-717F83434B06}" type="presParOf" srcId="{19B99405-2B35-4ABC-A303-E7A776572401}" destId="{230B23CC-51C8-4F30-9A8D-DAA7DD7A2A5E}" srcOrd="1" destOrd="0" presId="urn:microsoft.com/office/officeart/2005/8/layout/funnel1"/>
    <dgm:cxn modelId="{05BF2F64-8B97-42DE-BCB3-7EAE08AE78E0}" type="presParOf" srcId="{19B99405-2B35-4ABC-A303-E7A776572401}" destId="{357D4190-CC57-447E-BC1D-9D4EA2FE1DDE}" srcOrd="2" destOrd="0" presId="urn:microsoft.com/office/officeart/2005/8/layout/funnel1"/>
    <dgm:cxn modelId="{CE6C2993-818A-46D2-A6DB-EFD3A19C54C2}" type="presParOf" srcId="{19B99405-2B35-4ABC-A303-E7A776572401}" destId="{12321BC8-93C0-44F7-BEAE-73A8C4EFE037}" srcOrd="3" destOrd="0" presId="urn:microsoft.com/office/officeart/2005/8/layout/funnel1"/>
    <dgm:cxn modelId="{0216D109-DB11-42C3-9CFB-5AC81AEF5BD1}" type="presParOf" srcId="{19B99405-2B35-4ABC-A303-E7A776572401}" destId="{C1AA6BF6-BF58-41BF-A16D-FF7C8F8E831F}" srcOrd="4" destOrd="0" presId="urn:microsoft.com/office/officeart/2005/8/layout/funnel1"/>
    <dgm:cxn modelId="{D710ACE9-48B7-44E9-84C1-A19908F5A9F6}" type="presParOf" srcId="{19B99405-2B35-4ABC-A303-E7A776572401}" destId="{7ACF256D-0432-422B-A115-765A80254B36}" srcOrd="5" destOrd="0" presId="urn:microsoft.com/office/officeart/2005/8/layout/funnel1"/>
    <dgm:cxn modelId="{4427E5D0-97BF-4769-AC23-654EBFC47278}" type="presParOf" srcId="{19B99405-2B35-4ABC-A303-E7A776572401}" destId="{045A197A-D606-4483-887D-81861E758D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266FD-B69D-4488-A71B-D1822ADB41B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EEE51-1F39-4D55-83AC-3C353D9872FF}">
      <dgm:prSet phldrT="[Текст]"/>
      <dgm:spPr/>
      <dgm:t>
        <a:bodyPr/>
        <a:lstStyle/>
        <a:p>
          <a:r>
            <a:rPr lang="ru-RU" dirty="0" smtClean="0"/>
            <a:t>качество</a:t>
          </a:r>
        </a:p>
        <a:p>
          <a:r>
            <a:rPr lang="ru-RU" dirty="0" smtClean="0"/>
            <a:t>условий</a:t>
          </a:r>
          <a:endParaRPr lang="ru-RU" dirty="0"/>
        </a:p>
      </dgm:t>
    </dgm:pt>
    <dgm:pt modelId="{5A9786CC-E125-49CA-83DD-95BD47E3D437}" type="parTrans" cxnId="{2827F4C7-273D-4773-8FCE-5883851C042E}">
      <dgm:prSet/>
      <dgm:spPr/>
      <dgm:t>
        <a:bodyPr/>
        <a:lstStyle/>
        <a:p>
          <a:endParaRPr lang="ru-RU"/>
        </a:p>
      </dgm:t>
    </dgm:pt>
    <dgm:pt modelId="{5FACA51B-B811-4C0B-9952-74351549CE34}" type="sibTrans" cxnId="{2827F4C7-273D-4773-8FCE-5883851C042E}">
      <dgm:prSet/>
      <dgm:spPr/>
      <dgm:t>
        <a:bodyPr/>
        <a:lstStyle/>
        <a:p>
          <a:endParaRPr lang="ru-RU"/>
        </a:p>
      </dgm:t>
    </dgm:pt>
    <dgm:pt modelId="{28E365B7-6092-4B95-959B-A7D07939A812}">
      <dgm:prSet phldrT="[Текст]"/>
      <dgm:spPr/>
      <dgm:t>
        <a:bodyPr/>
        <a:lstStyle/>
        <a:p>
          <a:r>
            <a:rPr lang="ru-RU" dirty="0" smtClean="0"/>
            <a:t>качество</a:t>
          </a:r>
        </a:p>
        <a:p>
          <a:r>
            <a:rPr lang="ru-RU" dirty="0" smtClean="0"/>
            <a:t>содержания</a:t>
          </a:r>
          <a:endParaRPr lang="ru-RU" dirty="0"/>
        </a:p>
      </dgm:t>
    </dgm:pt>
    <dgm:pt modelId="{E32D0B45-30DA-4CB7-ADE6-D3E0C5695CB3}" type="parTrans" cxnId="{E92D0A23-A69A-4809-83CD-3EE167B73CF8}">
      <dgm:prSet/>
      <dgm:spPr/>
      <dgm:t>
        <a:bodyPr/>
        <a:lstStyle/>
        <a:p>
          <a:endParaRPr lang="ru-RU"/>
        </a:p>
      </dgm:t>
    </dgm:pt>
    <dgm:pt modelId="{5140F616-E035-4AAA-832F-240EF8A55052}" type="sibTrans" cxnId="{E92D0A23-A69A-4809-83CD-3EE167B73CF8}">
      <dgm:prSet/>
      <dgm:spPr/>
      <dgm:t>
        <a:bodyPr/>
        <a:lstStyle/>
        <a:p>
          <a:endParaRPr lang="ru-RU"/>
        </a:p>
      </dgm:t>
    </dgm:pt>
    <dgm:pt modelId="{E20F7E46-6592-48E7-9C09-16935AD46CE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качество</a:t>
          </a:r>
        </a:p>
        <a:p>
          <a:r>
            <a:rPr lang="ru-RU" sz="2800" b="1" dirty="0" smtClean="0">
              <a:solidFill>
                <a:srgbClr val="C00000"/>
              </a:solidFill>
            </a:rPr>
            <a:t>результата</a:t>
          </a:r>
          <a:endParaRPr lang="ru-RU" sz="2800" b="1" dirty="0">
            <a:solidFill>
              <a:srgbClr val="C00000"/>
            </a:solidFill>
          </a:endParaRPr>
        </a:p>
      </dgm:t>
    </dgm:pt>
    <dgm:pt modelId="{0A0543CF-9DD4-4F43-9B5C-BAE4A74B4F1D}" type="parTrans" cxnId="{795CA7F4-E139-4E39-9018-70E6E97FA5B2}">
      <dgm:prSet/>
      <dgm:spPr/>
      <dgm:t>
        <a:bodyPr/>
        <a:lstStyle/>
        <a:p>
          <a:endParaRPr lang="ru-RU"/>
        </a:p>
      </dgm:t>
    </dgm:pt>
    <dgm:pt modelId="{7EEAD3A1-6E83-477D-8C8D-F4079A345513}" type="sibTrans" cxnId="{795CA7F4-E139-4E39-9018-70E6E97FA5B2}">
      <dgm:prSet/>
      <dgm:spPr/>
      <dgm:t>
        <a:bodyPr/>
        <a:lstStyle/>
        <a:p>
          <a:endParaRPr lang="ru-RU"/>
        </a:p>
      </dgm:t>
    </dgm:pt>
    <dgm:pt modelId="{D9B7D3A7-AEC3-47F6-AC00-2E8CCE2DFD9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0099"/>
              </a:solidFill>
            </a:rPr>
            <a:t>КАЧЕСТВО ОБРАЗОВАНИЯ</a:t>
          </a:r>
          <a:endParaRPr lang="ru-RU" sz="3600" b="1" dirty="0">
            <a:solidFill>
              <a:srgbClr val="000099"/>
            </a:solidFill>
          </a:endParaRPr>
        </a:p>
      </dgm:t>
    </dgm:pt>
    <dgm:pt modelId="{2B467606-9BCC-4229-8D29-4A9BBD5D482F}" type="parTrans" cxnId="{8DF3D043-7AD9-4A1C-8505-59817E235C89}">
      <dgm:prSet/>
      <dgm:spPr/>
      <dgm:t>
        <a:bodyPr/>
        <a:lstStyle/>
        <a:p>
          <a:endParaRPr lang="ru-RU"/>
        </a:p>
      </dgm:t>
    </dgm:pt>
    <dgm:pt modelId="{0CF7BF3E-066B-4B0B-BC4C-C7FD15F76AB0}" type="sibTrans" cxnId="{8DF3D043-7AD9-4A1C-8505-59817E235C89}">
      <dgm:prSet/>
      <dgm:spPr/>
      <dgm:t>
        <a:bodyPr/>
        <a:lstStyle/>
        <a:p>
          <a:endParaRPr lang="ru-RU"/>
        </a:p>
      </dgm:t>
    </dgm:pt>
    <dgm:pt modelId="{19B99405-2B35-4ABC-A303-E7A776572401}" type="pres">
      <dgm:prSet presAssocID="{46E266FD-B69D-4488-A71B-D1822ADB41B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C78686-0814-4448-9CD9-2F69D5B4207E}" type="pres">
      <dgm:prSet presAssocID="{46E266FD-B69D-4488-A71B-D1822ADB41B4}" presName="ellipse" presStyleLbl="trBgShp" presStyleIdx="0" presStyleCnt="1" custScaleX="182690" custLinFactNeighborX="-7353" custLinFactNeighborY="964"/>
      <dgm:spPr/>
    </dgm:pt>
    <dgm:pt modelId="{230B23CC-51C8-4F30-9A8D-DAA7DD7A2A5E}" type="pres">
      <dgm:prSet presAssocID="{46E266FD-B69D-4488-A71B-D1822ADB41B4}" presName="arrow1" presStyleLbl="fgShp" presStyleIdx="0" presStyleCnt="1"/>
      <dgm:spPr/>
    </dgm:pt>
    <dgm:pt modelId="{357D4190-CC57-447E-BC1D-9D4EA2FE1DDE}" type="pres">
      <dgm:prSet presAssocID="{46E266FD-B69D-4488-A71B-D1822ADB41B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21BC8-93C0-44F7-BEAE-73A8C4EFE037}" type="pres">
      <dgm:prSet presAssocID="{28E365B7-6092-4B95-959B-A7D07939A812}" presName="item1" presStyleLbl="node1" presStyleIdx="0" presStyleCnt="3" custScaleX="23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A6BF6-BF58-41BF-A16D-FF7C8F8E831F}" type="pres">
      <dgm:prSet presAssocID="{E20F7E46-6592-48E7-9C09-16935AD46CE2}" presName="item2" presStyleLbl="node1" presStyleIdx="1" presStyleCnt="3" custScaleX="198369" custLinFactNeighborX="-54227" custLinFactNeighborY="-2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F256D-0432-422B-A115-765A80254B36}" type="pres">
      <dgm:prSet presAssocID="{D9B7D3A7-AEC3-47F6-AC00-2E8CCE2DFD95}" presName="item3" presStyleLbl="node1" presStyleIdx="2" presStyleCnt="3" custScaleX="267630" custLinFactNeighborX="70441" custLinFactNeighborY="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A197A-D606-4483-887D-81861E758D1A}" type="pres">
      <dgm:prSet presAssocID="{46E266FD-B69D-4488-A71B-D1822ADB41B4}" presName="funnel" presStyleLbl="trAlignAcc1" presStyleIdx="0" presStyleCnt="1" custScaleX="182173" custLinFactNeighborX="3000" custLinFactNeighborY="1088"/>
      <dgm:spPr/>
    </dgm:pt>
  </dgm:ptLst>
  <dgm:cxnLst>
    <dgm:cxn modelId="{5A56A0BA-55A6-414B-91B8-820738F48488}" type="presOf" srcId="{46E266FD-B69D-4488-A71B-D1822ADB41B4}" destId="{19B99405-2B35-4ABC-A303-E7A776572401}" srcOrd="0" destOrd="0" presId="urn:microsoft.com/office/officeart/2005/8/layout/funnel1"/>
    <dgm:cxn modelId="{E92D0A23-A69A-4809-83CD-3EE167B73CF8}" srcId="{46E266FD-B69D-4488-A71B-D1822ADB41B4}" destId="{28E365B7-6092-4B95-959B-A7D07939A812}" srcOrd="1" destOrd="0" parTransId="{E32D0B45-30DA-4CB7-ADE6-D3E0C5695CB3}" sibTransId="{5140F616-E035-4AAA-832F-240EF8A55052}"/>
    <dgm:cxn modelId="{8DF3D043-7AD9-4A1C-8505-59817E235C89}" srcId="{46E266FD-B69D-4488-A71B-D1822ADB41B4}" destId="{D9B7D3A7-AEC3-47F6-AC00-2E8CCE2DFD95}" srcOrd="3" destOrd="0" parTransId="{2B467606-9BCC-4229-8D29-4A9BBD5D482F}" sibTransId="{0CF7BF3E-066B-4B0B-BC4C-C7FD15F76AB0}"/>
    <dgm:cxn modelId="{2827F4C7-273D-4773-8FCE-5883851C042E}" srcId="{46E266FD-B69D-4488-A71B-D1822ADB41B4}" destId="{ED8EEE51-1F39-4D55-83AC-3C353D9872FF}" srcOrd="0" destOrd="0" parTransId="{5A9786CC-E125-49CA-83DD-95BD47E3D437}" sibTransId="{5FACA51B-B811-4C0B-9952-74351549CE34}"/>
    <dgm:cxn modelId="{147E3E69-4CF3-417E-8834-96BCB614B015}" type="presOf" srcId="{ED8EEE51-1F39-4D55-83AC-3C353D9872FF}" destId="{7ACF256D-0432-422B-A115-765A80254B36}" srcOrd="0" destOrd="0" presId="urn:microsoft.com/office/officeart/2005/8/layout/funnel1"/>
    <dgm:cxn modelId="{3A560D2C-0DF8-41B9-9463-7CFF5CDC1BCC}" type="presOf" srcId="{D9B7D3A7-AEC3-47F6-AC00-2E8CCE2DFD95}" destId="{357D4190-CC57-447E-BC1D-9D4EA2FE1DDE}" srcOrd="0" destOrd="0" presId="urn:microsoft.com/office/officeart/2005/8/layout/funnel1"/>
    <dgm:cxn modelId="{A1550176-D178-4F03-8FF6-38CA112D55A5}" type="presOf" srcId="{28E365B7-6092-4B95-959B-A7D07939A812}" destId="{C1AA6BF6-BF58-41BF-A16D-FF7C8F8E831F}" srcOrd="0" destOrd="0" presId="urn:microsoft.com/office/officeart/2005/8/layout/funnel1"/>
    <dgm:cxn modelId="{D6302855-1DE1-4C54-813D-B514E4DAE64D}" type="presOf" srcId="{E20F7E46-6592-48E7-9C09-16935AD46CE2}" destId="{12321BC8-93C0-44F7-BEAE-73A8C4EFE037}" srcOrd="0" destOrd="0" presId="urn:microsoft.com/office/officeart/2005/8/layout/funnel1"/>
    <dgm:cxn modelId="{795CA7F4-E139-4E39-9018-70E6E97FA5B2}" srcId="{46E266FD-B69D-4488-A71B-D1822ADB41B4}" destId="{E20F7E46-6592-48E7-9C09-16935AD46CE2}" srcOrd="2" destOrd="0" parTransId="{0A0543CF-9DD4-4F43-9B5C-BAE4A74B4F1D}" sibTransId="{7EEAD3A1-6E83-477D-8C8D-F4079A345513}"/>
    <dgm:cxn modelId="{CD8CA2EC-F0A3-41C5-8B8E-045B82CD47CD}" type="presParOf" srcId="{19B99405-2B35-4ABC-A303-E7A776572401}" destId="{8DC78686-0814-4448-9CD9-2F69D5B4207E}" srcOrd="0" destOrd="0" presId="urn:microsoft.com/office/officeart/2005/8/layout/funnel1"/>
    <dgm:cxn modelId="{673F29C0-B89A-42E9-B015-3E6CD3D18F9D}" type="presParOf" srcId="{19B99405-2B35-4ABC-A303-E7A776572401}" destId="{230B23CC-51C8-4F30-9A8D-DAA7DD7A2A5E}" srcOrd="1" destOrd="0" presId="urn:microsoft.com/office/officeart/2005/8/layout/funnel1"/>
    <dgm:cxn modelId="{3850EF90-C665-412C-9161-C348AE9D63BD}" type="presParOf" srcId="{19B99405-2B35-4ABC-A303-E7A776572401}" destId="{357D4190-CC57-447E-BC1D-9D4EA2FE1DDE}" srcOrd="2" destOrd="0" presId="urn:microsoft.com/office/officeart/2005/8/layout/funnel1"/>
    <dgm:cxn modelId="{A2BE6C66-352E-45F2-9518-EFE895991E2E}" type="presParOf" srcId="{19B99405-2B35-4ABC-A303-E7A776572401}" destId="{12321BC8-93C0-44F7-BEAE-73A8C4EFE037}" srcOrd="3" destOrd="0" presId="urn:microsoft.com/office/officeart/2005/8/layout/funnel1"/>
    <dgm:cxn modelId="{AC526DD6-0FC7-4BA9-97D3-CDC0319C0803}" type="presParOf" srcId="{19B99405-2B35-4ABC-A303-E7A776572401}" destId="{C1AA6BF6-BF58-41BF-A16D-FF7C8F8E831F}" srcOrd="4" destOrd="0" presId="urn:microsoft.com/office/officeart/2005/8/layout/funnel1"/>
    <dgm:cxn modelId="{7BE07816-B392-430A-8D4B-614011C4C042}" type="presParOf" srcId="{19B99405-2B35-4ABC-A303-E7A776572401}" destId="{7ACF256D-0432-422B-A115-765A80254B36}" srcOrd="5" destOrd="0" presId="urn:microsoft.com/office/officeart/2005/8/layout/funnel1"/>
    <dgm:cxn modelId="{7ABE97E9-CA2F-4149-9819-6756C0B043FD}" type="presParOf" srcId="{19B99405-2B35-4ABC-A303-E7A776572401}" destId="{045A197A-D606-4483-887D-81861E758D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11184-BEC8-44CA-A101-0D4BA9D1129D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C36DE79-4C4F-4ECD-9AD2-DA4210BF346C}">
      <dgm:prSet phldrT="[Текст]" custT="1"/>
      <dgm:spPr/>
      <dgm:t>
        <a:bodyPr/>
        <a:lstStyle/>
        <a:p>
          <a:r>
            <a:rPr lang="ru-RU" sz="4000" dirty="0" smtClean="0"/>
            <a:t>Статья</a:t>
          </a:r>
        </a:p>
        <a:p>
          <a:r>
            <a:rPr lang="ru-RU" sz="4000" dirty="0" smtClean="0"/>
            <a:t>28</a:t>
          </a:r>
          <a:endParaRPr lang="ru-RU" sz="4000" dirty="0"/>
        </a:p>
      </dgm:t>
    </dgm:pt>
    <dgm:pt modelId="{7820B06D-43D3-4642-B234-9C6076CD3ACE}" type="parTrans" cxnId="{90316620-C3A9-479A-B9A2-27B12A8AA74F}">
      <dgm:prSet/>
      <dgm:spPr/>
      <dgm:t>
        <a:bodyPr/>
        <a:lstStyle/>
        <a:p>
          <a:endParaRPr lang="ru-RU"/>
        </a:p>
      </dgm:t>
    </dgm:pt>
    <dgm:pt modelId="{4F9E24A4-AF84-44ED-8E1A-40905E6C024C}" type="sibTrans" cxnId="{90316620-C3A9-479A-B9A2-27B12A8AA74F}">
      <dgm:prSet/>
      <dgm:spPr/>
      <dgm:t>
        <a:bodyPr/>
        <a:lstStyle/>
        <a:p>
          <a:endParaRPr lang="ru-RU"/>
        </a:p>
      </dgm:t>
    </dgm:pt>
    <dgm:pt modelId="{EB752C26-6602-448E-904E-31BE955C6D43}">
      <dgm:prSet phldrT="[Текст]" custT="1"/>
      <dgm:spPr/>
      <dgm:t>
        <a:bodyPr/>
        <a:lstStyle/>
        <a:p>
          <a:r>
            <a:rPr lang="ru-RU" sz="2800" smtClean="0">
              <a:latin typeface="Bookman Old Style" pitchFamily="18" charset="0"/>
            </a:rPr>
            <a:t>Образовательная организация обязана обеспечивать </a:t>
          </a:r>
          <a:r>
            <a:rPr lang="ru-RU" sz="2800" b="1" smtClean="0">
              <a:latin typeface="Bookman Old Style" pitchFamily="18" charset="0"/>
            </a:rPr>
            <a:t>соответствие качества подготовки обучающихся установленным требованиям</a:t>
          </a:r>
          <a:endParaRPr lang="ru-RU" sz="2800" b="1" dirty="0">
            <a:latin typeface="Bookman Old Style" pitchFamily="18" charset="0"/>
          </a:endParaRPr>
        </a:p>
      </dgm:t>
    </dgm:pt>
    <dgm:pt modelId="{49C17B10-C4AD-467A-893D-49BE38F5B13F}" type="parTrans" cxnId="{A5328E6B-F1B1-46CD-BEEE-CE7DCF699006}">
      <dgm:prSet/>
      <dgm:spPr/>
      <dgm:t>
        <a:bodyPr/>
        <a:lstStyle/>
        <a:p>
          <a:endParaRPr lang="ru-RU"/>
        </a:p>
      </dgm:t>
    </dgm:pt>
    <dgm:pt modelId="{7817A1F8-A846-4CD2-B12B-AD62044DFF58}" type="sibTrans" cxnId="{A5328E6B-F1B1-46CD-BEEE-CE7DCF699006}">
      <dgm:prSet/>
      <dgm:spPr/>
      <dgm:t>
        <a:bodyPr/>
        <a:lstStyle/>
        <a:p>
          <a:endParaRPr lang="ru-RU"/>
        </a:p>
      </dgm:t>
    </dgm:pt>
    <dgm:pt modelId="{C294525A-F91D-49E9-8533-3115C487561B}" type="pres">
      <dgm:prSet presAssocID="{CAC11184-BEC8-44CA-A101-0D4BA9D112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83F36-E3DE-43B0-9A70-32C93D28E35B}" type="pres">
      <dgm:prSet presAssocID="{3C36DE79-4C4F-4ECD-9AD2-DA4210BF346C}" presName="composite" presStyleCnt="0"/>
      <dgm:spPr/>
      <dgm:t>
        <a:bodyPr/>
        <a:lstStyle/>
        <a:p>
          <a:endParaRPr lang="ru-RU"/>
        </a:p>
      </dgm:t>
    </dgm:pt>
    <dgm:pt modelId="{54531F45-1B5A-4073-90AF-499D5D1C7A19}" type="pres">
      <dgm:prSet presAssocID="{3C36DE79-4C4F-4ECD-9AD2-DA4210BF346C}" presName="parentText" presStyleLbl="alignNode1" presStyleIdx="0" presStyleCnt="1" custScaleX="84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373FE-0072-49FC-9369-BF7784ABE12C}" type="pres">
      <dgm:prSet presAssocID="{3C36DE79-4C4F-4ECD-9AD2-DA4210BF346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A4136-89C1-4151-80FE-820280C409A2}" type="presOf" srcId="{3C36DE79-4C4F-4ECD-9AD2-DA4210BF346C}" destId="{54531F45-1B5A-4073-90AF-499D5D1C7A19}" srcOrd="0" destOrd="0" presId="urn:microsoft.com/office/officeart/2005/8/layout/chevron2"/>
    <dgm:cxn modelId="{F7B76BDC-DEEA-4E83-A758-8C27D8609AC1}" type="presOf" srcId="{CAC11184-BEC8-44CA-A101-0D4BA9D1129D}" destId="{C294525A-F91D-49E9-8533-3115C487561B}" srcOrd="0" destOrd="0" presId="urn:microsoft.com/office/officeart/2005/8/layout/chevron2"/>
    <dgm:cxn modelId="{A5328E6B-F1B1-46CD-BEEE-CE7DCF699006}" srcId="{3C36DE79-4C4F-4ECD-9AD2-DA4210BF346C}" destId="{EB752C26-6602-448E-904E-31BE955C6D43}" srcOrd="0" destOrd="0" parTransId="{49C17B10-C4AD-467A-893D-49BE38F5B13F}" sibTransId="{7817A1F8-A846-4CD2-B12B-AD62044DFF58}"/>
    <dgm:cxn modelId="{90316620-C3A9-479A-B9A2-27B12A8AA74F}" srcId="{CAC11184-BEC8-44CA-A101-0D4BA9D1129D}" destId="{3C36DE79-4C4F-4ECD-9AD2-DA4210BF346C}" srcOrd="0" destOrd="0" parTransId="{7820B06D-43D3-4642-B234-9C6076CD3ACE}" sibTransId="{4F9E24A4-AF84-44ED-8E1A-40905E6C024C}"/>
    <dgm:cxn modelId="{36461B5E-5A1C-42D1-A607-7C261F9DB329}" type="presOf" srcId="{EB752C26-6602-448E-904E-31BE955C6D43}" destId="{BA8373FE-0072-49FC-9369-BF7784ABE12C}" srcOrd="0" destOrd="0" presId="urn:microsoft.com/office/officeart/2005/8/layout/chevron2"/>
    <dgm:cxn modelId="{649A4742-1482-435A-AB31-56CB570DDC3D}" type="presParOf" srcId="{C294525A-F91D-49E9-8533-3115C487561B}" destId="{8E983F36-E3DE-43B0-9A70-32C93D28E35B}" srcOrd="0" destOrd="0" presId="urn:microsoft.com/office/officeart/2005/8/layout/chevron2"/>
    <dgm:cxn modelId="{9E96968F-F9FF-4151-B64B-EC16B4048D1C}" type="presParOf" srcId="{8E983F36-E3DE-43B0-9A70-32C93D28E35B}" destId="{54531F45-1B5A-4073-90AF-499D5D1C7A19}" srcOrd="0" destOrd="0" presId="urn:microsoft.com/office/officeart/2005/8/layout/chevron2"/>
    <dgm:cxn modelId="{D23804B8-650D-4622-9A55-0B364BE527A5}" type="presParOf" srcId="{8E983F36-E3DE-43B0-9A70-32C93D28E35B}" destId="{BA8373FE-0072-49FC-9369-BF7784ABE1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78686-0814-4448-9CD9-2F69D5B4207E}">
      <dsp:nvSpPr>
        <dsp:cNvPr id="0" name=""/>
        <dsp:cNvSpPr/>
      </dsp:nvSpPr>
      <dsp:spPr>
        <a:xfrm>
          <a:off x="19" y="225006"/>
          <a:ext cx="7649788" cy="14541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23CC-51C8-4F30-9A8D-DAA7DD7A2A5E}">
      <dsp:nvSpPr>
        <dsp:cNvPr id="0" name=""/>
        <dsp:cNvSpPr/>
      </dsp:nvSpPr>
      <dsp:spPr>
        <a:xfrm>
          <a:off x="3733551" y="3771820"/>
          <a:ext cx="811493" cy="51935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D4190-CC57-447E-BC1D-9D4EA2FE1DDE}">
      <dsp:nvSpPr>
        <dsp:cNvPr id="0" name=""/>
        <dsp:cNvSpPr/>
      </dsp:nvSpPr>
      <dsp:spPr>
        <a:xfrm>
          <a:off x="2191714" y="4187305"/>
          <a:ext cx="3895167" cy="97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0099"/>
              </a:solidFill>
            </a:rPr>
            <a:t>КАЧЕСТВО ОБРАЗОВАНИЯ</a:t>
          </a:r>
          <a:endParaRPr lang="ru-RU" sz="3600" b="1" kern="1200" dirty="0">
            <a:solidFill>
              <a:srgbClr val="000099"/>
            </a:solidFill>
          </a:endParaRPr>
        </a:p>
      </dsp:txBody>
      <dsp:txXfrm>
        <a:off x="2191714" y="4187305"/>
        <a:ext cx="3895167" cy="973791"/>
      </dsp:txXfrm>
    </dsp:sp>
    <dsp:sp modelId="{12321BC8-93C0-44F7-BEAE-73A8C4EFE037}">
      <dsp:nvSpPr>
        <dsp:cNvPr id="0" name=""/>
        <dsp:cNvSpPr/>
      </dsp:nvSpPr>
      <dsp:spPr>
        <a:xfrm>
          <a:off x="2589967" y="1777494"/>
          <a:ext cx="3403782" cy="146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качество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результата</a:t>
          </a:r>
          <a:endParaRPr lang="ru-RU" sz="2300" kern="1200" dirty="0"/>
        </a:p>
      </dsp:txBody>
      <dsp:txXfrm>
        <a:off x="3088439" y="1991407"/>
        <a:ext cx="2406838" cy="1032861"/>
      </dsp:txXfrm>
    </dsp:sp>
    <dsp:sp modelId="{C1AA6BF6-BF58-41BF-A16D-FF7C8F8E831F}">
      <dsp:nvSpPr>
        <dsp:cNvPr id="0" name=""/>
        <dsp:cNvSpPr/>
      </dsp:nvSpPr>
      <dsp:spPr>
        <a:xfrm>
          <a:off x="1005792" y="369023"/>
          <a:ext cx="2897551" cy="146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качество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содержания</a:t>
          </a:r>
          <a:endParaRPr lang="ru-RU" sz="2200" kern="1200" dirty="0"/>
        </a:p>
      </dsp:txBody>
      <dsp:txXfrm>
        <a:off x="1430129" y="582936"/>
        <a:ext cx="2048877" cy="1032861"/>
      </dsp:txXfrm>
    </dsp:sp>
    <dsp:sp modelId="{7ACF256D-0432-422B-A115-765A80254B36}">
      <dsp:nvSpPr>
        <dsp:cNvPr id="0" name=""/>
        <dsp:cNvSpPr/>
      </dsp:nvSpPr>
      <dsp:spPr>
        <a:xfrm>
          <a:off x="3814107" y="369026"/>
          <a:ext cx="3909239" cy="146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качество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условий</a:t>
          </a:r>
          <a:endParaRPr lang="ru-RU" sz="2200" kern="1200" dirty="0"/>
        </a:p>
      </dsp:txBody>
      <dsp:txXfrm>
        <a:off x="4386602" y="582939"/>
        <a:ext cx="2764249" cy="1032861"/>
      </dsp:txXfrm>
    </dsp:sp>
    <dsp:sp modelId="{045A197A-D606-4483-887D-81861E758D1A}">
      <dsp:nvSpPr>
        <dsp:cNvPr id="0" name=""/>
        <dsp:cNvSpPr/>
      </dsp:nvSpPr>
      <dsp:spPr>
        <a:xfrm>
          <a:off x="-2" y="144032"/>
          <a:ext cx="8278601" cy="36354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78686-0814-4448-9CD9-2F69D5B4207E}">
      <dsp:nvSpPr>
        <dsp:cNvPr id="0" name=""/>
        <dsp:cNvSpPr/>
      </dsp:nvSpPr>
      <dsp:spPr>
        <a:xfrm>
          <a:off x="19" y="225006"/>
          <a:ext cx="7649788" cy="14541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23CC-51C8-4F30-9A8D-DAA7DD7A2A5E}">
      <dsp:nvSpPr>
        <dsp:cNvPr id="0" name=""/>
        <dsp:cNvSpPr/>
      </dsp:nvSpPr>
      <dsp:spPr>
        <a:xfrm>
          <a:off x="3733551" y="3771820"/>
          <a:ext cx="811493" cy="51935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D4190-CC57-447E-BC1D-9D4EA2FE1DDE}">
      <dsp:nvSpPr>
        <dsp:cNvPr id="0" name=""/>
        <dsp:cNvSpPr/>
      </dsp:nvSpPr>
      <dsp:spPr>
        <a:xfrm>
          <a:off x="2191714" y="4187305"/>
          <a:ext cx="3895167" cy="97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0099"/>
              </a:solidFill>
            </a:rPr>
            <a:t>КАЧЕСТВО ОБРАЗОВАНИЯ</a:t>
          </a:r>
          <a:endParaRPr lang="ru-RU" sz="3600" b="1" kern="1200" dirty="0">
            <a:solidFill>
              <a:srgbClr val="000099"/>
            </a:solidFill>
          </a:endParaRPr>
        </a:p>
      </dsp:txBody>
      <dsp:txXfrm>
        <a:off x="2191714" y="4187305"/>
        <a:ext cx="3895167" cy="973791"/>
      </dsp:txXfrm>
    </dsp:sp>
    <dsp:sp modelId="{12321BC8-93C0-44F7-BEAE-73A8C4EFE037}">
      <dsp:nvSpPr>
        <dsp:cNvPr id="0" name=""/>
        <dsp:cNvSpPr/>
      </dsp:nvSpPr>
      <dsp:spPr>
        <a:xfrm>
          <a:off x="2589967" y="1777494"/>
          <a:ext cx="3403782" cy="14606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качество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результата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3088439" y="1991407"/>
        <a:ext cx="2406838" cy="1032861"/>
      </dsp:txXfrm>
    </dsp:sp>
    <dsp:sp modelId="{C1AA6BF6-BF58-41BF-A16D-FF7C8F8E831F}">
      <dsp:nvSpPr>
        <dsp:cNvPr id="0" name=""/>
        <dsp:cNvSpPr/>
      </dsp:nvSpPr>
      <dsp:spPr>
        <a:xfrm>
          <a:off x="1005792" y="369023"/>
          <a:ext cx="2897551" cy="146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содержания</a:t>
          </a:r>
          <a:endParaRPr lang="ru-RU" sz="2400" kern="1200" dirty="0"/>
        </a:p>
      </dsp:txBody>
      <dsp:txXfrm>
        <a:off x="1430129" y="582936"/>
        <a:ext cx="2048877" cy="1032861"/>
      </dsp:txXfrm>
    </dsp:sp>
    <dsp:sp modelId="{7ACF256D-0432-422B-A115-765A80254B36}">
      <dsp:nvSpPr>
        <dsp:cNvPr id="0" name=""/>
        <dsp:cNvSpPr/>
      </dsp:nvSpPr>
      <dsp:spPr>
        <a:xfrm>
          <a:off x="3814107" y="369026"/>
          <a:ext cx="3909239" cy="146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условий</a:t>
          </a:r>
          <a:endParaRPr lang="ru-RU" sz="2400" kern="1200" dirty="0"/>
        </a:p>
      </dsp:txBody>
      <dsp:txXfrm>
        <a:off x="4386602" y="582939"/>
        <a:ext cx="2764249" cy="1032861"/>
      </dsp:txXfrm>
    </dsp:sp>
    <dsp:sp modelId="{045A197A-D606-4483-887D-81861E758D1A}">
      <dsp:nvSpPr>
        <dsp:cNvPr id="0" name=""/>
        <dsp:cNvSpPr/>
      </dsp:nvSpPr>
      <dsp:spPr>
        <a:xfrm>
          <a:off x="-2" y="72013"/>
          <a:ext cx="8278601" cy="36354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1F45-1B5A-4073-90AF-499D5D1C7A19}">
      <dsp:nvSpPr>
        <dsp:cNvPr id="0" name=""/>
        <dsp:cNvSpPr/>
      </dsp:nvSpPr>
      <dsp:spPr>
        <a:xfrm rot="5400000">
          <a:off x="-934059" y="1109984"/>
          <a:ext cx="3884634" cy="16684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Статья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28</a:t>
          </a:r>
          <a:endParaRPr lang="ru-RU" sz="4000" kern="1200" dirty="0"/>
        </a:p>
      </dsp:txBody>
      <dsp:txXfrm rot="-5400000">
        <a:off x="174026" y="836131"/>
        <a:ext cx="1668463" cy="2216171"/>
      </dsp:txXfrm>
    </dsp:sp>
    <dsp:sp modelId="{BA8373FE-0072-49FC-9369-BF7784ABE12C}">
      <dsp:nvSpPr>
        <dsp:cNvPr id="0" name=""/>
        <dsp:cNvSpPr/>
      </dsp:nvSpPr>
      <dsp:spPr>
        <a:xfrm rot="5400000">
          <a:off x="3865695" y="-1725647"/>
          <a:ext cx="2729676" cy="61847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>
              <a:latin typeface="Bookman Old Style" pitchFamily="18" charset="0"/>
            </a:rPr>
            <a:t>Образовательная организация обязана обеспечивать </a:t>
          </a:r>
          <a:r>
            <a:rPr lang="ru-RU" sz="2800" b="1" kern="1200" smtClean="0">
              <a:latin typeface="Bookman Old Style" pitchFamily="18" charset="0"/>
            </a:rPr>
            <a:t>соответствие качества подготовки обучающихся установленным требованиям</a:t>
          </a:r>
          <a:endParaRPr lang="ru-RU" sz="2800" b="1" kern="1200" dirty="0">
            <a:latin typeface="Bookman Old Style" pitchFamily="18" charset="0"/>
          </a:endParaRPr>
        </a:p>
      </dsp:txBody>
      <dsp:txXfrm rot="-5400000">
        <a:off x="2138149" y="135151"/>
        <a:ext cx="6051517" cy="246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46EB-05CA-460C-AFFD-2286DA5C5F3F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DC2F-F816-4E2E-A190-2E607C9AD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DC2F-F816-4E2E-A190-2E607C9AD8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7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DC2F-F816-4E2E-A190-2E607C9AD8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7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DC2F-F816-4E2E-A190-2E607C9AD8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7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4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8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1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08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6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1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0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7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6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388E-9760-43FE-8219-CA1FACCADE8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355E-5EE1-4D28-98ED-2948A472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6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4975" y="2060848"/>
            <a:ext cx="7772400" cy="24757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 статусе школы, имеющей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стабильно высокие образовательные результаты,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как показателе деятельности образовательной организации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79208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Заместитель директора МБОУ СОШ №6</a:t>
            </a:r>
          </a:p>
          <a:p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Баранова Ирина Львовна</a:t>
            </a: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192346" y="202548"/>
            <a:ext cx="1505504" cy="1505504"/>
            <a:chOff x="703" y="960"/>
            <a:chExt cx="5800" cy="5800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703" y="960"/>
              <a:ext cx="5800" cy="5800"/>
            </a:xfrm>
            <a:prstGeom prst="foldedCorner">
              <a:avLst>
                <a:gd name="adj" fmla="val 19051"/>
              </a:avLst>
            </a:prstGeom>
            <a:solidFill>
              <a:srgbClr val="FFFFFF"/>
            </a:solidFill>
            <a:ln w="412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/>
            <p:cNvSpPr>
              <a:spLocks noChangeAspect="1"/>
            </p:cNvSpPr>
            <p:nvPr/>
          </p:nvSpPr>
          <p:spPr bwMode="auto">
            <a:xfrm>
              <a:off x="1994" y="2837"/>
              <a:ext cx="235" cy="86"/>
            </a:xfrm>
            <a:custGeom>
              <a:avLst/>
              <a:gdLst>
                <a:gd name="T0" fmla="*/ 197 w 235"/>
                <a:gd name="T1" fmla="*/ 67 h 86"/>
                <a:gd name="T2" fmla="*/ 225 w 235"/>
                <a:gd name="T3" fmla="*/ 14 h 86"/>
                <a:gd name="T4" fmla="*/ 216 w 235"/>
                <a:gd name="T5" fmla="*/ 24 h 86"/>
                <a:gd name="T6" fmla="*/ 211 w 235"/>
                <a:gd name="T7" fmla="*/ 33 h 86"/>
                <a:gd name="T8" fmla="*/ 235 w 235"/>
                <a:gd name="T9" fmla="*/ 0 h 86"/>
                <a:gd name="T10" fmla="*/ 48 w 235"/>
                <a:gd name="T11" fmla="*/ 9 h 86"/>
                <a:gd name="T12" fmla="*/ 0 w 235"/>
                <a:gd name="T13" fmla="*/ 86 h 86"/>
                <a:gd name="T14" fmla="*/ 197 w 235"/>
                <a:gd name="T15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86">
                  <a:moveTo>
                    <a:pt x="197" y="67"/>
                  </a:moveTo>
                  <a:lnTo>
                    <a:pt x="225" y="14"/>
                  </a:lnTo>
                  <a:lnTo>
                    <a:pt x="216" y="24"/>
                  </a:lnTo>
                  <a:lnTo>
                    <a:pt x="211" y="33"/>
                  </a:lnTo>
                  <a:lnTo>
                    <a:pt x="235" y="0"/>
                  </a:lnTo>
                  <a:lnTo>
                    <a:pt x="48" y="9"/>
                  </a:lnTo>
                  <a:lnTo>
                    <a:pt x="0" y="86"/>
                  </a:lnTo>
                  <a:lnTo>
                    <a:pt x="197" y="67"/>
                  </a:lnTo>
                  <a:close/>
                </a:path>
              </a:pathLst>
            </a:custGeom>
            <a:solidFill>
              <a:srgbClr val="050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1941" y="2904"/>
              <a:ext cx="250" cy="105"/>
            </a:xfrm>
            <a:custGeom>
              <a:avLst/>
              <a:gdLst>
                <a:gd name="T0" fmla="*/ 250 w 250"/>
                <a:gd name="T1" fmla="*/ 0 h 105"/>
                <a:gd name="T2" fmla="*/ 202 w 250"/>
                <a:gd name="T3" fmla="*/ 72 h 105"/>
                <a:gd name="T4" fmla="*/ 0 w 250"/>
                <a:gd name="T5" fmla="*/ 105 h 105"/>
                <a:gd name="T6" fmla="*/ 14 w 250"/>
                <a:gd name="T7" fmla="*/ 77 h 105"/>
                <a:gd name="T8" fmla="*/ 53 w 250"/>
                <a:gd name="T9" fmla="*/ 19 h 105"/>
                <a:gd name="T10" fmla="*/ 250 w 250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05">
                  <a:moveTo>
                    <a:pt x="250" y="0"/>
                  </a:moveTo>
                  <a:lnTo>
                    <a:pt x="202" y="72"/>
                  </a:lnTo>
                  <a:lnTo>
                    <a:pt x="0" y="105"/>
                  </a:lnTo>
                  <a:lnTo>
                    <a:pt x="14" y="77"/>
                  </a:lnTo>
                  <a:lnTo>
                    <a:pt x="53" y="19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A0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ChangeAspect="1"/>
            </p:cNvSpPr>
            <p:nvPr/>
          </p:nvSpPr>
          <p:spPr bwMode="auto">
            <a:xfrm>
              <a:off x="1903" y="2976"/>
              <a:ext cx="240" cy="125"/>
            </a:xfrm>
            <a:custGeom>
              <a:avLst/>
              <a:gdLst>
                <a:gd name="T0" fmla="*/ 192 w 240"/>
                <a:gd name="T1" fmla="*/ 81 h 125"/>
                <a:gd name="T2" fmla="*/ 201 w 240"/>
                <a:gd name="T3" fmla="*/ 72 h 125"/>
                <a:gd name="T4" fmla="*/ 240 w 240"/>
                <a:gd name="T5" fmla="*/ 0 h 125"/>
                <a:gd name="T6" fmla="*/ 38 w 240"/>
                <a:gd name="T7" fmla="*/ 33 h 125"/>
                <a:gd name="T8" fmla="*/ 0 w 240"/>
                <a:gd name="T9" fmla="*/ 125 h 125"/>
                <a:gd name="T10" fmla="*/ 192 w 240"/>
                <a:gd name="T11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25">
                  <a:moveTo>
                    <a:pt x="192" y="81"/>
                  </a:moveTo>
                  <a:lnTo>
                    <a:pt x="201" y="72"/>
                  </a:lnTo>
                  <a:lnTo>
                    <a:pt x="240" y="0"/>
                  </a:lnTo>
                  <a:lnTo>
                    <a:pt x="38" y="33"/>
                  </a:lnTo>
                  <a:lnTo>
                    <a:pt x="0" y="125"/>
                  </a:lnTo>
                  <a:lnTo>
                    <a:pt x="192" y="81"/>
                  </a:lnTo>
                  <a:close/>
                </a:path>
              </a:pathLst>
            </a:custGeom>
            <a:solidFill>
              <a:srgbClr val="0F0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1855" y="3057"/>
              <a:ext cx="240" cy="149"/>
            </a:xfrm>
            <a:custGeom>
              <a:avLst/>
              <a:gdLst>
                <a:gd name="T0" fmla="*/ 240 w 240"/>
                <a:gd name="T1" fmla="*/ 0 h 149"/>
                <a:gd name="T2" fmla="*/ 201 w 240"/>
                <a:gd name="T3" fmla="*/ 87 h 149"/>
                <a:gd name="T4" fmla="*/ 0 w 240"/>
                <a:gd name="T5" fmla="*/ 149 h 149"/>
                <a:gd name="T6" fmla="*/ 9 w 240"/>
                <a:gd name="T7" fmla="*/ 125 h 149"/>
                <a:gd name="T8" fmla="*/ 48 w 240"/>
                <a:gd name="T9" fmla="*/ 44 h 149"/>
                <a:gd name="T10" fmla="*/ 240 w 240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49">
                  <a:moveTo>
                    <a:pt x="240" y="0"/>
                  </a:moveTo>
                  <a:lnTo>
                    <a:pt x="201" y="87"/>
                  </a:lnTo>
                  <a:lnTo>
                    <a:pt x="0" y="149"/>
                  </a:lnTo>
                  <a:lnTo>
                    <a:pt x="9" y="125"/>
                  </a:lnTo>
                  <a:lnTo>
                    <a:pt x="48" y="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41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1816" y="3144"/>
              <a:ext cx="240" cy="172"/>
            </a:xfrm>
            <a:custGeom>
              <a:avLst/>
              <a:gdLst>
                <a:gd name="T0" fmla="*/ 240 w 240"/>
                <a:gd name="T1" fmla="*/ 0 h 172"/>
                <a:gd name="T2" fmla="*/ 197 w 240"/>
                <a:gd name="T3" fmla="*/ 100 h 172"/>
                <a:gd name="T4" fmla="*/ 0 w 240"/>
                <a:gd name="T5" fmla="*/ 172 h 172"/>
                <a:gd name="T6" fmla="*/ 39 w 240"/>
                <a:gd name="T7" fmla="*/ 62 h 172"/>
                <a:gd name="T8" fmla="*/ 240 w 240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72">
                  <a:moveTo>
                    <a:pt x="240" y="0"/>
                  </a:moveTo>
                  <a:lnTo>
                    <a:pt x="197" y="100"/>
                  </a:lnTo>
                  <a:lnTo>
                    <a:pt x="0" y="172"/>
                  </a:lnTo>
                  <a:lnTo>
                    <a:pt x="39" y="6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A1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1773" y="3244"/>
              <a:ext cx="240" cy="192"/>
            </a:xfrm>
            <a:custGeom>
              <a:avLst/>
              <a:gdLst>
                <a:gd name="T0" fmla="*/ 202 w 240"/>
                <a:gd name="T1" fmla="*/ 106 h 192"/>
                <a:gd name="T2" fmla="*/ 240 w 240"/>
                <a:gd name="T3" fmla="*/ 5 h 192"/>
                <a:gd name="T4" fmla="*/ 240 w 240"/>
                <a:gd name="T5" fmla="*/ 0 h 192"/>
                <a:gd name="T6" fmla="*/ 43 w 240"/>
                <a:gd name="T7" fmla="*/ 72 h 192"/>
                <a:gd name="T8" fmla="*/ 10 w 240"/>
                <a:gd name="T9" fmla="*/ 159 h 192"/>
                <a:gd name="T10" fmla="*/ 0 w 240"/>
                <a:gd name="T11" fmla="*/ 192 h 192"/>
                <a:gd name="T12" fmla="*/ 202 w 240"/>
                <a:gd name="T13" fmla="*/ 10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92">
                  <a:moveTo>
                    <a:pt x="202" y="106"/>
                  </a:moveTo>
                  <a:lnTo>
                    <a:pt x="240" y="5"/>
                  </a:lnTo>
                  <a:lnTo>
                    <a:pt x="240" y="0"/>
                  </a:lnTo>
                  <a:lnTo>
                    <a:pt x="43" y="72"/>
                  </a:lnTo>
                  <a:lnTo>
                    <a:pt x="10" y="159"/>
                  </a:lnTo>
                  <a:lnTo>
                    <a:pt x="0" y="192"/>
                  </a:lnTo>
                  <a:lnTo>
                    <a:pt x="202" y="106"/>
                  </a:lnTo>
                  <a:close/>
                </a:path>
              </a:pathLst>
            </a:custGeom>
            <a:solidFill>
              <a:srgbClr val="1F1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>
              <a:off x="1739" y="3350"/>
              <a:ext cx="236" cy="216"/>
            </a:xfrm>
            <a:custGeom>
              <a:avLst/>
              <a:gdLst>
                <a:gd name="T0" fmla="*/ 188 w 236"/>
                <a:gd name="T1" fmla="*/ 120 h 216"/>
                <a:gd name="T2" fmla="*/ 188 w 236"/>
                <a:gd name="T3" fmla="*/ 115 h 216"/>
                <a:gd name="T4" fmla="*/ 236 w 236"/>
                <a:gd name="T5" fmla="*/ 0 h 216"/>
                <a:gd name="T6" fmla="*/ 34 w 236"/>
                <a:gd name="T7" fmla="*/ 86 h 216"/>
                <a:gd name="T8" fmla="*/ 0 w 236"/>
                <a:gd name="T9" fmla="*/ 206 h 216"/>
                <a:gd name="T10" fmla="*/ 0 w 236"/>
                <a:gd name="T11" fmla="*/ 216 h 216"/>
                <a:gd name="T12" fmla="*/ 188 w 236"/>
                <a:gd name="T13" fmla="*/ 1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6">
                  <a:moveTo>
                    <a:pt x="188" y="120"/>
                  </a:moveTo>
                  <a:lnTo>
                    <a:pt x="188" y="115"/>
                  </a:lnTo>
                  <a:lnTo>
                    <a:pt x="236" y="0"/>
                  </a:lnTo>
                  <a:lnTo>
                    <a:pt x="34" y="86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188" y="120"/>
                  </a:lnTo>
                  <a:close/>
                </a:path>
              </a:pathLst>
            </a:custGeom>
            <a:solidFill>
              <a:srgbClr val="242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4634" y="1930"/>
              <a:ext cx="10" cy="10"/>
            </a:xfrm>
            <a:custGeom>
              <a:avLst/>
              <a:gdLst>
                <a:gd name="T0" fmla="*/ 0 w 10"/>
                <a:gd name="T1" fmla="*/ 5 h 10"/>
                <a:gd name="T2" fmla="*/ 5 w 10"/>
                <a:gd name="T3" fmla="*/ 10 h 10"/>
                <a:gd name="T4" fmla="*/ 10 w 10"/>
                <a:gd name="T5" fmla="*/ 0 h 10"/>
                <a:gd name="T6" fmla="*/ 0 w 10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5" y="1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5D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1715" y="3470"/>
              <a:ext cx="212" cy="235"/>
            </a:xfrm>
            <a:custGeom>
              <a:avLst/>
              <a:gdLst>
                <a:gd name="T0" fmla="*/ 212 w 212"/>
                <a:gd name="T1" fmla="*/ 0 h 235"/>
                <a:gd name="T2" fmla="*/ 183 w 212"/>
                <a:gd name="T3" fmla="*/ 125 h 235"/>
                <a:gd name="T4" fmla="*/ 0 w 212"/>
                <a:gd name="T5" fmla="*/ 235 h 235"/>
                <a:gd name="T6" fmla="*/ 5 w 212"/>
                <a:gd name="T7" fmla="*/ 192 h 235"/>
                <a:gd name="T8" fmla="*/ 15 w 212"/>
                <a:gd name="T9" fmla="*/ 134 h 235"/>
                <a:gd name="T10" fmla="*/ 24 w 212"/>
                <a:gd name="T11" fmla="*/ 96 h 235"/>
                <a:gd name="T12" fmla="*/ 212 w 212"/>
                <a:gd name="T13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35">
                  <a:moveTo>
                    <a:pt x="212" y="0"/>
                  </a:moveTo>
                  <a:lnTo>
                    <a:pt x="183" y="125"/>
                  </a:lnTo>
                  <a:lnTo>
                    <a:pt x="0" y="235"/>
                  </a:lnTo>
                  <a:lnTo>
                    <a:pt x="5" y="192"/>
                  </a:lnTo>
                  <a:lnTo>
                    <a:pt x="15" y="134"/>
                  </a:lnTo>
                  <a:lnTo>
                    <a:pt x="24" y="9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92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4495" y="1786"/>
              <a:ext cx="192" cy="149"/>
            </a:xfrm>
            <a:custGeom>
              <a:avLst/>
              <a:gdLst>
                <a:gd name="T0" fmla="*/ 139 w 192"/>
                <a:gd name="T1" fmla="*/ 149 h 149"/>
                <a:gd name="T2" fmla="*/ 0 w 192"/>
                <a:gd name="T3" fmla="*/ 115 h 149"/>
                <a:gd name="T4" fmla="*/ 168 w 192"/>
                <a:gd name="T5" fmla="*/ 0 h 149"/>
                <a:gd name="T6" fmla="*/ 192 w 192"/>
                <a:gd name="T7" fmla="*/ 5 h 149"/>
                <a:gd name="T8" fmla="*/ 149 w 192"/>
                <a:gd name="T9" fmla="*/ 144 h 149"/>
                <a:gd name="T10" fmla="*/ 139 w 192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9">
                  <a:moveTo>
                    <a:pt x="139" y="149"/>
                  </a:moveTo>
                  <a:lnTo>
                    <a:pt x="0" y="115"/>
                  </a:lnTo>
                  <a:lnTo>
                    <a:pt x="168" y="0"/>
                  </a:lnTo>
                  <a:lnTo>
                    <a:pt x="192" y="5"/>
                  </a:lnTo>
                  <a:lnTo>
                    <a:pt x="149" y="144"/>
                  </a:lnTo>
                  <a:lnTo>
                    <a:pt x="139" y="149"/>
                  </a:lnTo>
                  <a:close/>
                </a:path>
              </a:pathLst>
            </a:custGeom>
            <a:solidFill>
              <a:srgbClr val="D0D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 noChangeAspect="1"/>
            </p:cNvSpPr>
            <p:nvPr/>
          </p:nvSpPr>
          <p:spPr bwMode="auto">
            <a:xfrm>
              <a:off x="1701" y="3595"/>
              <a:ext cx="197" cy="254"/>
            </a:xfrm>
            <a:custGeom>
              <a:avLst/>
              <a:gdLst>
                <a:gd name="T0" fmla="*/ 5 w 197"/>
                <a:gd name="T1" fmla="*/ 254 h 254"/>
                <a:gd name="T2" fmla="*/ 0 w 197"/>
                <a:gd name="T3" fmla="*/ 249 h 254"/>
                <a:gd name="T4" fmla="*/ 14 w 197"/>
                <a:gd name="T5" fmla="*/ 110 h 254"/>
                <a:gd name="T6" fmla="*/ 197 w 197"/>
                <a:gd name="T7" fmla="*/ 0 h 254"/>
                <a:gd name="T8" fmla="*/ 173 w 197"/>
                <a:gd name="T9" fmla="*/ 100 h 254"/>
                <a:gd name="T10" fmla="*/ 173 w 197"/>
                <a:gd name="T11" fmla="*/ 81 h 254"/>
                <a:gd name="T12" fmla="*/ 173 w 197"/>
                <a:gd name="T13" fmla="*/ 67 h 254"/>
                <a:gd name="T14" fmla="*/ 163 w 197"/>
                <a:gd name="T15" fmla="*/ 139 h 254"/>
                <a:gd name="T16" fmla="*/ 5 w 197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54">
                  <a:moveTo>
                    <a:pt x="5" y="254"/>
                  </a:moveTo>
                  <a:lnTo>
                    <a:pt x="0" y="249"/>
                  </a:lnTo>
                  <a:lnTo>
                    <a:pt x="14" y="110"/>
                  </a:lnTo>
                  <a:lnTo>
                    <a:pt x="197" y="0"/>
                  </a:lnTo>
                  <a:lnTo>
                    <a:pt x="173" y="100"/>
                  </a:lnTo>
                  <a:lnTo>
                    <a:pt x="173" y="81"/>
                  </a:lnTo>
                  <a:lnTo>
                    <a:pt x="173" y="67"/>
                  </a:lnTo>
                  <a:lnTo>
                    <a:pt x="163" y="139"/>
                  </a:lnTo>
                  <a:lnTo>
                    <a:pt x="5" y="254"/>
                  </a:lnTo>
                  <a:close/>
                </a:path>
              </a:pathLst>
            </a:custGeom>
            <a:solidFill>
              <a:srgbClr val="2E2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 noChangeAspect="1"/>
            </p:cNvSpPr>
            <p:nvPr/>
          </p:nvSpPr>
          <p:spPr bwMode="auto">
            <a:xfrm>
              <a:off x="4351" y="1748"/>
              <a:ext cx="312" cy="153"/>
            </a:xfrm>
            <a:custGeom>
              <a:avLst/>
              <a:gdLst>
                <a:gd name="T0" fmla="*/ 0 w 312"/>
                <a:gd name="T1" fmla="*/ 139 h 153"/>
                <a:gd name="T2" fmla="*/ 134 w 312"/>
                <a:gd name="T3" fmla="*/ 153 h 153"/>
                <a:gd name="T4" fmla="*/ 105 w 312"/>
                <a:gd name="T5" fmla="*/ 139 h 153"/>
                <a:gd name="T6" fmla="*/ 105 w 312"/>
                <a:gd name="T7" fmla="*/ 144 h 153"/>
                <a:gd name="T8" fmla="*/ 144 w 312"/>
                <a:gd name="T9" fmla="*/ 153 h 153"/>
                <a:gd name="T10" fmla="*/ 312 w 312"/>
                <a:gd name="T11" fmla="*/ 38 h 153"/>
                <a:gd name="T12" fmla="*/ 173 w 312"/>
                <a:gd name="T13" fmla="*/ 0 h 153"/>
                <a:gd name="T14" fmla="*/ 0 w 312"/>
                <a:gd name="T15" fmla="*/ 1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153">
                  <a:moveTo>
                    <a:pt x="0" y="139"/>
                  </a:moveTo>
                  <a:lnTo>
                    <a:pt x="134" y="153"/>
                  </a:lnTo>
                  <a:lnTo>
                    <a:pt x="105" y="139"/>
                  </a:lnTo>
                  <a:lnTo>
                    <a:pt x="105" y="144"/>
                  </a:lnTo>
                  <a:lnTo>
                    <a:pt x="144" y="153"/>
                  </a:lnTo>
                  <a:lnTo>
                    <a:pt x="312" y="38"/>
                  </a:lnTo>
                  <a:lnTo>
                    <a:pt x="173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AC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auto">
            <a:xfrm>
              <a:off x="1706" y="3734"/>
              <a:ext cx="158" cy="168"/>
            </a:xfrm>
            <a:custGeom>
              <a:avLst/>
              <a:gdLst>
                <a:gd name="T0" fmla="*/ 0 w 158"/>
                <a:gd name="T1" fmla="*/ 115 h 168"/>
                <a:gd name="T2" fmla="*/ 29 w 158"/>
                <a:gd name="T3" fmla="*/ 158 h 168"/>
                <a:gd name="T4" fmla="*/ 53 w 158"/>
                <a:gd name="T5" fmla="*/ 163 h 168"/>
                <a:gd name="T6" fmla="*/ 105 w 158"/>
                <a:gd name="T7" fmla="*/ 168 h 168"/>
                <a:gd name="T8" fmla="*/ 115 w 158"/>
                <a:gd name="T9" fmla="*/ 168 h 168"/>
                <a:gd name="T10" fmla="*/ 144 w 158"/>
                <a:gd name="T11" fmla="*/ 148 h 168"/>
                <a:gd name="T12" fmla="*/ 158 w 158"/>
                <a:gd name="T13" fmla="*/ 0 h 168"/>
                <a:gd name="T14" fmla="*/ 0 w 158"/>
                <a:gd name="T15" fmla="*/ 11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8">
                  <a:moveTo>
                    <a:pt x="0" y="115"/>
                  </a:moveTo>
                  <a:lnTo>
                    <a:pt x="29" y="158"/>
                  </a:lnTo>
                  <a:lnTo>
                    <a:pt x="53" y="163"/>
                  </a:lnTo>
                  <a:lnTo>
                    <a:pt x="105" y="168"/>
                  </a:lnTo>
                  <a:lnTo>
                    <a:pt x="115" y="168"/>
                  </a:lnTo>
                  <a:lnTo>
                    <a:pt x="144" y="148"/>
                  </a:lnTo>
                  <a:lnTo>
                    <a:pt x="158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343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4221" y="1734"/>
              <a:ext cx="303" cy="153"/>
            </a:xfrm>
            <a:custGeom>
              <a:avLst/>
              <a:gdLst>
                <a:gd name="T0" fmla="*/ 0 w 303"/>
                <a:gd name="T1" fmla="*/ 143 h 153"/>
                <a:gd name="T2" fmla="*/ 82 w 303"/>
                <a:gd name="T3" fmla="*/ 148 h 153"/>
                <a:gd name="T4" fmla="*/ 87 w 303"/>
                <a:gd name="T5" fmla="*/ 148 h 153"/>
                <a:gd name="T6" fmla="*/ 130 w 303"/>
                <a:gd name="T7" fmla="*/ 153 h 153"/>
                <a:gd name="T8" fmla="*/ 303 w 303"/>
                <a:gd name="T9" fmla="*/ 14 h 153"/>
                <a:gd name="T10" fmla="*/ 298 w 303"/>
                <a:gd name="T11" fmla="*/ 9 h 153"/>
                <a:gd name="T12" fmla="*/ 264 w 303"/>
                <a:gd name="T13" fmla="*/ 9 h 153"/>
                <a:gd name="T14" fmla="*/ 154 w 303"/>
                <a:gd name="T15" fmla="*/ 0 h 153"/>
                <a:gd name="T16" fmla="*/ 0 w 303"/>
                <a:gd name="T17" fmla="*/ 14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153">
                  <a:moveTo>
                    <a:pt x="0" y="143"/>
                  </a:moveTo>
                  <a:lnTo>
                    <a:pt x="82" y="148"/>
                  </a:lnTo>
                  <a:lnTo>
                    <a:pt x="87" y="148"/>
                  </a:lnTo>
                  <a:lnTo>
                    <a:pt x="130" y="153"/>
                  </a:lnTo>
                  <a:lnTo>
                    <a:pt x="303" y="14"/>
                  </a:lnTo>
                  <a:lnTo>
                    <a:pt x="298" y="9"/>
                  </a:lnTo>
                  <a:lnTo>
                    <a:pt x="264" y="9"/>
                  </a:lnTo>
                  <a:lnTo>
                    <a:pt x="154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C5C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1821" y="3882"/>
              <a:ext cx="29" cy="24"/>
            </a:xfrm>
            <a:custGeom>
              <a:avLst/>
              <a:gdLst>
                <a:gd name="T0" fmla="*/ 0 w 29"/>
                <a:gd name="T1" fmla="*/ 20 h 24"/>
                <a:gd name="T2" fmla="*/ 24 w 29"/>
                <a:gd name="T3" fmla="*/ 24 h 24"/>
                <a:gd name="T4" fmla="*/ 29 w 29"/>
                <a:gd name="T5" fmla="*/ 0 h 24"/>
                <a:gd name="T6" fmla="*/ 0 w 29"/>
                <a:gd name="T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4">
                  <a:moveTo>
                    <a:pt x="0" y="20"/>
                  </a:moveTo>
                  <a:lnTo>
                    <a:pt x="24" y="24"/>
                  </a:lnTo>
                  <a:lnTo>
                    <a:pt x="2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93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4106" y="1724"/>
              <a:ext cx="269" cy="153"/>
            </a:xfrm>
            <a:custGeom>
              <a:avLst/>
              <a:gdLst>
                <a:gd name="T0" fmla="*/ 115 w 269"/>
                <a:gd name="T1" fmla="*/ 153 h 153"/>
                <a:gd name="T2" fmla="*/ 0 w 269"/>
                <a:gd name="T3" fmla="*/ 144 h 153"/>
                <a:gd name="T4" fmla="*/ 139 w 269"/>
                <a:gd name="T5" fmla="*/ 0 h 153"/>
                <a:gd name="T6" fmla="*/ 211 w 269"/>
                <a:gd name="T7" fmla="*/ 5 h 153"/>
                <a:gd name="T8" fmla="*/ 216 w 269"/>
                <a:gd name="T9" fmla="*/ 19 h 153"/>
                <a:gd name="T10" fmla="*/ 211 w 269"/>
                <a:gd name="T11" fmla="*/ 5 h 153"/>
                <a:gd name="T12" fmla="*/ 269 w 269"/>
                <a:gd name="T13" fmla="*/ 10 h 153"/>
                <a:gd name="T14" fmla="*/ 115 w 269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53">
                  <a:moveTo>
                    <a:pt x="115" y="153"/>
                  </a:moveTo>
                  <a:lnTo>
                    <a:pt x="0" y="144"/>
                  </a:lnTo>
                  <a:lnTo>
                    <a:pt x="139" y="0"/>
                  </a:lnTo>
                  <a:lnTo>
                    <a:pt x="211" y="5"/>
                  </a:lnTo>
                  <a:lnTo>
                    <a:pt x="216" y="19"/>
                  </a:lnTo>
                  <a:lnTo>
                    <a:pt x="211" y="5"/>
                  </a:lnTo>
                  <a:lnTo>
                    <a:pt x="269" y="10"/>
                  </a:lnTo>
                  <a:lnTo>
                    <a:pt x="115" y="153"/>
                  </a:lnTo>
                  <a:close/>
                </a:path>
              </a:pathLst>
            </a:custGeom>
            <a:solidFill>
              <a:srgbClr val="C0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 noChangeAspect="1"/>
            </p:cNvSpPr>
            <p:nvPr/>
          </p:nvSpPr>
          <p:spPr bwMode="auto">
            <a:xfrm>
              <a:off x="3991" y="1714"/>
              <a:ext cx="254" cy="159"/>
            </a:xfrm>
            <a:custGeom>
              <a:avLst/>
              <a:gdLst>
                <a:gd name="T0" fmla="*/ 0 w 254"/>
                <a:gd name="T1" fmla="*/ 159 h 159"/>
                <a:gd name="T2" fmla="*/ 81 w 254"/>
                <a:gd name="T3" fmla="*/ 149 h 159"/>
                <a:gd name="T4" fmla="*/ 115 w 254"/>
                <a:gd name="T5" fmla="*/ 154 h 159"/>
                <a:gd name="T6" fmla="*/ 254 w 254"/>
                <a:gd name="T7" fmla="*/ 10 h 159"/>
                <a:gd name="T8" fmla="*/ 134 w 254"/>
                <a:gd name="T9" fmla="*/ 0 h 159"/>
                <a:gd name="T10" fmla="*/ 0 w 254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159">
                  <a:moveTo>
                    <a:pt x="0" y="159"/>
                  </a:moveTo>
                  <a:lnTo>
                    <a:pt x="81" y="149"/>
                  </a:lnTo>
                  <a:lnTo>
                    <a:pt x="115" y="154"/>
                  </a:lnTo>
                  <a:lnTo>
                    <a:pt x="254" y="10"/>
                  </a:lnTo>
                  <a:lnTo>
                    <a:pt x="134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BBB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 noChangeAspect="1"/>
            </p:cNvSpPr>
            <p:nvPr/>
          </p:nvSpPr>
          <p:spPr bwMode="auto">
            <a:xfrm>
              <a:off x="3885" y="1710"/>
              <a:ext cx="240" cy="167"/>
            </a:xfrm>
            <a:custGeom>
              <a:avLst/>
              <a:gdLst>
                <a:gd name="T0" fmla="*/ 106 w 240"/>
                <a:gd name="T1" fmla="*/ 163 h 167"/>
                <a:gd name="T2" fmla="*/ 0 w 240"/>
                <a:gd name="T3" fmla="*/ 167 h 167"/>
                <a:gd name="T4" fmla="*/ 125 w 240"/>
                <a:gd name="T5" fmla="*/ 4 h 167"/>
                <a:gd name="T6" fmla="*/ 187 w 240"/>
                <a:gd name="T7" fmla="*/ 0 h 167"/>
                <a:gd name="T8" fmla="*/ 240 w 240"/>
                <a:gd name="T9" fmla="*/ 4 h 167"/>
                <a:gd name="T10" fmla="*/ 106 w 240"/>
                <a:gd name="T11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67">
                  <a:moveTo>
                    <a:pt x="106" y="163"/>
                  </a:moveTo>
                  <a:lnTo>
                    <a:pt x="0" y="167"/>
                  </a:lnTo>
                  <a:lnTo>
                    <a:pt x="125" y="4"/>
                  </a:lnTo>
                  <a:lnTo>
                    <a:pt x="187" y="0"/>
                  </a:lnTo>
                  <a:lnTo>
                    <a:pt x="240" y="4"/>
                  </a:lnTo>
                  <a:lnTo>
                    <a:pt x="106" y="163"/>
                  </a:lnTo>
                  <a:close/>
                </a:path>
              </a:pathLst>
            </a:custGeom>
            <a:solidFill>
              <a:srgbClr val="B6B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 noChangeAspect="1"/>
            </p:cNvSpPr>
            <p:nvPr/>
          </p:nvSpPr>
          <p:spPr bwMode="auto">
            <a:xfrm>
              <a:off x="3794" y="1714"/>
              <a:ext cx="216" cy="173"/>
            </a:xfrm>
            <a:custGeom>
              <a:avLst/>
              <a:gdLst>
                <a:gd name="T0" fmla="*/ 0 w 216"/>
                <a:gd name="T1" fmla="*/ 173 h 173"/>
                <a:gd name="T2" fmla="*/ 38 w 216"/>
                <a:gd name="T3" fmla="*/ 168 h 173"/>
                <a:gd name="T4" fmla="*/ 91 w 216"/>
                <a:gd name="T5" fmla="*/ 163 h 173"/>
                <a:gd name="T6" fmla="*/ 216 w 216"/>
                <a:gd name="T7" fmla="*/ 0 h 173"/>
                <a:gd name="T8" fmla="*/ 106 w 216"/>
                <a:gd name="T9" fmla="*/ 10 h 173"/>
                <a:gd name="T10" fmla="*/ 0 w 216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73">
                  <a:moveTo>
                    <a:pt x="0" y="173"/>
                  </a:moveTo>
                  <a:lnTo>
                    <a:pt x="38" y="168"/>
                  </a:lnTo>
                  <a:lnTo>
                    <a:pt x="91" y="163"/>
                  </a:lnTo>
                  <a:lnTo>
                    <a:pt x="216" y="0"/>
                  </a:lnTo>
                  <a:lnTo>
                    <a:pt x="106" y="1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B0B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 noChangeAspect="1"/>
            </p:cNvSpPr>
            <p:nvPr/>
          </p:nvSpPr>
          <p:spPr bwMode="auto">
            <a:xfrm>
              <a:off x="3708" y="1724"/>
              <a:ext cx="192" cy="173"/>
            </a:xfrm>
            <a:custGeom>
              <a:avLst/>
              <a:gdLst>
                <a:gd name="T0" fmla="*/ 86 w 192"/>
                <a:gd name="T1" fmla="*/ 163 h 173"/>
                <a:gd name="T2" fmla="*/ 0 w 192"/>
                <a:gd name="T3" fmla="*/ 173 h 173"/>
                <a:gd name="T4" fmla="*/ 91 w 192"/>
                <a:gd name="T5" fmla="*/ 10 h 173"/>
                <a:gd name="T6" fmla="*/ 124 w 192"/>
                <a:gd name="T7" fmla="*/ 5 h 173"/>
                <a:gd name="T8" fmla="*/ 192 w 192"/>
                <a:gd name="T9" fmla="*/ 0 h 173"/>
                <a:gd name="T10" fmla="*/ 86 w 192"/>
                <a:gd name="T11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73">
                  <a:moveTo>
                    <a:pt x="86" y="163"/>
                  </a:moveTo>
                  <a:lnTo>
                    <a:pt x="0" y="173"/>
                  </a:lnTo>
                  <a:lnTo>
                    <a:pt x="91" y="10"/>
                  </a:lnTo>
                  <a:lnTo>
                    <a:pt x="124" y="5"/>
                  </a:lnTo>
                  <a:lnTo>
                    <a:pt x="192" y="0"/>
                  </a:lnTo>
                  <a:lnTo>
                    <a:pt x="86" y="163"/>
                  </a:lnTo>
                  <a:close/>
                </a:path>
              </a:pathLst>
            </a:custGeom>
            <a:solidFill>
              <a:srgbClr val="ABA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 noChangeAspect="1"/>
            </p:cNvSpPr>
            <p:nvPr/>
          </p:nvSpPr>
          <p:spPr bwMode="auto">
            <a:xfrm>
              <a:off x="3626" y="1734"/>
              <a:ext cx="173" cy="182"/>
            </a:xfrm>
            <a:custGeom>
              <a:avLst/>
              <a:gdLst>
                <a:gd name="T0" fmla="*/ 0 w 173"/>
                <a:gd name="T1" fmla="*/ 182 h 182"/>
                <a:gd name="T2" fmla="*/ 14 w 173"/>
                <a:gd name="T3" fmla="*/ 177 h 182"/>
                <a:gd name="T4" fmla="*/ 5 w 173"/>
                <a:gd name="T5" fmla="*/ 172 h 182"/>
                <a:gd name="T6" fmla="*/ 82 w 173"/>
                <a:gd name="T7" fmla="*/ 9 h 182"/>
                <a:gd name="T8" fmla="*/ 173 w 173"/>
                <a:gd name="T9" fmla="*/ 0 h 182"/>
                <a:gd name="T10" fmla="*/ 82 w 173"/>
                <a:gd name="T11" fmla="*/ 163 h 182"/>
                <a:gd name="T12" fmla="*/ 0 w 173"/>
                <a:gd name="T13" fmla="*/ 177 h 182"/>
                <a:gd name="T14" fmla="*/ 0 w 173"/>
                <a:gd name="T1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82">
                  <a:moveTo>
                    <a:pt x="0" y="182"/>
                  </a:moveTo>
                  <a:lnTo>
                    <a:pt x="14" y="177"/>
                  </a:lnTo>
                  <a:lnTo>
                    <a:pt x="5" y="172"/>
                  </a:lnTo>
                  <a:lnTo>
                    <a:pt x="82" y="9"/>
                  </a:lnTo>
                  <a:lnTo>
                    <a:pt x="173" y="0"/>
                  </a:lnTo>
                  <a:lnTo>
                    <a:pt x="82" y="163"/>
                  </a:lnTo>
                  <a:lnTo>
                    <a:pt x="0" y="177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A6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 noChangeAspect="1"/>
            </p:cNvSpPr>
            <p:nvPr/>
          </p:nvSpPr>
          <p:spPr bwMode="auto">
            <a:xfrm>
              <a:off x="3549" y="1743"/>
              <a:ext cx="159" cy="192"/>
            </a:xfrm>
            <a:custGeom>
              <a:avLst/>
              <a:gdLst>
                <a:gd name="T0" fmla="*/ 77 w 159"/>
                <a:gd name="T1" fmla="*/ 173 h 192"/>
                <a:gd name="T2" fmla="*/ 0 w 159"/>
                <a:gd name="T3" fmla="*/ 192 h 192"/>
                <a:gd name="T4" fmla="*/ 72 w 159"/>
                <a:gd name="T5" fmla="*/ 10 h 192"/>
                <a:gd name="T6" fmla="*/ 159 w 159"/>
                <a:gd name="T7" fmla="*/ 0 h 192"/>
                <a:gd name="T8" fmla="*/ 82 w 159"/>
                <a:gd name="T9" fmla="*/ 163 h 192"/>
                <a:gd name="T10" fmla="*/ 77 w 159"/>
                <a:gd name="T11" fmla="*/ 158 h 192"/>
                <a:gd name="T12" fmla="*/ 63 w 159"/>
                <a:gd name="T13" fmla="*/ 168 h 192"/>
                <a:gd name="T14" fmla="*/ 77 w 159"/>
                <a:gd name="T15" fmla="*/ 168 h 192"/>
                <a:gd name="T16" fmla="*/ 77 w 159"/>
                <a:gd name="T17" fmla="*/ 17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92">
                  <a:moveTo>
                    <a:pt x="77" y="173"/>
                  </a:moveTo>
                  <a:lnTo>
                    <a:pt x="0" y="192"/>
                  </a:lnTo>
                  <a:lnTo>
                    <a:pt x="72" y="10"/>
                  </a:lnTo>
                  <a:lnTo>
                    <a:pt x="159" y="0"/>
                  </a:lnTo>
                  <a:lnTo>
                    <a:pt x="82" y="163"/>
                  </a:lnTo>
                  <a:lnTo>
                    <a:pt x="77" y="158"/>
                  </a:lnTo>
                  <a:lnTo>
                    <a:pt x="63" y="168"/>
                  </a:lnTo>
                  <a:lnTo>
                    <a:pt x="77" y="168"/>
                  </a:lnTo>
                  <a:lnTo>
                    <a:pt x="77" y="173"/>
                  </a:lnTo>
                  <a:close/>
                </a:path>
              </a:pathLst>
            </a:custGeom>
            <a:solidFill>
              <a:srgbClr val="A1A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 noChangeAspect="1"/>
            </p:cNvSpPr>
            <p:nvPr/>
          </p:nvSpPr>
          <p:spPr bwMode="auto">
            <a:xfrm>
              <a:off x="3477" y="1753"/>
              <a:ext cx="144" cy="196"/>
            </a:xfrm>
            <a:custGeom>
              <a:avLst/>
              <a:gdLst>
                <a:gd name="T0" fmla="*/ 72 w 144"/>
                <a:gd name="T1" fmla="*/ 182 h 196"/>
                <a:gd name="T2" fmla="*/ 0 w 144"/>
                <a:gd name="T3" fmla="*/ 196 h 196"/>
                <a:gd name="T4" fmla="*/ 63 w 144"/>
                <a:gd name="T5" fmla="*/ 19 h 196"/>
                <a:gd name="T6" fmla="*/ 101 w 144"/>
                <a:gd name="T7" fmla="*/ 9 h 196"/>
                <a:gd name="T8" fmla="*/ 135 w 144"/>
                <a:gd name="T9" fmla="*/ 0 h 196"/>
                <a:gd name="T10" fmla="*/ 144 w 144"/>
                <a:gd name="T11" fmla="*/ 0 h 196"/>
                <a:gd name="T12" fmla="*/ 72 w 144"/>
                <a:gd name="T13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96">
                  <a:moveTo>
                    <a:pt x="72" y="182"/>
                  </a:moveTo>
                  <a:lnTo>
                    <a:pt x="0" y="196"/>
                  </a:lnTo>
                  <a:lnTo>
                    <a:pt x="63" y="19"/>
                  </a:lnTo>
                  <a:lnTo>
                    <a:pt x="101" y="9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72" y="182"/>
                  </a:lnTo>
                  <a:close/>
                </a:path>
              </a:pathLst>
            </a:custGeom>
            <a:solidFill>
              <a:srgbClr val="9C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 noChangeAspect="1"/>
            </p:cNvSpPr>
            <p:nvPr/>
          </p:nvSpPr>
          <p:spPr bwMode="auto">
            <a:xfrm>
              <a:off x="3415" y="1772"/>
              <a:ext cx="125" cy="197"/>
            </a:xfrm>
            <a:custGeom>
              <a:avLst/>
              <a:gdLst>
                <a:gd name="T0" fmla="*/ 0 w 125"/>
                <a:gd name="T1" fmla="*/ 197 h 197"/>
                <a:gd name="T2" fmla="*/ 5 w 125"/>
                <a:gd name="T3" fmla="*/ 192 h 197"/>
                <a:gd name="T4" fmla="*/ 62 w 125"/>
                <a:gd name="T5" fmla="*/ 177 h 197"/>
                <a:gd name="T6" fmla="*/ 125 w 125"/>
                <a:gd name="T7" fmla="*/ 0 h 197"/>
                <a:gd name="T8" fmla="*/ 43 w 125"/>
                <a:gd name="T9" fmla="*/ 19 h 197"/>
                <a:gd name="T10" fmla="*/ 0 w 125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97">
                  <a:moveTo>
                    <a:pt x="0" y="197"/>
                  </a:moveTo>
                  <a:lnTo>
                    <a:pt x="5" y="192"/>
                  </a:lnTo>
                  <a:lnTo>
                    <a:pt x="62" y="177"/>
                  </a:lnTo>
                  <a:lnTo>
                    <a:pt x="125" y="0"/>
                  </a:lnTo>
                  <a:lnTo>
                    <a:pt x="43" y="19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96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 noChangeAspect="1"/>
            </p:cNvSpPr>
            <p:nvPr/>
          </p:nvSpPr>
          <p:spPr bwMode="auto">
            <a:xfrm>
              <a:off x="3352" y="1791"/>
              <a:ext cx="106" cy="202"/>
            </a:xfrm>
            <a:custGeom>
              <a:avLst/>
              <a:gdLst>
                <a:gd name="T0" fmla="*/ 63 w 106"/>
                <a:gd name="T1" fmla="*/ 178 h 202"/>
                <a:gd name="T2" fmla="*/ 0 w 106"/>
                <a:gd name="T3" fmla="*/ 202 h 202"/>
                <a:gd name="T4" fmla="*/ 34 w 106"/>
                <a:gd name="T5" fmla="*/ 19 h 202"/>
                <a:gd name="T6" fmla="*/ 106 w 106"/>
                <a:gd name="T7" fmla="*/ 0 h 202"/>
                <a:gd name="T8" fmla="*/ 63 w 106"/>
                <a:gd name="T9" fmla="*/ 17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02">
                  <a:moveTo>
                    <a:pt x="63" y="178"/>
                  </a:moveTo>
                  <a:lnTo>
                    <a:pt x="0" y="202"/>
                  </a:lnTo>
                  <a:lnTo>
                    <a:pt x="34" y="19"/>
                  </a:lnTo>
                  <a:lnTo>
                    <a:pt x="106" y="0"/>
                  </a:lnTo>
                  <a:lnTo>
                    <a:pt x="63" y="178"/>
                  </a:lnTo>
                  <a:close/>
                </a:path>
              </a:pathLst>
            </a:custGeom>
            <a:solidFill>
              <a:srgbClr val="91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 noChangeAspect="1"/>
            </p:cNvSpPr>
            <p:nvPr/>
          </p:nvSpPr>
          <p:spPr bwMode="auto">
            <a:xfrm>
              <a:off x="3295" y="1810"/>
              <a:ext cx="91" cy="207"/>
            </a:xfrm>
            <a:custGeom>
              <a:avLst/>
              <a:gdLst>
                <a:gd name="T0" fmla="*/ 57 w 91"/>
                <a:gd name="T1" fmla="*/ 183 h 207"/>
                <a:gd name="T2" fmla="*/ 0 w 91"/>
                <a:gd name="T3" fmla="*/ 207 h 207"/>
                <a:gd name="T4" fmla="*/ 24 w 91"/>
                <a:gd name="T5" fmla="*/ 24 h 207"/>
                <a:gd name="T6" fmla="*/ 62 w 91"/>
                <a:gd name="T7" fmla="*/ 10 h 207"/>
                <a:gd name="T8" fmla="*/ 91 w 91"/>
                <a:gd name="T9" fmla="*/ 0 h 207"/>
                <a:gd name="T10" fmla="*/ 57 w 91"/>
                <a:gd name="T11" fmla="*/ 18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07">
                  <a:moveTo>
                    <a:pt x="57" y="183"/>
                  </a:moveTo>
                  <a:lnTo>
                    <a:pt x="0" y="207"/>
                  </a:lnTo>
                  <a:lnTo>
                    <a:pt x="24" y="24"/>
                  </a:lnTo>
                  <a:lnTo>
                    <a:pt x="62" y="10"/>
                  </a:lnTo>
                  <a:lnTo>
                    <a:pt x="91" y="0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rgbClr val="8C8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 noChangeAspect="1"/>
            </p:cNvSpPr>
            <p:nvPr/>
          </p:nvSpPr>
          <p:spPr bwMode="auto">
            <a:xfrm>
              <a:off x="3242" y="1834"/>
              <a:ext cx="77" cy="202"/>
            </a:xfrm>
            <a:custGeom>
              <a:avLst/>
              <a:gdLst>
                <a:gd name="T0" fmla="*/ 53 w 77"/>
                <a:gd name="T1" fmla="*/ 183 h 202"/>
                <a:gd name="T2" fmla="*/ 0 w 77"/>
                <a:gd name="T3" fmla="*/ 202 h 202"/>
                <a:gd name="T4" fmla="*/ 14 w 77"/>
                <a:gd name="T5" fmla="*/ 24 h 202"/>
                <a:gd name="T6" fmla="*/ 77 w 77"/>
                <a:gd name="T7" fmla="*/ 0 h 202"/>
                <a:gd name="T8" fmla="*/ 53 w 77"/>
                <a:gd name="T9" fmla="*/ 18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202">
                  <a:moveTo>
                    <a:pt x="53" y="183"/>
                  </a:moveTo>
                  <a:lnTo>
                    <a:pt x="0" y="202"/>
                  </a:lnTo>
                  <a:lnTo>
                    <a:pt x="14" y="24"/>
                  </a:lnTo>
                  <a:lnTo>
                    <a:pt x="77" y="0"/>
                  </a:lnTo>
                  <a:lnTo>
                    <a:pt x="53" y="183"/>
                  </a:lnTo>
                  <a:close/>
                </a:path>
              </a:pathLst>
            </a:custGeom>
            <a:solidFill>
              <a:srgbClr val="878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 noChangeAspect="1"/>
            </p:cNvSpPr>
            <p:nvPr/>
          </p:nvSpPr>
          <p:spPr bwMode="auto">
            <a:xfrm>
              <a:off x="3194" y="1858"/>
              <a:ext cx="62" cy="197"/>
            </a:xfrm>
            <a:custGeom>
              <a:avLst/>
              <a:gdLst>
                <a:gd name="T0" fmla="*/ 0 w 62"/>
                <a:gd name="T1" fmla="*/ 197 h 197"/>
                <a:gd name="T2" fmla="*/ 19 w 62"/>
                <a:gd name="T3" fmla="*/ 187 h 197"/>
                <a:gd name="T4" fmla="*/ 48 w 62"/>
                <a:gd name="T5" fmla="*/ 178 h 197"/>
                <a:gd name="T6" fmla="*/ 62 w 62"/>
                <a:gd name="T7" fmla="*/ 0 h 197"/>
                <a:gd name="T8" fmla="*/ 0 w 62"/>
                <a:gd name="T9" fmla="*/ 24 h 197"/>
                <a:gd name="T10" fmla="*/ 0 w 62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97">
                  <a:moveTo>
                    <a:pt x="0" y="197"/>
                  </a:moveTo>
                  <a:lnTo>
                    <a:pt x="19" y="187"/>
                  </a:lnTo>
                  <a:lnTo>
                    <a:pt x="48" y="178"/>
                  </a:lnTo>
                  <a:lnTo>
                    <a:pt x="62" y="0"/>
                  </a:lnTo>
                  <a:lnTo>
                    <a:pt x="0" y="24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28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ChangeAspect="1"/>
            </p:cNvSpPr>
            <p:nvPr/>
          </p:nvSpPr>
          <p:spPr bwMode="auto">
            <a:xfrm>
              <a:off x="3136" y="1882"/>
              <a:ext cx="58" cy="192"/>
            </a:xfrm>
            <a:custGeom>
              <a:avLst/>
              <a:gdLst>
                <a:gd name="T0" fmla="*/ 58 w 58"/>
                <a:gd name="T1" fmla="*/ 173 h 192"/>
                <a:gd name="T2" fmla="*/ 10 w 58"/>
                <a:gd name="T3" fmla="*/ 192 h 192"/>
                <a:gd name="T4" fmla="*/ 0 w 58"/>
                <a:gd name="T5" fmla="*/ 24 h 192"/>
                <a:gd name="T6" fmla="*/ 10 w 58"/>
                <a:gd name="T7" fmla="*/ 19 h 192"/>
                <a:gd name="T8" fmla="*/ 58 w 58"/>
                <a:gd name="T9" fmla="*/ 0 h 192"/>
                <a:gd name="T10" fmla="*/ 58 w 58"/>
                <a:gd name="T11" fmla="*/ 17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92">
                  <a:moveTo>
                    <a:pt x="58" y="173"/>
                  </a:moveTo>
                  <a:lnTo>
                    <a:pt x="10" y="192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58" y="0"/>
                  </a:lnTo>
                  <a:lnTo>
                    <a:pt x="58" y="173"/>
                  </a:lnTo>
                  <a:close/>
                </a:path>
              </a:pathLst>
            </a:custGeom>
            <a:solidFill>
              <a:srgbClr val="7C7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ChangeAspect="1"/>
            </p:cNvSpPr>
            <p:nvPr/>
          </p:nvSpPr>
          <p:spPr bwMode="auto">
            <a:xfrm>
              <a:off x="3079" y="1906"/>
              <a:ext cx="67" cy="187"/>
            </a:xfrm>
            <a:custGeom>
              <a:avLst/>
              <a:gdLst>
                <a:gd name="T0" fmla="*/ 67 w 67"/>
                <a:gd name="T1" fmla="*/ 168 h 187"/>
                <a:gd name="T2" fmla="*/ 24 w 67"/>
                <a:gd name="T3" fmla="*/ 187 h 187"/>
                <a:gd name="T4" fmla="*/ 0 w 67"/>
                <a:gd name="T5" fmla="*/ 24 h 187"/>
                <a:gd name="T6" fmla="*/ 57 w 67"/>
                <a:gd name="T7" fmla="*/ 0 h 187"/>
                <a:gd name="T8" fmla="*/ 67 w 67"/>
                <a:gd name="T9" fmla="*/ 16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87">
                  <a:moveTo>
                    <a:pt x="67" y="168"/>
                  </a:moveTo>
                  <a:lnTo>
                    <a:pt x="24" y="187"/>
                  </a:lnTo>
                  <a:lnTo>
                    <a:pt x="0" y="24"/>
                  </a:lnTo>
                  <a:lnTo>
                    <a:pt x="57" y="0"/>
                  </a:lnTo>
                  <a:lnTo>
                    <a:pt x="67" y="168"/>
                  </a:lnTo>
                  <a:close/>
                </a:path>
              </a:pathLst>
            </a:custGeom>
            <a:solidFill>
              <a:srgbClr val="777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ChangeAspect="1"/>
            </p:cNvSpPr>
            <p:nvPr/>
          </p:nvSpPr>
          <p:spPr bwMode="auto">
            <a:xfrm>
              <a:off x="3026" y="1930"/>
              <a:ext cx="77" cy="182"/>
            </a:xfrm>
            <a:custGeom>
              <a:avLst/>
              <a:gdLst>
                <a:gd name="T0" fmla="*/ 77 w 77"/>
                <a:gd name="T1" fmla="*/ 163 h 182"/>
                <a:gd name="T2" fmla="*/ 33 w 77"/>
                <a:gd name="T3" fmla="*/ 182 h 182"/>
                <a:gd name="T4" fmla="*/ 0 w 77"/>
                <a:gd name="T5" fmla="*/ 24 h 182"/>
                <a:gd name="T6" fmla="*/ 53 w 77"/>
                <a:gd name="T7" fmla="*/ 0 h 182"/>
                <a:gd name="T8" fmla="*/ 77 w 77"/>
                <a:gd name="T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82">
                  <a:moveTo>
                    <a:pt x="77" y="163"/>
                  </a:moveTo>
                  <a:lnTo>
                    <a:pt x="33" y="182"/>
                  </a:lnTo>
                  <a:lnTo>
                    <a:pt x="0" y="24"/>
                  </a:lnTo>
                  <a:lnTo>
                    <a:pt x="53" y="0"/>
                  </a:lnTo>
                  <a:lnTo>
                    <a:pt x="77" y="163"/>
                  </a:lnTo>
                  <a:close/>
                </a:path>
              </a:pathLst>
            </a:custGeom>
            <a:solidFill>
              <a:srgbClr val="72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ChangeAspect="1"/>
            </p:cNvSpPr>
            <p:nvPr/>
          </p:nvSpPr>
          <p:spPr bwMode="auto">
            <a:xfrm>
              <a:off x="2978" y="1954"/>
              <a:ext cx="81" cy="178"/>
            </a:xfrm>
            <a:custGeom>
              <a:avLst/>
              <a:gdLst>
                <a:gd name="T0" fmla="*/ 81 w 81"/>
                <a:gd name="T1" fmla="*/ 158 h 178"/>
                <a:gd name="T2" fmla="*/ 38 w 81"/>
                <a:gd name="T3" fmla="*/ 178 h 178"/>
                <a:gd name="T4" fmla="*/ 0 w 81"/>
                <a:gd name="T5" fmla="*/ 19 h 178"/>
                <a:gd name="T6" fmla="*/ 48 w 81"/>
                <a:gd name="T7" fmla="*/ 0 h 178"/>
                <a:gd name="T8" fmla="*/ 81 w 81"/>
                <a:gd name="T9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8">
                  <a:moveTo>
                    <a:pt x="81" y="158"/>
                  </a:moveTo>
                  <a:lnTo>
                    <a:pt x="38" y="178"/>
                  </a:lnTo>
                  <a:lnTo>
                    <a:pt x="0" y="19"/>
                  </a:lnTo>
                  <a:lnTo>
                    <a:pt x="48" y="0"/>
                  </a:lnTo>
                  <a:lnTo>
                    <a:pt x="81" y="158"/>
                  </a:lnTo>
                  <a:close/>
                </a:path>
              </a:pathLst>
            </a:custGeom>
            <a:solidFill>
              <a:srgbClr val="6D6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ChangeAspect="1"/>
            </p:cNvSpPr>
            <p:nvPr/>
          </p:nvSpPr>
          <p:spPr bwMode="auto">
            <a:xfrm>
              <a:off x="2925" y="1973"/>
              <a:ext cx="91" cy="183"/>
            </a:xfrm>
            <a:custGeom>
              <a:avLst/>
              <a:gdLst>
                <a:gd name="T0" fmla="*/ 53 w 91"/>
                <a:gd name="T1" fmla="*/ 183 h 183"/>
                <a:gd name="T2" fmla="*/ 77 w 91"/>
                <a:gd name="T3" fmla="*/ 168 h 183"/>
                <a:gd name="T4" fmla="*/ 91 w 91"/>
                <a:gd name="T5" fmla="*/ 159 h 183"/>
                <a:gd name="T6" fmla="*/ 53 w 91"/>
                <a:gd name="T7" fmla="*/ 0 h 183"/>
                <a:gd name="T8" fmla="*/ 10 w 91"/>
                <a:gd name="T9" fmla="*/ 20 h 183"/>
                <a:gd name="T10" fmla="*/ 0 w 91"/>
                <a:gd name="T11" fmla="*/ 24 h 183"/>
                <a:gd name="T12" fmla="*/ 53 w 91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83">
                  <a:moveTo>
                    <a:pt x="53" y="183"/>
                  </a:moveTo>
                  <a:lnTo>
                    <a:pt x="77" y="168"/>
                  </a:lnTo>
                  <a:lnTo>
                    <a:pt x="91" y="159"/>
                  </a:lnTo>
                  <a:lnTo>
                    <a:pt x="53" y="0"/>
                  </a:lnTo>
                  <a:lnTo>
                    <a:pt x="10" y="20"/>
                  </a:lnTo>
                  <a:lnTo>
                    <a:pt x="0" y="24"/>
                  </a:lnTo>
                  <a:lnTo>
                    <a:pt x="53" y="183"/>
                  </a:lnTo>
                  <a:close/>
                </a:path>
              </a:pathLst>
            </a:custGeom>
            <a:solidFill>
              <a:srgbClr val="686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 noChangeAspect="1"/>
            </p:cNvSpPr>
            <p:nvPr/>
          </p:nvSpPr>
          <p:spPr bwMode="auto">
            <a:xfrm>
              <a:off x="2877" y="1997"/>
              <a:ext cx="101" cy="183"/>
            </a:xfrm>
            <a:custGeom>
              <a:avLst/>
              <a:gdLst>
                <a:gd name="T0" fmla="*/ 101 w 101"/>
                <a:gd name="T1" fmla="*/ 159 h 183"/>
                <a:gd name="T2" fmla="*/ 62 w 101"/>
                <a:gd name="T3" fmla="*/ 183 h 183"/>
                <a:gd name="T4" fmla="*/ 0 w 101"/>
                <a:gd name="T5" fmla="*/ 34 h 183"/>
                <a:gd name="T6" fmla="*/ 48 w 101"/>
                <a:gd name="T7" fmla="*/ 0 h 183"/>
                <a:gd name="T8" fmla="*/ 101 w 101"/>
                <a:gd name="T9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83">
                  <a:moveTo>
                    <a:pt x="101" y="159"/>
                  </a:moveTo>
                  <a:lnTo>
                    <a:pt x="62" y="183"/>
                  </a:lnTo>
                  <a:lnTo>
                    <a:pt x="0" y="34"/>
                  </a:lnTo>
                  <a:lnTo>
                    <a:pt x="48" y="0"/>
                  </a:lnTo>
                  <a:lnTo>
                    <a:pt x="101" y="159"/>
                  </a:lnTo>
                  <a:close/>
                </a:path>
              </a:pathLst>
            </a:custGeom>
            <a:solidFill>
              <a:srgbClr val="626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 noChangeAspect="1"/>
            </p:cNvSpPr>
            <p:nvPr/>
          </p:nvSpPr>
          <p:spPr bwMode="auto">
            <a:xfrm>
              <a:off x="2834" y="2031"/>
              <a:ext cx="105" cy="173"/>
            </a:xfrm>
            <a:custGeom>
              <a:avLst/>
              <a:gdLst>
                <a:gd name="T0" fmla="*/ 105 w 105"/>
                <a:gd name="T1" fmla="*/ 149 h 173"/>
                <a:gd name="T2" fmla="*/ 67 w 105"/>
                <a:gd name="T3" fmla="*/ 173 h 173"/>
                <a:gd name="T4" fmla="*/ 0 w 105"/>
                <a:gd name="T5" fmla="*/ 29 h 173"/>
                <a:gd name="T6" fmla="*/ 43 w 105"/>
                <a:gd name="T7" fmla="*/ 0 h 173"/>
                <a:gd name="T8" fmla="*/ 105 w 105"/>
                <a:gd name="T9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3">
                  <a:moveTo>
                    <a:pt x="105" y="149"/>
                  </a:moveTo>
                  <a:lnTo>
                    <a:pt x="67" y="173"/>
                  </a:lnTo>
                  <a:lnTo>
                    <a:pt x="0" y="29"/>
                  </a:lnTo>
                  <a:lnTo>
                    <a:pt x="43" y="0"/>
                  </a:lnTo>
                  <a:lnTo>
                    <a:pt x="105" y="149"/>
                  </a:lnTo>
                  <a:close/>
                </a:path>
              </a:pathLst>
            </a:custGeom>
            <a:solidFill>
              <a:srgbClr val="5D5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ChangeAspect="1"/>
            </p:cNvSpPr>
            <p:nvPr/>
          </p:nvSpPr>
          <p:spPr bwMode="auto">
            <a:xfrm>
              <a:off x="2791" y="2060"/>
              <a:ext cx="110" cy="168"/>
            </a:xfrm>
            <a:custGeom>
              <a:avLst/>
              <a:gdLst>
                <a:gd name="T0" fmla="*/ 110 w 110"/>
                <a:gd name="T1" fmla="*/ 144 h 168"/>
                <a:gd name="T2" fmla="*/ 76 w 110"/>
                <a:gd name="T3" fmla="*/ 168 h 168"/>
                <a:gd name="T4" fmla="*/ 0 w 110"/>
                <a:gd name="T5" fmla="*/ 28 h 168"/>
                <a:gd name="T6" fmla="*/ 43 w 110"/>
                <a:gd name="T7" fmla="*/ 0 h 168"/>
                <a:gd name="T8" fmla="*/ 110 w 110"/>
                <a:gd name="T9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68">
                  <a:moveTo>
                    <a:pt x="110" y="144"/>
                  </a:moveTo>
                  <a:lnTo>
                    <a:pt x="76" y="168"/>
                  </a:lnTo>
                  <a:lnTo>
                    <a:pt x="0" y="28"/>
                  </a:lnTo>
                  <a:lnTo>
                    <a:pt x="43" y="0"/>
                  </a:lnTo>
                  <a:lnTo>
                    <a:pt x="110" y="144"/>
                  </a:lnTo>
                  <a:close/>
                </a:path>
              </a:pathLst>
            </a:custGeom>
            <a:solidFill>
              <a:srgbClr val="585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 noChangeAspect="1"/>
            </p:cNvSpPr>
            <p:nvPr/>
          </p:nvSpPr>
          <p:spPr bwMode="auto">
            <a:xfrm>
              <a:off x="2743" y="2088"/>
              <a:ext cx="124" cy="164"/>
            </a:xfrm>
            <a:custGeom>
              <a:avLst/>
              <a:gdLst>
                <a:gd name="T0" fmla="*/ 86 w 124"/>
                <a:gd name="T1" fmla="*/ 159 h 164"/>
                <a:gd name="T2" fmla="*/ 91 w 124"/>
                <a:gd name="T3" fmla="*/ 154 h 164"/>
                <a:gd name="T4" fmla="*/ 81 w 124"/>
                <a:gd name="T5" fmla="*/ 154 h 164"/>
                <a:gd name="T6" fmla="*/ 0 w 124"/>
                <a:gd name="T7" fmla="*/ 29 h 164"/>
                <a:gd name="T8" fmla="*/ 9 w 124"/>
                <a:gd name="T9" fmla="*/ 24 h 164"/>
                <a:gd name="T10" fmla="*/ 48 w 124"/>
                <a:gd name="T11" fmla="*/ 0 h 164"/>
                <a:gd name="T12" fmla="*/ 124 w 124"/>
                <a:gd name="T13" fmla="*/ 140 h 164"/>
                <a:gd name="T14" fmla="*/ 86 w 124"/>
                <a:gd name="T15" fmla="*/ 164 h 164"/>
                <a:gd name="T16" fmla="*/ 86 w 124"/>
                <a:gd name="T17" fmla="*/ 1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4">
                  <a:moveTo>
                    <a:pt x="86" y="159"/>
                  </a:moveTo>
                  <a:lnTo>
                    <a:pt x="91" y="154"/>
                  </a:lnTo>
                  <a:lnTo>
                    <a:pt x="81" y="154"/>
                  </a:lnTo>
                  <a:lnTo>
                    <a:pt x="0" y="29"/>
                  </a:lnTo>
                  <a:lnTo>
                    <a:pt x="9" y="24"/>
                  </a:lnTo>
                  <a:lnTo>
                    <a:pt x="48" y="0"/>
                  </a:lnTo>
                  <a:lnTo>
                    <a:pt x="124" y="140"/>
                  </a:lnTo>
                  <a:lnTo>
                    <a:pt x="86" y="164"/>
                  </a:lnTo>
                  <a:lnTo>
                    <a:pt x="86" y="159"/>
                  </a:lnTo>
                  <a:close/>
                </a:path>
              </a:pathLst>
            </a:custGeom>
            <a:solidFill>
              <a:srgbClr val="535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 noChangeAspect="1"/>
            </p:cNvSpPr>
            <p:nvPr/>
          </p:nvSpPr>
          <p:spPr bwMode="auto">
            <a:xfrm>
              <a:off x="2699" y="2117"/>
              <a:ext cx="130" cy="154"/>
            </a:xfrm>
            <a:custGeom>
              <a:avLst/>
              <a:gdLst>
                <a:gd name="T0" fmla="*/ 130 w 130"/>
                <a:gd name="T1" fmla="*/ 130 h 154"/>
                <a:gd name="T2" fmla="*/ 96 w 130"/>
                <a:gd name="T3" fmla="*/ 154 h 154"/>
                <a:gd name="T4" fmla="*/ 0 w 130"/>
                <a:gd name="T5" fmla="*/ 29 h 154"/>
                <a:gd name="T6" fmla="*/ 24 w 130"/>
                <a:gd name="T7" fmla="*/ 15 h 154"/>
                <a:gd name="T8" fmla="*/ 44 w 130"/>
                <a:gd name="T9" fmla="*/ 0 h 154"/>
                <a:gd name="T10" fmla="*/ 125 w 130"/>
                <a:gd name="T11" fmla="*/ 125 h 154"/>
                <a:gd name="T12" fmla="*/ 116 w 130"/>
                <a:gd name="T13" fmla="*/ 139 h 154"/>
                <a:gd name="T14" fmla="*/ 130 w 130"/>
                <a:gd name="T15" fmla="*/ 135 h 154"/>
                <a:gd name="T16" fmla="*/ 130 w 130"/>
                <a:gd name="T17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54">
                  <a:moveTo>
                    <a:pt x="130" y="130"/>
                  </a:moveTo>
                  <a:lnTo>
                    <a:pt x="96" y="154"/>
                  </a:lnTo>
                  <a:lnTo>
                    <a:pt x="0" y="29"/>
                  </a:lnTo>
                  <a:lnTo>
                    <a:pt x="24" y="15"/>
                  </a:lnTo>
                  <a:lnTo>
                    <a:pt x="44" y="0"/>
                  </a:lnTo>
                  <a:lnTo>
                    <a:pt x="125" y="125"/>
                  </a:lnTo>
                  <a:lnTo>
                    <a:pt x="116" y="139"/>
                  </a:lnTo>
                  <a:lnTo>
                    <a:pt x="130" y="135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4E4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 noChangeAspect="1"/>
            </p:cNvSpPr>
            <p:nvPr/>
          </p:nvSpPr>
          <p:spPr bwMode="auto">
            <a:xfrm>
              <a:off x="2661" y="2146"/>
              <a:ext cx="134" cy="149"/>
            </a:xfrm>
            <a:custGeom>
              <a:avLst/>
              <a:gdLst>
                <a:gd name="T0" fmla="*/ 134 w 134"/>
                <a:gd name="T1" fmla="*/ 125 h 149"/>
                <a:gd name="T2" fmla="*/ 96 w 134"/>
                <a:gd name="T3" fmla="*/ 149 h 149"/>
                <a:gd name="T4" fmla="*/ 0 w 134"/>
                <a:gd name="T5" fmla="*/ 34 h 149"/>
                <a:gd name="T6" fmla="*/ 38 w 134"/>
                <a:gd name="T7" fmla="*/ 0 h 149"/>
                <a:gd name="T8" fmla="*/ 134 w 134"/>
                <a:gd name="T9" fmla="*/ 1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49">
                  <a:moveTo>
                    <a:pt x="134" y="125"/>
                  </a:moveTo>
                  <a:lnTo>
                    <a:pt x="96" y="149"/>
                  </a:lnTo>
                  <a:lnTo>
                    <a:pt x="0" y="34"/>
                  </a:lnTo>
                  <a:lnTo>
                    <a:pt x="38" y="0"/>
                  </a:lnTo>
                  <a:lnTo>
                    <a:pt x="134" y="125"/>
                  </a:lnTo>
                  <a:close/>
                </a:path>
              </a:pathLst>
            </a:custGeom>
            <a:solidFill>
              <a:srgbClr val="484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 noChangeAspect="1"/>
            </p:cNvSpPr>
            <p:nvPr/>
          </p:nvSpPr>
          <p:spPr bwMode="auto">
            <a:xfrm>
              <a:off x="2618" y="2180"/>
              <a:ext cx="139" cy="144"/>
            </a:xfrm>
            <a:custGeom>
              <a:avLst/>
              <a:gdLst>
                <a:gd name="T0" fmla="*/ 139 w 139"/>
                <a:gd name="T1" fmla="*/ 115 h 144"/>
                <a:gd name="T2" fmla="*/ 105 w 139"/>
                <a:gd name="T3" fmla="*/ 144 h 144"/>
                <a:gd name="T4" fmla="*/ 0 w 139"/>
                <a:gd name="T5" fmla="*/ 33 h 144"/>
                <a:gd name="T6" fmla="*/ 43 w 139"/>
                <a:gd name="T7" fmla="*/ 0 h 144"/>
                <a:gd name="T8" fmla="*/ 139 w 139"/>
                <a:gd name="T9" fmla="*/ 1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44">
                  <a:moveTo>
                    <a:pt x="139" y="115"/>
                  </a:moveTo>
                  <a:lnTo>
                    <a:pt x="105" y="144"/>
                  </a:lnTo>
                  <a:lnTo>
                    <a:pt x="0" y="33"/>
                  </a:lnTo>
                  <a:lnTo>
                    <a:pt x="43" y="0"/>
                  </a:lnTo>
                  <a:lnTo>
                    <a:pt x="139" y="115"/>
                  </a:lnTo>
                  <a:close/>
                </a:path>
              </a:pathLst>
            </a:custGeom>
            <a:solidFill>
              <a:srgbClr val="434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 noChangeAspect="1"/>
            </p:cNvSpPr>
            <p:nvPr/>
          </p:nvSpPr>
          <p:spPr bwMode="auto">
            <a:xfrm>
              <a:off x="2575" y="2213"/>
              <a:ext cx="148" cy="134"/>
            </a:xfrm>
            <a:custGeom>
              <a:avLst/>
              <a:gdLst>
                <a:gd name="T0" fmla="*/ 148 w 148"/>
                <a:gd name="T1" fmla="*/ 111 h 134"/>
                <a:gd name="T2" fmla="*/ 115 w 148"/>
                <a:gd name="T3" fmla="*/ 134 h 134"/>
                <a:gd name="T4" fmla="*/ 0 w 148"/>
                <a:gd name="T5" fmla="*/ 29 h 134"/>
                <a:gd name="T6" fmla="*/ 43 w 148"/>
                <a:gd name="T7" fmla="*/ 0 h 134"/>
                <a:gd name="T8" fmla="*/ 148 w 148"/>
                <a:gd name="T9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4">
                  <a:moveTo>
                    <a:pt x="148" y="111"/>
                  </a:moveTo>
                  <a:lnTo>
                    <a:pt x="115" y="134"/>
                  </a:lnTo>
                  <a:lnTo>
                    <a:pt x="0" y="29"/>
                  </a:lnTo>
                  <a:lnTo>
                    <a:pt x="43" y="0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3E3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 noChangeAspect="1"/>
            </p:cNvSpPr>
            <p:nvPr/>
          </p:nvSpPr>
          <p:spPr bwMode="auto">
            <a:xfrm>
              <a:off x="2531" y="2242"/>
              <a:ext cx="159" cy="134"/>
            </a:xfrm>
            <a:custGeom>
              <a:avLst/>
              <a:gdLst>
                <a:gd name="T0" fmla="*/ 159 w 159"/>
                <a:gd name="T1" fmla="*/ 105 h 134"/>
                <a:gd name="T2" fmla="*/ 120 w 159"/>
                <a:gd name="T3" fmla="*/ 134 h 134"/>
                <a:gd name="T4" fmla="*/ 0 w 159"/>
                <a:gd name="T5" fmla="*/ 38 h 134"/>
                <a:gd name="T6" fmla="*/ 10 w 159"/>
                <a:gd name="T7" fmla="*/ 24 h 134"/>
                <a:gd name="T8" fmla="*/ 44 w 159"/>
                <a:gd name="T9" fmla="*/ 0 h 134"/>
                <a:gd name="T10" fmla="*/ 159 w 159"/>
                <a:gd name="T11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34">
                  <a:moveTo>
                    <a:pt x="159" y="105"/>
                  </a:moveTo>
                  <a:lnTo>
                    <a:pt x="120" y="134"/>
                  </a:lnTo>
                  <a:lnTo>
                    <a:pt x="0" y="38"/>
                  </a:lnTo>
                  <a:lnTo>
                    <a:pt x="10" y="24"/>
                  </a:lnTo>
                  <a:lnTo>
                    <a:pt x="44" y="0"/>
                  </a:lnTo>
                  <a:lnTo>
                    <a:pt x="159" y="105"/>
                  </a:lnTo>
                  <a:close/>
                </a:path>
              </a:pathLst>
            </a:custGeom>
            <a:solidFill>
              <a:srgbClr val="393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 noChangeAspect="1"/>
            </p:cNvSpPr>
            <p:nvPr/>
          </p:nvSpPr>
          <p:spPr bwMode="auto">
            <a:xfrm>
              <a:off x="2488" y="2280"/>
              <a:ext cx="163" cy="125"/>
            </a:xfrm>
            <a:custGeom>
              <a:avLst/>
              <a:gdLst>
                <a:gd name="T0" fmla="*/ 130 w 163"/>
                <a:gd name="T1" fmla="*/ 125 h 125"/>
                <a:gd name="T2" fmla="*/ 163 w 163"/>
                <a:gd name="T3" fmla="*/ 96 h 125"/>
                <a:gd name="T4" fmla="*/ 43 w 163"/>
                <a:gd name="T5" fmla="*/ 0 h 125"/>
                <a:gd name="T6" fmla="*/ 0 w 163"/>
                <a:gd name="T7" fmla="*/ 34 h 125"/>
                <a:gd name="T8" fmla="*/ 130 w 163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25">
                  <a:moveTo>
                    <a:pt x="130" y="125"/>
                  </a:moveTo>
                  <a:lnTo>
                    <a:pt x="163" y="96"/>
                  </a:lnTo>
                  <a:lnTo>
                    <a:pt x="43" y="0"/>
                  </a:lnTo>
                  <a:lnTo>
                    <a:pt x="0" y="34"/>
                  </a:lnTo>
                  <a:lnTo>
                    <a:pt x="130" y="125"/>
                  </a:lnTo>
                  <a:close/>
                </a:path>
              </a:pathLst>
            </a:custGeom>
            <a:solidFill>
              <a:srgbClr val="343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 noChangeAspect="1"/>
            </p:cNvSpPr>
            <p:nvPr/>
          </p:nvSpPr>
          <p:spPr bwMode="auto">
            <a:xfrm>
              <a:off x="2445" y="2314"/>
              <a:ext cx="173" cy="125"/>
            </a:xfrm>
            <a:custGeom>
              <a:avLst/>
              <a:gdLst>
                <a:gd name="T0" fmla="*/ 173 w 173"/>
                <a:gd name="T1" fmla="*/ 91 h 125"/>
                <a:gd name="T2" fmla="*/ 139 w 173"/>
                <a:gd name="T3" fmla="*/ 125 h 125"/>
                <a:gd name="T4" fmla="*/ 0 w 173"/>
                <a:gd name="T5" fmla="*/ 38 h 125"/>
                <a:gd name="T6" fmla="*/ 43 w 173"/>
                <a:gd name="T7" fmla="*/ 0 h 125"/>
                <a:gd name="T8" fmla="*/ 173 w 173"/>
                <a:gd name="T9" fmla="*/ 9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25">
                  <a:moveTo>
                    <a:pt x="173" y="91"/>
                  </a:moveTo>
                  <a:lnTo>
                    <a:pt x="139" y="125"/>
                  </a:lnTo>
                  <a:lnTo>
                    <a:pt x="0" y="38"/>
                  </a:lnTo>
                  <a:lnTo>
                    <a:pt x="43" y="0"/>
                  </a:lnTo>
                  <a:lnTo>
                    <a:pt x="173" y="91"/>
                  </a:lnTo>
                  <a:close/>
                </a:path>
              </a:pathLst>
            </a:custGeom>
            <a:solidFill>
              <a:srgbClr val="2E2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 noChangeAspect="1"/>
            </p:cNvSpPr>
            <p:nvPr/>
          </p:nvSpPr>
          <p:spPr bwMode="auto">
            <a:xfrm>
              <a:off x="2402" y="2352"/>
              <a:ext cx="182" cy="120"/>
            </a:xfrm>
            <a:custGeom>
              <a:avLst/>
              <a:gdLst>
                <a:gd name="T0" fmla="*/ 182 w 182"/>
                <a:gd name="T1" fmla="*/ 87 h 120"/>
                <a:gd name="T2" fmla="*/ 144 w 182"/>
                <a:gd name="T3" fmla="*/ 120 h 120"/>
                <a:gd name="T4" fmla="*/ 0 w 182"/>
                <a:gd name="T5" fmla="*/ 43 h 120"/>
                <a:gd name="T6" fmla="*/ 43 w 182"/>
                <a:gd name="T7" fmla="*/ 0 h 120"/>
                <a:gd name="T8" fmla="*/ 182 w 182"/>
                <a:gd name="T9" fmla="*/ 8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20">
                  <a:moveTo>
                    <a:pt x="182" y="87"/>
                  </a:moveTo>
                  <a:lnTo>
                    <a:pt x="144" y="120"/>
                  </a:lnTo>
                  <a:lnTo>
                    <a:pt x="0" y="43"/>
                  </a:lnTo>
                  <a:lnTo>
                    <a:pt x="43" y="0"/>
                  </a:lnTo>
                  <a:lnTo>
                    <a:pt x="182" y="87"/>
                  </a:lnTo>
                  <a:close/>
                </a:path>
              </a:pathLst>
            </a:custGeom>
            <a:solidFill>
              <a:srgbClr val="292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 noChangeAspect="1"/>
            </p:cNvSpPr>
            <p:nvPr/>
          </p:nvSpPr>
          <p:spPr bwMode="auto">
            <a:xfrm>
              <a:off x="2359" y="2395"/>
              <a:ext cx="187" cy="111"/>
            </a:xfrm>
            <a:custGeom>
              <a:avLst/>
              <a:gdLst>
                <a:gd name="T0" fmla="*/ 187 w 187"/>
                <a:gd name="T1" fmla="*/ 77 h 111"/>
                <a:gd name="T2" fmla="*/ 148 w 187"/>
                <a:gd name="T3" fmla="*/ 111 h 111"/>
                <a:gd name="T4" fmla="*/ 0 w 187"/>
                <a:gd name="T5" fmla="*/ 44 h 111"/>
                <a:gd name="T6" fmla="*/ 19 w 187"/>
                <a:gd name="T7" fmla="*/ 20 h 111"/>
                <a:gd name="T8" fmla="*/ 43 w 187"/>
                <a:gd name="T9" fmla="*/ 0 h 111"/>
                <a:gd name="T10" fmla="*/ 187 w 187"/>
                <a:gd name="T11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11">
                  <a:moveTo>
                    <a:pt x="187" y="77"/>
                  </a:moveTo>
                  <a:lnTo>
                    <a:pt x="148" y="111"/>
                  </a:lnTo>
                  <a:lnTo>
                    <a:pt x="0" y="44"/>
                  </a:lnTo>
                  <a:lnTo>
                    <a:pt x="19" y="20"/>
                  </a:lnTo>
                  <a:lnTo>
                    <a:pt x="43" y="0"/>
                  </a:lnTo>
                  <a:lnTo>
                    <a:pt x="187" y="77"/>
                  </a:lnTo>
                  <a:close/>
                </a:path>
              </a:pathLst>
            </a:custGeom>
            <a:solidFill>
              <a:srgbClr val="242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2315" y="2439"/>
              <a:ext cx="192" cy="105"/>
            </a:xfrm>
            <a:custGeom>
              <a:avLst/>
              <a:gdLst>
                <a:gd name="T0" fmla="*/ 154 w 192"/>
                <a:gd name="T1" fmla="*/ 105 h 105"/>
                <a:gd name="T2" fmla="*/ 173 w 192"/>
                <a:gd name="T3" fmla="*/ 86 h 105"/>
                <a:gd name="T4" fmla="*/ 192 w 192"/>
                <a:gd name="T5" fmla="*/ 67 h 105"/>
                <a:gd name="T6" fmla="*/ 44 w 192"/>
                <a:gd name="T7" fmla="*/ 0 h 105"/>
                <a:gd name="T8" fmla="*/ 0 w 192"/>
                <a:gd name="T9" fmla="*/ 48 h 105"/>
                <a:gd name="T10" fmla="*/ 154 w 192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05">
                  <a:moveTo>
                    <a:pt x="154" y="105"/>
                  </a:moveTo>
                  <a:lnTo>
                    <a:pt x="173" y="86"/>
                  </a:lnTo>
                  <a:lnTo>
                    <a:pt x="192" y="67"/>
                  </a:lnTo>
                  <a:lnTo>
                    <a:pt x="44" y="0"/>
                  </a:lnTo>
                  <a:lnTo>
                    <a:pt x="0" y="48"/>
                  </a:lnTo>
                  <a:lnTo>
                    <a:pt x="154" y="105"/>
                  </a:lnTo>
                  <a:close/>
                </a:path>
              </a:pathLst>
            </a:custGeom>
            <a:solidFill>
              <a:srgbClr val="1F1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 noChangeAspect="1"/>
            </p:cNvSpPr>
            <p:nvPr/>
          </p:nvSpPr>
          <p:spPr bwMode="auto">
            <a:xfrm>
              <a:off x="2272" y="2487"/>
              <a:ext cx="197" cy="96"/>
            </a:xfrm>
            <a:custGeom>
              <a:avLst/>
              <a:gdLst>
                <a:gd name="T0" fmla="*/ 197 w 197"/>
                <a:gd name="T1" fmla="*/ 57 h 96"/>
                <a:gd name="T2" fmla="*/ 163 w 197"/>
                <a:gd name="T3" fmla="*/ 96 h 96"/>
                <a:gd name="T4" fmla="*/ 0 w 197"/>
                <a:gd name="T5" fmla="*/ 48 h 96"/>
                <a:gd name="T6" fmla="*/ 43 w 197"/>
                <a:gd name="T7" fmla="*/ 0 h 96"/>
                <a:gd name="T8" fmla="*/ 197 w 197"/>
                <a:gd name="T9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96">
                  <a:moveTo>
                    <a:pt x="197" y="57"/>
                  </a:moveTo>
                  <a:lnTo>
                    <a:pt x="163" y="96"/>
                  </a:lnTo>
                  <a:lnTo>
                    <a:pt x="0" y="48"/>
                  </a:lnTo>
                  <a:lnTo>
                    <a:pt x="43" y="0"/>
                  </a:lnTo>
                  <a:lnTo>
                    <a:pt x="197" y="57"/>
                  </a:lnTo>
                  <a:close/>
                </a:path>
              </a:pathLst>
            </a:custGeom>
            <a:solidFill>
              <a:srgbClr val="1A1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>
              <a:off x="2224" y="2535"/>
              <a:ext cx="211" cy="91"/>
            </a:xfrm>
            <a:custGeom>
              <a:avLst/>
              <a:gdLst>
                <a:gd name="T0" fmla="*/ 211 w 211"/>
                <a:gd name="T1" fmla="*/ 48 h 91"/>
                <a:gd name="T2" fmla="*/ 173 w 211"/>
                <a:gd name="T3" fmla="*/ 91 h 91"/>
                <a:gd name="T4" fmla="*/ 0 w 211"/>
                <a:gd name="T5" fmla="*/ 52 h 91"/>
                <a:gd name="T6" fmla="*/ 5 w 211"/>
                <a:gd name="T7" fmla="*/ 43 h 91"/>
                <a:gd name="T8" fmla="*/ 48 w 211"/>
                <a:gd name="T9" fmla="*/ 0 h 91"/>
                <a:gd name="T10" fmla="*/ 211 w 211"/>
                <a:gd name="T11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91">
                  <a:moveTo>
                    <a:pt x="211" y="48"/>
                  </a:moveTo>
                  <a:lnTo>
                    <a:pt x="173" y="91"/>
                  </a:lnTo>
                  <a:lnTo>
                    <a:pt x="0" y="52"/>
                  </a:lnTo>
                  <a:lnTo>
                    <a:pt x="5" y="43"/>
                  </a:lnTo>
                  <a:lnTo>
                    <a:pt x="48" y="0"/>
                  </a:lnTo>
                  <a:lnTo>
                    <a:pt x="211" y="48"/>
                  </a:lnTo>
                  <a:close/>
                </a:path>
              </a:pathLst>
            </a:custGeom>
            <a:solidFill>
              <a:srgbClr val="141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 noChangeAspect="1"/>
            </p:cNvSpPr>
            <p:nvPr/>
          </p:nvSpPr>
          <p:spPr bwMode="auto">
            <a:xfrm>
              <a:off x="2181" y="2587"/>
              <a:ext cx="216" cy="87"/>
            </a:xfrm>
            <a:custGeom>
              <a:avLst/>
              <a:gdLst>
                <a:gd name="T0" fmla="*/ 216 w 216"/>
                <a:gd name="T1" fmla="*/ 39 h 87"/>
                <a:gd name="T2" fmla="*/ 173 w 216"/>
                <a:gd name="T3" fmla="*/ 87 h 87"/>
                <a:gd name="T4" fmla="*/ 0 w 216"/>
                <a:gd name="T5" fmla="*/ 58 h 87"/>
                <a:gd name="T6" fmla="*/ 43 w 216"/>
                <a:gd name="T7" fmla="*/ 0 h 87"/>
                <a:gd name="T8" fmla="*/ 216 w 216"/>
                <a:gd name="T9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7">
                  <a:moveTo>
                    <a:pt x="216" y="39"/>
                  </a:moveTo>
                  <a:lnTo>
                    <a:pt x="173" y="87"/>
                  </a:lnTo>
                  <a:lnTo>
                    <a:pt x="0" y="58"/>
                  </a:lnTo>
                  <a:lnTo>
                    <a:pt x="43" y="0"/>
                  </a:lnTo>
                  <a:lnTo>
                    <a:pt x="216" y="39"/>
                  </a:lnTo>
                  <a:close/>
                </a:path>
              </a:pathLst>
            </a:custGeom>
            <a:solidFill>
              <a:srgbClr val="0F0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 noChangeAspect="1"/>
            </p:cNvSpPr>
            <p:nvPr/>
          </p:nvSpPr>
          <p:spPr bwMode="auto">
            <a:xfrm>
              <a:off x="2138" y="2645"/>
              <a:ext cx="216" cy="77"/>
            </a:xfrm>
            <a:custGeom>
              <a:avLst/>
              <a:gdLst>
                <a:gd name="T0" fmla="*/ 177 w 216"/>
                <a:gd name="T1" fmla="*/ 77 h 77"/>
                <a:gd name="T2" fmla="*/ 201 w 216"/>
                <a:gd name="T3" fmla="*/ 43 h 77"/>
                <a:gd name="T4" fmla="*/ 216 w 216"/>
                <a:gd name="T5" fmla="*/ 29 h 77"/>
                <a:gd name="T6" fmla="*/ 43 w 216"/>
                <a:gd name="T7" fmla="*/ 0 h 77"/>
                <a:gd name="T8" fmla="*/ 0 w 216"/>
                <a:gd name="T9" fmla="*/ 62 h 77"/>
                <a:gd name="T10" fmla="*/ 177 w 2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77">
                  <a:moveTo>
                    <a:pt x="177" y="77"/>
                  </a:moveTo>
                  <a:lnTo>
                    <a:pt x="201" y="43"/>
                  </a:lnTo>
                  <a:lnTo>
                    <a:pt x="216" y="29"/>
                  </a:lnTo>
                  <a:lnTo>
                    <a:pt x="43" y="0"/>
                  </a:lnTo>
                  <a:lnTo>
                    <a:pt x="0" y="62"/>
                  </a:lnTo>
                  <a:lnTo>
                    <a:pt x="177" y="77"/>
                  </a:lnTo>
                  <a:close/>
                </a:path>
              </a:pathLst>
            </a:custGeom>
            <a:solidFill>
              <a:srgbClr val="0A0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 noChangeAspect="1"/>
            </p:cNvSpPr>
            <p:nvPr/>
          </p:nvSpPr>
          <p:spPr bwMode="auto">
            <a:xfrm>
              <a:off x="2085" y="2707"/>
              <a:ext cx="230" cy="72"/>
            </a:xfrm>
            <a:custGeom>
              <a:avLst/>
              <a:gdLst>
                <a:gd name="T0" fmla="*/ 230 w 230"/>
                <a:gd name="T1" fmla="*/ 15 h 72"/>
                <a:gd name="T2" fmla="*/ 187 w 230"/>
                <a:gd name="T3" fmla="*/ 72 h 72"/>
                <a:gd name="T4" fmla="*/ 0 w 230"/>
                <a:gd name="T5" fmla="*/ 67 h 72"/>
                <a:gd name="T6" fmla="*/ 10 w 230"/>
                <a:gd name="T7" fmla="*/ 53 h 72"/>
                <a:gd name="T8" fmla="*/ 53 w 230"/>
                <a:gd name="T9" fmla="*/ 0 h 72"/>
                <a:gd name="T10" fmla="*/ 230 w 230"/>
                <a:gd name="T11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2">
                  <a:moveTo>
                    <a:pt x="230" y="15"/>
                  </a:moveTo>
                  <a:lnTo>
                    <a:pt x="187" y="72"/>
                  </a:lnTo>
                  <a:lnTo>
                    <a:pt x="0" y="67"/>
                  </a:lnTo>
                  <a:lnTo>
                    <a:pt x="10" y="53"/>
                  </a:lnTo>
                  <a:lnTo>
                    <a:pt x="53" y="0"/>
                  </a:lnTo>
                  <a:lnTo>
                    <a:pt x="230" y="15"/>
                  </a:lnTo>
                  <a:close/>
                </a:path>
              </a:pathLst>
            </a:custGeom>
            <a:solidFill>
              <a:srgbClr val="050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 noChangeAspect="1"/>
            </p:cNvSpPr>
            <p:nvPr/>
          </p:nvSpPr>
          <p:spPr bwMode="auto">
            <a:xfrm>
              <a:off x="2042" y="2774"/>
              <a:ext cx="230" cy="72"/>
            </a:xfrm>
            <a:custGeom>
              <a:avLst/>
              <a:gdLst>
                <a:gd name="T0" fmla="*/ 230 w 230"/>
                <a:gd name="T1" fmla="*/ 5 h 72"/>
                <a:gd name="T2" fmla="*/ 187 w 230"/>
                <a:gd name="T3" fmla="*/ 63 h 72"/>
                <a:gd name="T4" fmla="*/ 0 w 230"/>
                <a:gd name="T5" fmla="*/ 72 h 72"/>
                <a:gd name="T6" fmla="*/ 33 w 230"/>
                <a:gd name="T7" fmla="*/ 15 h 72"/>
                <a:gd name="T8" fmla="*/ 43 w 230"/>
                <a:gd name="T9" fmla="*/ 0 h 72"/>
                <a:gd name="T10" fmla="*/ 230 w 230"/>
                <a:gd name="T1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2">
                  <a:moveTo>
                    <a:pt x="230" y="5"/>
                  </a:moveTo>
                  <a:lnTo>
                    <a:pt x="187" y="63"/>
                  </a:lnTo>
                  <a:lnTo>
                    <a:pt x="0" y="72"/>
                  </a:lnTo>
                  <a:lnTo>
                    <a:pt x="33" y="15"/>
                  </a:lnTo>
                  <a:lnTo>
                    <a:pt x="43" y="0"/>
                  </a:lnTo>
                  <a:lnTo>
                    <a:pt x="230" y="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ChangeAspect="1"/>
            </p:cNvSpPr>
            <p:nvPr/>
          </p:nvSpPr>
          <p:spPr bwMode="auto">
            <a:xfrm>
              <a:off x="1701" y="1710"/>
              <a:ext cx="2986" cy="2196"/>
            </a:xfrm>
            <a:custGeom>
              <a:avLst/>
              <a:gdLst>
                <a:gd name="T0" fmla="*/ 0 w 2986"/>
                <a:gd name="T1" fmla="*/ 2134 h 2196"/>
                <a:gd name="T2" fmla="*/ 34 w 2986"/>
                <a:gd name="T3" fmla="*/ 2182 h 2196"/>
                <a:gd name="T4" fmla="*/ 58 w 2986"/>
                <a:gd name="T5" fmla="*/ 2187 h 2196"/>
                <a:gd name="T6" fmla="*/ 110 w 2986"/>
                <a:gd name="T7" fmla="*/ 2192 h 2196"/>
                <a:gd name="T8" fmla="*/ 144 w 2986"/>
                <a:gd name="T9" fmla="*/ 2196 h 2196"/>
                <a:gd name="T10" fmla="*/ 173 w 2986"/>
                <a:gd name="T11" fmla="*/ 1952 h 2196"/>
                <a:gd name="T12" fmla="*/ 173 w 2986"/>
                <a:gd name="T13" fmla="*/ 1966 h 2196"/>
                <a:gd name="T14" fmla="*/ 173 w 2986"/>
                <a:gd name="T15" fmla="*/ 1985 h 2196"/>
                <a:gd name="T16" fmla="*/ 226 w 2986"/>
                <a:gd name="T17" fmla="*/ 1755 h 2196"/>
                <a:gd name="T18" fmla="*/ 312 w 2986"/>
                <a:gd name="T19" fmla="*/ 1539 h 2196"/>
                <a:gd name="T20" fmla="*/ 403 w 2986"/>
                <a:gd name="T21" fmla="*/ 1338 h 2196"/>
                <a:gd name="T22" fmla="*/ 518 w 2986"/>
                <a:gd name="T23" fmla="*/ 1141 h 2196"/>
                <a:gd name="T24" fmla="*/ 509 w 2986"/>
                <a:gd name="T25" fmla="*/ 1151 h 2196"/>
                <a:gd name="T26" fmla="*/ 504 w 2986"/>
                <a:gd name="T27" fmla="*/ 1160 h 2196"/>
                <a:gd name="T28" fmla="*/ 638 w 2986"/>
                <a:gd name="T29" fmla="*/ 978 h 2196"/>
                <a:gd name="T30" fmla="*/ 787 w 2986"/>
                <a:gd name="T31" fmla="*/ 815 h 2196"/>
                <a:gd name="T32" fmla="*/ 950 w 2986"/>
                <a:gd name="T33" fmla="*/ 666 h 2196"/>
                <a:gd name="T34" fmla="*/ 1133 w 2986"/>
                <a:gd name="T35" fmla="*/ 532 h 2196"/>
                <a:gd name="T36" fmla="*/ 1123 w 2986"/>
                <a:gd name="T37" fmla="*/ 532 h 2196"/>
                <a:gd name="T38" fmla="*/ 1114 w 2986"/>
                <a:gd name="T39" fmla="*/ 546 h 2196"/>
                <a:gd name="T40" fmla="*/ 1301 w 2986"/>
                <a:gd name="T41" fmla="*/ 431 h 2196"/>
                <a:gd name="T42" fmla="*/ 1512 w 2986"/>
                <a:gd name="T43" fmla="*/ 335 h 2196"/>
                <a:gd name="T44" fmla="*/ 1719 w 2986"/>
                <a:gd name="T45" fmla="*/ 254 h 2196"/>
                <a:gd name="T46" fmla="*/ 1939 w 2986"/>
                <a:gd name="T47" fmla="*/ 201 h 2196"/>
                <a:gd name="T48" fmla="*/ 1925 w 2986"/>
                <a:gd name="T49" fmla="*/ 191 h 2196"/>
                <a:gd name="T50" fmla="*/ 1911 w 2986"/>
                <a:gd name="T51" fmla="*/ 201 h 2196"/>
                <a:gd name="T52" fmla="*/ 2131 w 2986"/>
                <a:gd name="T53" fmla="*/ 172 h 2196"/>
                <a:gd name="T54" fmla="*/ 2371 w 2986"/>
                <a:gd name="T55" fmla="*/ 153 h 2196"/>
                <a:gd name="T56" fmla="*/ 2602 w 2986"/>
                <a:gd name="T57" fmla="*/ 172 h 2196"/>
                <a:gd name="T58" fmla="*/ 2607 w 2986"/>
                <a:gd name="T59" fmla="*/ 172 h 2196"/>
                <a:gd name="T60" fmla="*/ 2784 w 2986"/>
                <a:gd name="T61" fmla="*/ 191 h 2196"/>
                <a:gd name="T62" fmla="*/ 2755 w 2986"/>
                <a:gd name="T63" fmla="*/ 177 h 2196"/>
                <a:gd name="T64" fmla="*/ 2755 w 2986"/>
                <a:gd name="T65" fmla="*/ 182 h 2196"/>
                <a:gd name="T66" fmla="*/ 2938 w 2986"/>
                <a:gd name="T67" fmla="*/ 230 h 2196"/>
                <a:gd name="T68" fmla="*/ 2986 w 2986"/>
                <a:gd name="T69" fmla="*/ 81 h 2196"/>
                <a:gd name="T70" fmla="*/ 2818 w 2986"/>
                <a:gd name="T71" fmla="*/ 33 h 2196"/>
                <a:gd name="T72" fmla="*/ 2784 w 2986"/>
                <a:gd name="T73" fmla="*/ 33 h 2196"/>
                <a:gd name="T74" fmla="*/ 2616 w 2986"/>
                <a:gd name="T75" fmla="*/ 19 h 2196"/>
                <a:gd name="T76" fmla="*/ 2621 w 2986"/>
                <a:gd name="T77" fmla="*/ 33 h 2196"/>
                <a:gd name="T78" fmla="*/ 2616 w 2986"/>
                <a:gd name="T79" fmla="*/ 19 h 2196"/>
                <a:gd name="T80" fmla="*/ 2371 w 2986"/>
                <a:gd name="T81" fmla="*/ 0 h 2196"/>
                <a:gd name="T82" fmla="*/ 2131 w 2986"/>
                <a:gd name="T83" fmla="*/ 19 h 2196"/>
                <a:gd name="T84" fmla="*/ 1911 w 2986"/>
                <a:gd name="T85" fmla="*/ 43 h 2196"/>
                <a:gd name="T86" fmla="*/ 1877 w 2986"/>
                <a:gd name="T87" fmla="*/ 52 h 2196"/>
                <a:gd name="T88" fmla="*/ 1656 w 2986"/>
                <a:gd name="T89" fmla="*/ 110 h 2196"/>
                <a:gd name="T90" fmla="*/ 1445 w 2986"/>
                <a:gd name="T91" fmla="*/ 191 h 2196"/>
                <a:gd name="T92" fmla="*/ 1234 w 2986"/>
                <a:gd name="T93" fmla="*/ 283 h 2196"/>
                <a:gd name="T94" fmla="*/ 1051 w 2986"/>
                <a:gd name="T95" fmla="*/ 402 h 2196"/>
                <a:gd name="T96" fmla="*/ 1022 w 2986"/>
                <a:gd name="T97" fmla="*/ 422 h 2196"/>
                <a:gd name="T98" fmla="*/ 840 w 2986"/>
                <a:gd name="T99" fmla="*/ 556 h 2196"/>
                <a:gd name="T100" fmla="*/ 677 w 2986"/>
                <a:gd name="T101" fmla="*/ 705 h 2196"/>
                <a:gd name="T102" fmla="*/ 528 w 2986"/>
                <a:gd name="T103" fmla="*/ 868 h 2196"/>
                <a:gd name="T104" fmla="*/ 394 w 2986"/>
                <a:gd name="T105" fmla="*/ 1050 h 2196"/>
                <a:gd name="T106" fmla="*/ 374 w 2986"/>
                <a:gd name="T107" fmla="*/ 1079 h 2196"/>
                <a:gd name="T108" fmla="*/ 254 w 2986"/>
                <a:gd name="T109" fmla="*/ 1271 h 2196"/>
                <a:gd name="T110" fmla="*/ 163 w 2986"/>
                <a:gd name="T111" fmla="*/ 1472 h 2196"/>
                <a:gd name="T112" fmla="*/ 82 w 2986"/>
                <a:gd name="T113" fmla="*/ 1693 h 2196"/>
                <a:gd name="T114" fmla="*/ 38 w 2986"/>
                <a:gd name="T115" fmla="*/ 1846 h 2196"/>
                <a:gd name="T116" fmla="*/ 29 w 2986"/>
                <a:gd name="T117" fmla="*/ 1894 h 2196"/>
                <a:gd name="T118" fmla="*/ 19 w 2986"/>
                <a:gd name="T119" fmla="*/ 1952 h 2196"/>
                <a:gd name="T120" fmla="*/ 0 w 2986"/>
                <a:gd name="T121" fmla="*/ 2134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6" h="2196">
                  <a:moveTo>
                    <a:pt x="0" y="2134"/>
                  </a:moveTo>
                  <a:lnTo>
                    <a:pt x="34" y="2182"/>
                  </a:lnTo>
                  <a:lnTo>
                    <a:pt x="58" y="2187"/>
                  </a:lnTo>
                  <a:lnTo>
                    <a:pt x="110" y="2192"/>
                  </a:lnTo>
                  <a:lnTo>
                    <a:pt x="144" y="2196"/>
                  </a:lnTo>
                  <a:lnTo>
                    <a:pt x="173" y="1952"/>
                  </a:lnTo>
                  <a:lnTo>
                    <a:pt x="173" y="1966"/>
                  </a:lnTo>
                  <a:lnTo>
                    <a:pt x="173" y="1985"/>
                  </a:lnTo>
                  <a:lnTo>
                    <a:pt x="226" y="1755"/>
                  </a:lnTo>
                  <a:lnTo>
                    <a:pt x="312" y="1539"/>
                  </a:lnTo>
                  <a:lnTo>
                    <a:pt x="403" y="1338"/>
                  </a:lnTo>
                  <a:lnTo>
                    <a:pt x="518" y="1141"/>
                  </a:lnTo>
                  <a:lnTo>
                    <a:pt x="509" y="1151"/>
                  </a:lnTo>
                  <a:lnTo>
                    <a:pt x="504" y="1160"/>
                  </a:lnTo>
                  <a:lnTo>
                    <a:pt x="638" y="978"/>
                  </a:lnTo>
                  <a:lnTo>
                    <a:pt x="787" y="815"/>
                  </a:lnTo>
                  <a:lnTo>
                    <a:pt x="950" y="666"/>
                  </a:lnTo>
                  <a:lnTo>
                    <a:pt x="1133" y="532"/>
                  </a:lnTo>
                  <a:lnTo>
                    <a:pt x="1123" y="532"/>
                  </a:lnTo>
                  <a:lnTo>
                    <a:pt x="1114" y="546"/>
                  </a:lnTo>
                  <a:lnTo>
                    <a:pt x="1301" y="431"/>
                  </a:lnTo>
                  <a:lnTo>
                    <a:pt x="1512" y="335"/>
                  </a:lnTo>
                  <a:lnTo>
                    <a:pt x="1719" y="254"/>
                  </a:lnTo>
                  <a:lnTo>
                    <a:pt x="1939" y="201"/>
                  </a:lnTo>
                  <a:lnTo>
                    <a:pt x="1925" y="191"/>
                  </a:lnTo>
                  <a:lnTo>
                    <a:pt x="1911" y="201"/>
                  </a:lnTo>
                  <a:lnTo>
                    <a:pt x="2131" y="172"/>
                  </a:lnTo>
                  <a:lnTo>
                    <a:pt x="2371" y="153"/>
                  </a:lnTo>
                  <a:lnTo>
                    <a:pt x="2602" y="172"/>
                  </a:lnTo>
                  <a:lnTo>
                    <a:pt x="2607" y="172"/>
                  </a:lnTo>
                  <a:lnTo>
                    <a:pt x="2784" y="191"/>
                  </a:lnTo>
                  <a:lnTo>
                    <a:pt x="2755" y="177"/>
                  </a:lnTo>
                  <a:lnTo>
                    <a:pt x="2755" y="182"/>
                  </a:lnTo>
                  <a:lnTo>
                    <a:pt x="2938" y="230"/>
                  </a:lnTo>
                  <a:lnTo>
                    <a:pt x="2986" y="81"/>
                  </a:lnTo>
                  <a:lnTo>
                    <a:pt x="2818" y="33"/>
                  </a:lnTo>
                  <a:lnTo>
                    <a:pt x="2784" y="33"/>
                  </a:lnTo>
                  <a:lnTo>
                    <a:pt x="2616" y="19"/>
                  </a:lnTo>
                  <a:lnTo>
                    <a:pt x="2621" y="33"/>
                  </a:lnTo>
                  <a:lnTo>
                    <a:pt x="2616" y="19"/>
                  </a:lnTo>
                  <a:lnTo>
                    <a:pt x="2371" y="0"/>
                  </a:lnTo>
                  <a:lnTo>
                    <a:pt x="2131" y="19"/>
                  </a:lnTo>
                  <a:lnTo>
                    <a:pt x="1911" y="43"/>
                  </a:lnTo>
                  <a:lnTo>
                    <a:pt x="1877" y="52"/>
                  </a:lnTo>
                  <a:lnTo>
                    <a:pt x="1656" y="110"/>
                  </a:lnTo>
                  <a:lnTo>
                    <a:pt x="1445" y="191"/>
                  </a:lnTo>
                  <a:lnTo>
                    <a:pt x="1234" y="283"/>
                  </a:lnTo>
                  <a:lnTo>
                    <a:pt x="1051" y="402"/>
                  </a:lnTo>
                  <a:lnTo>
                    <a:pt x="1022" y="422"/>
                  </a:lnTo>
                  <a:lnTo>
                    <a:pt x="840" y="556"/>
                  </a:lnTo>
                  <a:lnTo>
                    <a:pt x="677" y="705"/>
                  </a:lnTo>
                  <a:lnTo>
                    <a:pt x="528" y="868"/>
                  </a:lnTo>
                  <a:lnTo>
                    <a:pt x="394" y="1050"/>
                  </a:lnTo>
                  <a:lnTo>
                    <a:pt x="374" y="1079"/>
                  </a:lnTo>
                  <a:lnTo>
                    <a:pt x="254" y="1271"/>
                  </a:lnTo>
                  <a:lnTo>
                    <a:pt x="163" y="1472"/>
                  </a:lnTo>
                  <a:lnTo>
                    <a:pt x="82" y="1693"/>
                  </a:lnTo>
                  <a:lnTo>
                    <a:pt x="38" y="1846"/>
                  </a:lnTo>
                  <a:lnTo>
                    <a:pt x="29" y="1894"/>
                  </a:lnTo>
                  <a:lnTo>
                    <a:pt x="19" y="1952"/>
                  </a:lnTo>
                  <a:lnTo>
                    <a:pt x="0" y="2134"/>
                  </a:lnTo>
                </a:path>
              </a:pathLst>
            </a:custGeom>
            <a:noFill/>
            <a:ln w="0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ChangeAspect="1"/>
            </p:cNvSpPr>
            <p:nvPr/>
          </p:nvSpPr>
          <p:spPr bwMode="auto">
            <a:xfrm>
              <a:off x="3348" y="4007"/>
              <a:ext cx="1675" cy="158"/>
            </a:xfrm>
            <a:custGeom>
              <a:avLst/>
              <a:gdLst>
                <a:gd name="T0" fmla="*/ 1675 w 1675"/>
                <a:gd name="T1" fmla="*/ 106 h 158"/>
                <a:gd name="T2" fmla="*/ 1675 w 1675"/>
                <a:gd name="T3" fmla="*/ 101 h 158"/>
                <a:gd name="T4" fmla="*/ 1675 w 1675"/>
                <a:gd name="T5" fmla="*/ 96 h 158"/>
                <a:gd name="T6" fmla="*/ 1675 w 1675"/>
                <a:gd name="T7" fmla="*/ 91 h 158"/>
                <a:gd name="T8" fmla="*/ 1675 w 1675"/>
                <a:gd name="T9" fmla="*/ 86 h 158"/>
                <a:gd name="T10" fmla="*/ 1675 w 1675"/>
                <a:gd name="T11" fmla="*/ 82 h 158"/>
                <a:gd name="T12" fmla="*/ 1675 w 1675"/>
                <a:gd name="T13" fmla="*/ 77 h 158"/>
                <a:gd name="T14" fmla="*/ 1675 w 1675"/>
                <a:gd name="T15" fmla="*/ 72 h 158"/>
                <a:gd name="T16" fmla="*/ 1675 w 1675"/>
                <a:gd name="T17" fmla="*/ 67 h 158"/>
                <a:gd name="T18" fmla="*/ 1675 w 1675"/>
                <a:gd name="T19" fmla="*/ 62 h 158"/>
                <a:gd name="T20" fmla="*/ 1675 w 1675"/>
                <a:gd name="T21" fmla="*/ 58 h 158"/>
                <a:gd name="T22" fmla="*/ 1670 w 1675"/>
                <a:gd name="T23" fmla="*/ 53 h 158"/>
                <a:gd name="T24" fmla="*/ 1670 w 1675"/>
                <a:gd name="T25" fmla="*/ 48 h 158"/>
                <a:gd name="T26" fmla="*/ 1670 w 1675"/>
                <a:gd name="T27" fmla="*/ 43 h 158"/>
                <a:gd name="T28" fmla="*/ 1670 w 1675"/>
                <a:gd name="T29" fmla="*/ 38 h 158"/>
                <a:gd name="T30" fmla="*/ 1670 w 1675"/>
                <a:gd name="T31" fmla="*/ 34 h 158"/>
                <a:gd name="T32" fmla="*/ 1670 w 1675"/>
                <a:gd name="T33" fmla="*/ 29 h 158"/>
                <a:gd name="T34" fmla="*/ 1670 w 1675"/>
                <a:gd name="T35" fmla="*/ 24 h 158"/>
                <a:gd name="T36" fmla="*/ 1670 w 1675"/>
                <a:gd name="T37" fmla="*/ 19 h 158"/>
                <a:gd name="T38" fmla="*/ 1670 w 1675"/>
                <a:gd name="T39" fmla="*/ 14 h 158"/>
                <a:gd name="T40" fmla="*/ 1670 w 1675"/>
                <a:gd name="T41" fmla="*/ 10 h 158"/>
                <a:gd name="T42" fmla="*/ 1670 w 1675"/>
                <a:gd name="T43" fmla="*/ 5 h 158"/>
                <a:gd name="T44" fmla="*/ 1670 w 1675"/>
                <a:gd name="T45" fmla="*/ 0 h 158"/>
                <a:gd name="T46" fmla="*/ 0 w 1675"/>
                <a:gd name="T47" fmla="*/ 158 h 158"/>
                <a:gd name="T48" fmla="*/ 1675 w 1675"/>
                <a:gd name="T49" fmla="*/ 10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5" h="158">
                  <a:moveTo>
                    <a:pt x="1675" y="106"/>
                  </a:moveTo>
                  <a:lnTo>
                    <a:pt x="1675" y="101"/>
                  </a:lnTo>
                  <a:lnTo>
                    <a:pt x="1675" y="96"/>
                  </a:lnTo>
                  <a:lnTo>
                    <a:pt x="1675" y="91"/>
                  </a:lnTo>
                  <a:lnTo>
                    <a:pt x="1675" y="86"/>
                  </a:lnTo>
                  <a:lnTo>
                    <a:pt x="1675" y="82"/>
                  </a:lnTo>
                  <a:lnTo>
                    <a:pt x="1675" y="77"/>
                  </a:lnTo>
                  <a:lnTo>
                    <a:pt x="1675" y="72"/>
                  </a:lnTo>
                  <a:lnTo>
                    <a:pt x="1675" y="67"/>
                  </a:lnTo>
                  <a:lnTo>
                    <a:pt x="1675" y="62"/>
                  </a:lnTo>
                  <a:lnTo>
                    <a:pt x="1675" y="58"/>
                  </a:lnTo>
                  <a:lnTo>
                    <a:pt x="1670" y="53"/>
                  </a:lnTo>
                  <a:lnTo>
                    <a:pt x="1670" y="48"/>
                  </a:lnTo>
                  <a:lnTo>
                    <a:pt x="1670" y="43"/>
                  </a:lnTo>
                  <a:lnTo>
                    <a:pt x="1670" y="38"/>
                  </a:lnTo>
                  <a:lnTo>
                    <a:pt x="1670" y="34"/>
                  </a:lnTo>
                  <a:lnTo>
                    <a:pt x="1670" y="29"/>
                  </a:lnTo>
                  <a:lnTo>
                    <a:pt x="1670" y="24"/>
                  </a:lnTo>
                  <a:lnTo>
                    <a:pt x="1670" y="19"/>
                  </a:lnTo>
                  <a:lnTo>
                    <a:pt x="1670" y="14"/>
                  </a:lnTo>
                  <a:lnTo>
                    <a:pt x="1670" y="10"/>
                  </a:lnTo>
                  <a:lnTo>
                    <a:pt x="1670" y="5"/>
                  </a:lnTo>
                  <a:lnTo>
                    <a:pt x="1670" y="0"/>
                  </a:lnTo>
                  <a:lnTo>
                    <a:pt x="0" y="158"/>
                  </a:lnTo>
                  <a:lnTo>
                    <a:pt x="1675" y="106"/>
                  </a:lnTo>
                  <a:close/>
                </a:path>
              </a:pathLst>
            </a:custGeom>
            <a:solidFill>
              <a:srgbClr val="F9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ChangeAspect="1"/>
            </p:cNvSpPr>
            <p:nvPr/>
          </p:nvSpPr>
          <p:spPr bwMode="auto">
            <a:xfrm>
              <a:off x="1672" y="4165"/>
              <a:ext cx="1676" cy="163"/>
            </a:xfrm>
            <a:custGeom>
              <a:avLst/>
              <a:gdLst>
                <a:gd name="T0" fmla="*/ 0 w 1676"/>
                <a:gd name="T1" fmla="*/ 58 h 163"/>
                <a:gd name="T2" fmla="*/ 0 w 1676"/>
                <a:gd name="T3" fmla="*/ 63 h 163"/>
                <a:gd name="T4" fmla="*/ 0 w 1676"/>
                <a:gd name="T5" fmla="*/ 67 h 163"/>
                <a:gd name="T6" fmla="*/ 0 w 1676"/>
                <a:gd name="T7" fmla="*/ 72 h 163"/>
                <a:gd name="T8" fmla="*/ 0 w 1676"/>
                <a:gd name="T9" fmla="*/ 77 h 163"/>
                <a:gd name="T10" fmla="*/ 0 w 1676"/>
                <a:gd name="T11" fmla="*/ 82 h 163"/>
                <a:gd name="T12" fmla="*/ 0 w 1676"/>
                <a:gd name="T13" fmla="*/ 87 h 163"/>
                <a:gd name="T14" fmla="*/ 0 w 1676"/>
                <a:gd name="T15" fmla="*/ 91 h 163"/>
                <a:gd name="T16" fmla="*/ 0 w 1676"/>
                <a:gd name="T17" fmla="*/ 96 h 163"/>
                <a:gd name="T18" fmla="*/ 5 w 1676"/>
                <a:gd name="T19" fmla="*/ 101 h 163"/>
                <a:gd name="T20" fmla="*/ 5 w 1676"/>
                <a:gd name="T21" fmla="*/ 106 h 163"/>
                <a:gd name="T22" fmla="*/ 5 w 1676"/>
                <a:gd name="T23" fmla="*/ 111 h 163"/>
                <a:gd name="T24" fmla="*/ 5 w 1676"/>
                <a:gd name="T25" fmla="*/ 115 h 163"/>
                <a:gd name="T26" fmla="*/ 5 w 1676"/>
                <a:gd name="T27" fmla="*/ 120 h 163"/>
                <a:gd name="T28" fmla="*/ 5 w 1676"/>
                <a:gd name="T29" fmla="*/ 125 h 163"/>
                <a:gd name="T30" fmla="*/ 5 w 1676"/>
                <a:gd name="T31" fmla="*/ 130 h 163"/>
                <a:gd name="T32" fmla="*/ 5 w 1676"/>
                <a:gd name="T33" fmla="*/ 135 h 163"/>
                <a:gd name="T34" fmla="*/ 5 w 1676"/>
                <a:gd name="T35" fmla="*/ 139 h 163"/>
                <a:gd name="T36" fmla="*/ 5 w 1676"/>
                <a:gd name="T37" fmla="*/ 144 h 163"/>
                <a:gd name="T38" fmla="*/ 5 w 1676"/>
                <a:gd name="T39" fmla="*/ 149 h 163"/>
                <a:gd name="T40" fmla="*/ 5 w 1676"/>
                <a:gd name="T41" fmla="*/ 154 h 163"/>
                <a:gd name="T42" fmla="*/ 5 w 1676"/>
                <a:gd name="T43" fmla="*/ 159 h 163"/>
                <a:gd name="T44" fmla="*/ 10 w 1676"/>
                <a:gd name="T45" fmla="*/ 163 h 163"/>
                <a:gd name="T46" fmla="*/ 1676 w 1676"/>
                <a:gd name="T47" fmla="*/ 0 h 163"/>
                <a:gd name="T48" fmla="*/ 0 w 1676"/>
                <a:gd name="T49" fmla="*/ 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6" h="163">
                  <a:moveTo>
                    <a:pt x="0" y="58"/>
                  </a:move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5" y="120"/>
                  </a:lnTo>
                  <a:lnTo>
                    <a:pt x="5" y="125"/>
                  </a:lnTo>
                  <a:lnTo>
                    <a:pt x="5" y="130"/>
                  </a:lnTo>
                  <a:lnTo>
                    <a:pt x="5" y="135"/>
                  </a:lnTo>
                  <a:lnTo>
                    <a:pt x="5" y="139"/>
                  </a:lnTo>
                  <a:lnTo>
                    <a:pt x="5" y="144"/>
                  </a:lnTo>
                  <a:lnTo>
                    <a:pt x="5" y="149"/>
                  </a:lnTo>
                  <a:lnTo>
                    <a:pt x="5" y="154"/>
                  </a:lnTo>
                  <a:lnTo>
                    <a:pt x="5" y="159"/>
                  </a:lnTo>
                  <a:lnTo>
                    <a:pt x="10" y="163"/>
                  </a:lnTo>
                  <a:lnTo>
                    <a:pt x="1676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50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0"/>
            <p:cNvSpPr>
              <a:spLocks noChangeAspect="1"/>
            </p:cNvSpPr>
            <p:nvPr/>
          </p:nvSpPr>
          <p:spPr bwMode="auto">
            <a:xfrm>
              <a:off x="3348" y="3902"/>
              <a:ext cx="1670" cy="263"/>
            </a:xfrm>
            <a:custGeom>
              <a:avLst/>
              <a:gdLst>
                <a:gd name="T0" fmla="*/ 1670 w 1670"/>
                <a:gd name="T1" fmla="*/ 105 h 263"/>
                <a:gd name="T2" fmla="*/ 1670 w 1670"/>
                <a:gd name="T3" fmla="*/ 100 h 263"/>
                <a:gd name="T4" fmla="*/ 1665 w 1670"/>
                <a:gd name="T5" fmla="*/ 100 h 263"/>
                <a:gd name="T6" fmla="*/ 1665 w 1670"/>
                <a:gd name="T7" fmla="*/ 95 h 263"/>
                <a:gd name="T8" fmla="*/ 1665 w 1670"/>
                <a:gd name="T9" fmla="*/ 91 h 263"/>
                <a:gd name="T10" fmla="*/ 1665 w 1670"/>
                <a:gd name="T11" fmla="*/ 86 h 263"/>
                <a:gd name="T12" fmla="*/ 1665 w 1670"/>
                <a:gd name="T13" fmla="*/ 81 h 263"/>
                <a:gd name="T14" fmla="*/ 1665 w 1670"/>
                <a:gd name="T15" fmla="*/ 76 h 263"/>
                <a:gd name="T16" fmla="*/ 1665 w 1670"/>
                <a:gd name="T17" fmla="*/ 71 h 263"/>
                <a:gd name="T18" fmla="*/ 1665 w 1670"/>
                <a:gd name="T19" fmla="*/ 67 h 263"/>
                <a:gd name="T20" fmla="*/ 1665 w 1670"/>
                <a:gd name="T21" fmla="*/ 62 h 263"/>
                <a:gd name="T22" fmla="*/ 1660 w 1670"/>
                <a:gd name="T23" fmla="*/ 57 h 263"/>
                <a:gd name="T24" fmla="*/ 1660 w 1670"/>
                <a:gd name="T25" fmla="*/ 52 h 263"/>
                <a:gd name="T26" fmla="*/ 1660 w 1670"/>
                <a:gd name="T27" fmla="*/ 47 h 263"/>
                <a:gd name="T28" fmla="*/ 1660 w 1670"/>
                <a:gd name="T29" fmla="*/ 43 h 263"/>
                <a:gd name="T30" fmla="*/ 1660 w 1670"/>
                <a:gd name="T31" fmla="*/ 38 h 263"/>
                <a:gd name="T32" fmla="*/ 1660 w 1670"/>
                <a:gd name="T33" fmla="*/ 33 h 263"/>
                <a:gd name="T34" fmla="*/ 1660 w 1670"/>
                <a:gd name="T35" fmla="*/ 28 h 263"/>
                <a:gd name="T36" fmla="*/ 1660 w 1670"/>
                <a:gd name="T37" fmla="*/ 23 h 263"/>
                <a:gd name="T38" fmla="*/ 1656 w 1670"/>
                <a:gd name="T39" fmla="*/ 23 h 263"/>
                <a:gd name="T40" fmla="*/ 1656 w 1670"/>
                <a:gd name="T41" fmla="*/ 19 h 263"/>
                <a:gd name="T42" fmla="*/ 1656 w 1670"/>
                <a:gd name="T43" fmla="*/ 14 h 263"/>
                <a:gd name="T44" fmla="*/ 1656 w 1670"/>
                <a:gd name="T45" fmla="*/ 9 h 263"/>
                <a:gd name="T46" fmla="*/ 1656 w 1670"/>
                <a:gd name="T47" fmla="*/ 4 h 263"/>
                <a:gd name="T48" fmla="*/ 1656 w 1670"/>
                <a:gd name="T49" fmla="*/ 0 h 263"/>
                <a:gd name="T50" fmla="*/ 0 w 1670"/>
                <a:gd name="T51" fmla="*/ 263 h 263"/>
                <a:gd name="T52" fmla="*/ 1670 w 1670"/>
                <a:gd name="T53" fmla="*/ 10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0" h="263">
                  <a:moveTo>
                    <a:pt x="1670" y="105"/>
                  </a:moveTo>
                  <a:lnTo>
                    <a:pt x="1670" y="100"/>
                  </a:lnTo>
                  <a:lnTo>
                    <a:pt x="1665" y="100"/>
                  </a:lnTo>
                  <a:lnTo>
                    <a:pt x="1665" y="95"/>
                  </a:lnTo>
                  <a:lnTo>
                    <a:pt x="1665" y="91"/>
                  </a:lnTo>
                  <a:lnTo>
                    <a:pt x="1665" y="86"/>
                  </a:lnTo>
                  <a:lnTo>
                    <a:pt x="1665" y="81"/>
                  </a:lnTo>
                  <a:lnTo>
                    <a:pt x="1665" y="76"/>
                  </a:lnTo>
                  <a:lnTo>
                    <a:pt x="1665" y="71"/>
                  </a:lnTo>
                  <a:lnTo>
                    <a:pt x="1665" y="67"/>
                  </a:lnTo>
                  <a:lnTo>
                    <a:pt x="1665" y="62"/>
                  </a:lnTo>
                  <a:lnTo>
                    <a:pt x="1660" y="57"/>
                  </a:lnTo>
                  <a:lnTo>
                    <a:pt x="1660" y="52"/>
                  </a:lnTo>
                  <a:lnTo>
                    <a:pt x="1660" y="47"/>
                  </a:lnTo>
                  <a:lnTo>
                    <a:pt x="1660" y="43"/>
                  </a:lnTo>
                  <a:lnTo>
                    <a:pt x="1660" y="38"/>
                  </a:lnTo>
                  <a:lnTo>
                    <a:pt x="1660" y="33"/>
                  </a:lnTo>
                  <a:lnTo>
                    <a:pt x="1660" y="28"/>
                  </a:lnTo>
                  <a:lnTo>
                    <a:pt x="1660" y="23"/>
                  </a:lnTo>
                  <a:lnTo>
                    <a:pt x="1656" y="23"/>
                  </a:lnTo>
                  <a:lnTo>
                    <a:pt x="1656" y="19"/>
                  </a:lnTo>
                  <a:lnTo>
                    <a:pt x="1656" y="14"/>
                  </a:lnTo>
                  <a:lnTo>
                    <a:pt x="1656" y="9"/>
                  </a:lnTo>
                  <a:lnTo>
                    <a:pt x="1656" y="4"/>
                  </a:lnTo>
                  <a:lnTo>
                    <a:pt x="1656" y="0"/>
                  </a:lnTo>
                  <a:lnTo>
                    <a:pt x="0" y="263"/>
                  </a:lnTo>
                  <a:lnTo>
                    <a:pt x="1670" y="105"/>
                  </a:lnTo>
                  <a:close/>
                </a:path>
              </a:pathLst>
            </a:custGeom>
            <a:solidFill>
              <a:srgbClr val="F4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61"/>
            <p:cNvSpPr>
              <a:spLocks noChangeAspect="1"/>
            </p:cNvSpPr>
            <p:nvPr/>
          </p:nvSpPr>
          <p:spPr bwMode="auto">
            <a:xfrm>
              <a:off x="1682" y="4165"/>
              <a:ext cx="1666" cy="269"/>
            </a:xfrm>
            <a:custGeom>
              <a:avLst/>
              <a:gdLst>
                <a:gd name="T0" fmla="*/ 0 w 1666"/>
                <a:gd name="T1" fmla="*/ 163 h 269"/>
                <a:gd name="T2" fmla="*/ 0 w 1666"/>
                <a:gd name="T3" fmla="*/ 168 h 269"/>
                <a:gd name="T4" fmla="*/ 0 w 1666"/>
                <a:gd name="T5" fmla="*/ 173 h 269"/>
                <a:gd name="T6" fmla="*/ 0 w 1666"/>
                <a:gd name="T7" fmla="*/ 178 h 269"/>
                <a:gd name="T8" fmla="*/ 0 w 1666"/>
                <a:gd name="T9" fmla="*/ 183 h 269"/>
                <a:gd name="T10" fmla="*/ 0 w 1666"/>
                <a:gd name="T11" fmla="*/ 187 h 269"/>
                <a:gd name="T12" fmla="*/ 0 w 1666"/>
                <a:gd name="T13" fmla="*/ 192 h 269"/>
                <a:gd name="T14" fmla="*/ 0 w 1666"/>
                <a:gd name="T15" fmla="*/ 197 h 269"/>
                <a:gd name="T16" fmla="*/ 0 w 1666"/>
                <a:gd name="T17" fmla="*/ 202 h 269"/>
                <a:gd name="T18" fmla="*/ 5 w 1666"/>
                <a:gd name="T19" fmla="*/ 207 h 269"/>
                <a:gd name="T20" fmla="*/ 5 w 1666"/>
                <a:gd name="T21" fmla="*/ 211 h 269"/>
                <a:gd name="T22" fmla="*/ 5 w 1666"/>
                <a:gd name="T23" fmla="*/ 216 h 269"/>
                <a:gd name="T24" fmla="*/ 5 w 1666"/>
                <a:gd name="T25" fmla="*/ 221 h 269"/>
                <a:gd name="T26" fmla="*/ 5 w 1666"/>
                <a:gd name="T27" fmla="*/ 226 h 269"/>
                <a:gd name="T28" fmla="*/ 5 w 1666"/>
                <a:gd name="T29" fmla="*/ 231 h 269"/>
                <a:gd name="T30" fmla="*/ 5 w 1666"/>
                <a:gd name="T31" fmla="*/ 235 h 269"/>
                <a:gd name="T32" fmla="*/ 5 w 1666"/>
                <a:gd name="T33" fmla="*/ 240 h 269"/>
                <a:gd name="T34" fmla="*/ 9 w 1666"/>
                <a:gd name="T35" fmla="*/ 245 h 269"/>
                <a:gd name="T36" fmla="*/ 9 w 1666"/>
                <a:gd name="T37" fmla="*/ 250 h 269"/>
                <a:gd name="T38" fmla="*/ 9 w 1666"/>
                <a:gd name="T39" fmla="*/ 255 h 269"/>
                <a:gd name="T40" fmla="*/ 9 w 1666"/>
                <a:gd name="T41" fmla="*/ 259 h 269"/>
                <a:gd name="T42" fmla="*/ 9 w 1666"/>
                <a:gd name="T43" fmla="*/ 264 h 269"/>
                <a:gd name="T44" fmla="*/ 9 w 1666"/>
                <a:gd name="T45" fmla="*/ 269 h 269"/>
                <a:gd name="T46" fmla="*/ 1666 w 1666"/>
                <a:gd name="T47" fmla="*/ 0 h 269"/>
                <a:gd name="T48" fmla="*/ 0 w 1666"/>
                <a:gd name="T49" fmla="*/ 16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6" h="269">
                  <a:moveTo>
                    <a:pt x="0" y="163"/>
                  </a:moveTo>
                  <a:lnTo>
                    <a:pt x="0" y="168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5" y="207"/>
                  </a:lnTo>
                  <a:lnTo>
                    <a:pt x="5" y="211"/>
                  </a:lnTo>
                  <a:lnTo>
                    <a:pt x="5" y="216"/>
                  </a:lnTo>
                  <a:lnTo>
                    <a:pt x="5" y="221"/>
                  </a:lnTo>
                  <a:lnTo>
                    <a:pt x="5" y="226"/>
                  </a:lnTo>
                  <a:lnTo>
                    <a:pt x="5" y="231"/>
                  </a:lnTo>
                  <a:lnTo>
                    <a:pt x="5" y="235"/>
                  </a:lnTo>
                  <a:lnTo>
                    <a:pt x="5" y="240"/>
                  </a:lnTo>
                  <a:lnTo>
                    <a:pt x="9" y="245"/>
                  </a:lnTo>
                  <a:lnTo>
                    <a:pt x="9" y="250"/>
                  </a:lnTo>
                  <a:lnTo>
                    <a:pt x="9" y="255"/>
                  </a:lnTo>
                  <a:lnTo>
                    <a:pt x="9" y="259"/>
                  </a:lnTo>
                  <a:lnTo>
                    <a:pt x="9" y="264"/>
                  </a:lnTo>
                  <a:lnTo>
                    <a:pt x="9" y="269"/>
                  </a:lnTo>
                  <a:lnTo>
                    <a:pt x="1666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A0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2"/>
            <p:cNvSpPr>
              <a:spLocks noChangeAspect="1"/>
            </p:cNvSpPr>
            <p:nvPr/>
          </p:nvSpPr>
          <p:spPr bwMode="auto">
            <a:xfrm>
              <a:off x="3348" y="3796"/>
              <a:ext cx="1656" cy="369"/>
            </a:xfrm>
            <a:custGeom>
              <a:avLst/>
              <a:gdLst>
                <a:gd name="T0" fmla="*/ 1656 w 1656"/>
                <a:gd name="T1" fmla="*/ 106 h 369"/>
                <a:gd name="T2" fmla="*/ 1656 w 1656"/>
                <a:gd name="T3" fmla="*/ 101 h 369"/>
                <a:gd name="T4" fmla="*/ 1651 w 1656"/>
                <a:gd name="T5" fmla="*/ 96 h 369"/>
                <a:gd name="T6" fmla="*/ 1651 w 1656"/>
                <a:gd name="T7" fmla="*/ 91 h 369"/>
                <a:gd name="T8" fmla="*/ 1651 w 1656"/>
                <a:gd name="T9" fmla="*/ 86 h 369"/>
                <a:gd name="T10" fmla="*/ 1651 w 1656"/>
                <a:gd name="T11" fmla="*/ 82 h 369"/>
                <a:gd name="T12" fmla="*/ 1651 w 1656"/>
                <a:gd name="T13" fmla="*/ 77 h 369"/>
                <a:gd name="T14" fmla="*/ 1651 w 1656"/>
                <a:gd name="T15" fmla="*/ 72 h 369"/>
                <a:gd name="T16" fmla="*/ 1646 w 1656"/>
                <a:gd name="T17" fmla="*/ 72 h 369"/>
                <a:gd name="T18" fmla="*/ 1646 w 1656"/>
                <a:gd name="T19" fmla="*/ 67 h 369"/>
                <a:gd name="T20" fmla="*/ 1646 w 1656"/>
                <a:gd name="T21" fmla="*/ 62 h 369"/>
                <a:gd name="T22" fmla="*/ 1646 w 1656"/>
                <a:gd name="T23" fmla="*/ 58 h 369"/>
                <a:gd name="T24" fmla="*/ 1646 w 1656"/>
                <a:gd name="T25" fmla="*/ 53 h 369"/>
                <a:gd name="T26" fmla="*/ 1646 w 1656"/>
                <a:gd name="T27" fmla="*/ 48 h 369"/>
                <a:gd name="T28" fmla="*/ 1641 w 1656"/>
                <a:gd name="T29" fmla="*/ 43 h 369"/>
                <a:gd name="T30" fmla="*/ 1641 w 1656"/>
                <a:gd name="T31" fmla="*/ 38 h 369"/>
                <a:gd name="T32" fmla="*/ 1641 w 1656"/>
                <a:gd name="T33" fmla="*/ 34 h 369"/>
                <a:gd name="T34" fmla="*/ 1641 w 1656"/>
                <a:gd name="T35" fmla="*/ 29 h 369"/>
                <a:gd name="T36" fmla="*/ 1641 w 1656"/>
                <a:gd name="T37" fmla="*/ 24 h 369"/>
                <a:gd name="T38" fmla="*/ 1636 w 1656"/>
                <a:gd name="T39" fmla="*/ 24 h 369"/>
                <a:gd name="T40" fmla="*/ 1636 w 1656"/>
                <a:gd name="T41" fmla="*/ 19 h 369"/>
                <a:gd name="T42" fmla="*/ 1636 w 1656"/>
                <a:gd name="T43" fmla="*/ 14 h 369"/>
                <a:gd name="T44" fmla="*/ 1636 w 1656"/>
                <a:gd name="T45" fmla="*/ 10 h 369"/>
                <a:gd name="T46" fmla="*/ 1636 w 1656"/>
                <a:gd name="T47" fmla="*/ 5 h 369"/>
                <a:gd name="T48" fmla="*/ 1632 w 1656"/>
                <a:gd name="T49" fmla="*/ 0 h 369"/>
                <a:gd name="T50" fmla="*/ 0 w 1656"/>
                <a:gd name="T51" fmla="*/ 369 h 369"/>
                <a:gd name="T52" fmla="*/ 1656 w 1656"/>
                <a:gd name="T53" fmla="*/ 10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369">
                  <a:moveTo>
                    <a:pt x="1656" y="106"/>
                  </a:moveTo>
                  <a:lnTo>
                    <a:pt x="1656" y="101"/>
                  </a:lnTo>
                  <a:lnTo>
                    <a:pt x="1651" y="96"/>
                  </a:lnTo>
                  <a:lnTo>
                    <a:pt x="1651" y="91"/>
                  </a:lnTo>
                  <a:lnTo>
                    <a:pt x="1651" y="86"/>
                  </a:lnTo>
                  <a:lnTo>
                    <a:pt x="1651" y="82"/>
                  </a:lnTo>
                  <a:lnTo>
                    <a:pt x="1651" y="77"/>
                  </a:lnTo>
                  <a:lnTo>
                    <a:pt x="1651" y="72"/>
                  </a:lnTo>
                  <a:lnTo>
                    <a:pt x="1646" y="72"/>
                  </a:lnTo>
                  <a:lnTo>
                    <a:pt x="1646" y="67"/>
                  </a:lnTo>
                  <a:lnTo>
                    <a:pt x="1646" y="62"/>
                  </a:lnTo>
                  <a:lnTo>
                    <a:pt x="1646" y="58"/>
                  </a:lnTo>
                  <a:lnTo>
                    <a:pt x="1646" y="53"/>
                  </a:lnTo>
                  <a:lnTo>
                    <a:pt x="1646" y="48"/>
                  </a:lnTo>
                  <a:lnTo>
                    <a:pt x="1641" y="43"/>
                  </a:lnTo>
                  <a:lnTo>
                    <a:pt x="1641" y="38"/>
                  </a:lnTo>
                  <a:lnTo>
                    <a:pt x="1641" y="34"/>
                  </a:lnTo>
                  <a:lnTo>
                    <a:pt x="1641" y="29"/>
                  </a:lnTo>
                  <a:lnTo>
                    <a:pt x="1641" y="24"/>
                  </a:lnTo>
                  <a:lnTo>
                    <a:pt x="1636" y="24"/>
                  </a:lnTo>
                  <a:lnTo>
                    <a:pt x="1636" y="19"/>
                  </a:lnTo>
                  <a:lnTo>
                    <a:pt x="1636" y="14"/>
                  </a:lnTo>
                  <a:lnTo>
                    <a:pt x="1636" y="10"/>
                  </a:lnTo>
                  <a:lnTo>
                    <a:pt x="1636" y="5"/>
                  </a:lnTo>
                  <a:lnTo>
                    <a:pt x="1632" y="0"/>
                  </a:lnTo>
                  <a:lnTo>
                    <a:pt x="0" y="369"/>
                  </a:lnTo>
                  <a:lnTo>
                    <a:pt x="1656" y="106"/>
                  </a:lnTo>
                  <a:close/>
                </a:path>
              </a:pathLst>
            </a:custGeom>
            <a:solidFill>
              <a:srgbClr val="EF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3"/>
            <p:cNvSpPr>
              <a:spLocks noChangeAspect="1"/>
            </p:cNvSpPr>
            <p:nvPr/>
          </p:nvSpPr>
          <p:spPr bwMode="auto">
            <a:xfrm>
              <a:off x="1691" y="4165"/>
              <a:ext cx="1657" cy="374"/>
            </a:xfrm>
            <a:custGeom>
              <a:avLst/>
              <a:gdLst>
                <a:gd name="T0" fmla="*/ 0 w 1657"/>
                <a:gd name="T1" fmla="*/ 269 h 374"/>
                <a:gd name="T2" fmla="*/ 0 w 1657"/>
                <a:gd name="T3" fmla="*/ 274 h 374"/>
                <a:gd name="T4" fmla="*/ 5 w 1657"/>
                <a:gd name="T5" fmla="*/ 279 h 374"/>
                <a:gd name="T6" fmla="*/ 5 w 1657"/>
                <a:gd name="T7" fmla="*/ 283 h 374"/>
                <a:gd name="T8" fmla="*/ 5 w 1657"/>
                <a:gd name="T9" fmla="*/ 288 h 374"/>
                <a:gd name="T10" fmla="*/ 5 w 1657"/>
                <a:gd name="T11" fmla="*/ 293 h 374"/>
                <a:gd name="T12" fmla="*/ 5 w 1657"/>
                <a:gd name="T13" fmla="*/ 298 h 374"/>
                <a:gd name="T14" fmla="*/ 10 w 1657"/>
                <a:gd name="T15" fmla="*/ 302 h 374"/>
                <a:gd name="T16" fmla="*/ 10 w 1657"/>
                <a:gd name="T17" fmla="*/ 307 h 374"/>
                <a:gd name="T18" fmla="*/ 10 w 1657"/>
                <a:gd name="T19" fmla="*/ 312 h 374"/>
                <a:gd name="T20" fmla="*/ 10 w 1657"/>
                <a:gd name="T21" fmla="*/ 317 h 374"/>
                <a:gd name="T22" fmla="*/ 10 w 1657"/>
                <a:gd name="T23" fmla="*/ 322 h 374"/>
                <a:gd name="T24" fmla="*/ 10 w 1657"/>
                <a:gd name="T25" fmla="*/ 326 h 374"/>
                <a:gd name="T26" fmla="*/ 15 w 1657"/>
                <a:gd name="T27" fmla="*/ 331 h 374"/>
                <a:gd name="T28" fmla="*/ 15 w 1657"/>
                <a:gd name="T29" fmla="*/ 336 h 374"/>
                <a:gd name="T30" fmla="*/ 15 w 1657"/>
                <a:gd name="T31" fmla="*/ 341 h 374"/>
                <a:gd name="T32" fmla="*/ 15 w 1657"/>
                <a:gd name="T33" fmla="*/ 346 h 374"/>
                <a:gd name="T34" fmla="*/ 15 w 1657"/>
                <a:gd name="T35" fmla="*/ 350 h 374"/>
                <a:gd name="T36" fmla="*/ 20 w 1657"/>
                <a:gd name="T37" fmla="*/ 350 h 374"/>
                <a:gd name="T38" fmla="*/ 20 w 1657"/>
                <a:gd name="T39" fmla="*/ 355 h 374"/>
                <a:gd name="T40" fmla="*/ 20 w 1657"/>
                <a:gd name="T41" fmla="*/ 360 h 374"/>
                <a:gd name="T42" fmla="*/ 20 w 1657"/>
                <a:gd name="T43" fmla="*/ 365 h 374"/>
                <a:gd name="T44" fmla="*/ 20 w 1657"/>
                <a:gd name="T45" fmla="*/ 370 h 374"/>
                <a:gd name="T46" fmla="*/ 20 w 1657"/>
                <a:gd name="T47" fmla="*/ 374 h 374"/>
                <a:gd name="T48" fmla="*/ 24 w 1657"/>
                <a:gd name="T49" fmla="*/ 374 h 374"/>
                <a:gd name="T50" fmla="*/ 1657 w 1657"/>
                <a:gd name="T51" fmla="*/ 0 h 374"/>
                <a:gd name="T52" fmla="*/ 0 w 1657"/>
                <a:gd name="T53" fmla="*/ 26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7" h="374">
                  <a:moveTo>
                    <a:pt x="0" y="269"/>
                  </a:moveTo>
                  <a:lnTo>
                    <a:pt x="0" y="274"/>
                  </a:lnTo>
                  <a:lnTo>
                    <a:pt x="5" y="279"/>
                  </a:lnTo>
                  <a:lnTo>
                    <a:pt x="5" y="283"/>
                  </a:lnTo>
                  <a:lnTo>
                    <a:pt x="5" y="288"/>
                  </a:lnTo>
                  <a:lnTo>
                    <a:pt x="5" y="293"/>
                  </a:lnTo>
                  <a:lnTo>
                    <a:pt x="5" y="298"/>
                  </a:lnTo>
                  <a:lnTo>
                    <a:pt x="10" y="302"/>
                  </a:lnTo>
                  <a:lnTo>
                    <a:pt x="10" y="307"/>
                  </a:lnTo>
                  <a:lnTo>
                    <a:pt x="10" y="312"/>
                  </a:lnTo>
                  <a:lnTo>
                    <a:pt x="10" y="317"/>
                  </a:lnTo>
                  <a:lnTo>
                    <a:pt x="10" y="322"/>
                  </a:lnTo>
                  <a:lnTo>
                    <a:pt x="10" y="326"/>
                  </a:lnTo>
                  <a:lnTo>
                    <a:pt x="15" y="331"/>
                  </a:lnTo>
                  <a:lnTo>
                    <a:pt x="15" y="336"/>
                  </a:lnTo>
                  <a:lnTo>
                    <a:pt x="15" y="341"/>
                  </a:lnTo>
                  <a:lnTo>
                    <a:pt x="15" y="346"/>
                  </a:lnTo>
                  <a:lnTo>
                    <a:pt x="15" y="350"/>
                  </a:lnTo>
                  <a:lnTo>
                    <a:pt x="20" y="350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0" y="365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24" y="374"/>
                  </a:lnTo>
                  <a:lnTo>
                    <a:pt x="1657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0F0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4"/>
            <p:cNvSpPr>
              <a:spLocks noChangeAspect="1"/>
            </p:cNvSpPr>
            <p:nvPr/>
          </p:nvSpPr>
          <p:spPr bwMode="auto">
            <a:xfrm>
              <a:off x="3348" y="3690"/>
              <a:ext cx="1632" cy="475"/>
            </a:xfrm>
            <a:custGeom>
              <a:avLst/>
              <a:gdLst>
                <a:gd name="T0" fmla="*/ 1632 w 1632"/>
                <a:gd name="T1" fmla="*/ 106 h 475"/>
                <a:gd name="T2" fmla="*/ 1632 w 1632"/>
                <a:gd name="T3" fmla="*/ 101 h 475"/>
                <a:gd name="T4" fmla="*/ 1632 w 1632"/>
                <a:gd name="T5" fmla="*/ 96 h 475"/>
                <a:gd name="T6" fmla="*/ 1632 w 1632"/>
                <a:gd name="T7" fmla="*/ 92 h 475"/>
                <a:gd name="T8" fmla="*/ 1632 w 1632"/>
                <a:gd name="T9" fmla="*/ 87 h 475"/>
                <a:gd name="T10" fmla="*/ 1627 w 1632"/>
                <a:gd name="T11" fmla="*/ 87 h 475"/>
                <a:gd name="T12" fmla="*/ 1627 w 1632"/>
                <a:gd name="T13" fmla="*/ 82 h 475"/>
                <a:gd name="T14" fmla="*/ 1627 w 1632"/>
                <a:gd name="T15" fmla="*/ 77 h 475"/>
                <a:gd name="T16" fmla="*/ 1627 w 1632"/>
                <a:gd name="T17" fmla="*/ 72 h 475"/>
                <a:gd name="T18" fmla="*/ 1627 w 1632"/>
                <a:gd name="T19" fmla="*/ 68 h 475"/>
                <a:gd name="T20" fmla="*/ 1622 w 1632"/>
                <a:gd name="T21" fmla="*/ 68 h 475"/>
                <a:gd name="T22" fmla="*/ 1622 w 1632"/>
                <a:gd name="T23" fmla="*/ 63 h 475"/>
                <a:gd name="T24" fmla="*/ 1622 w 1632"/>
                <a:gd name="T25" fmla="*/ 58 h 475"/>
                <a:gd name="T26" fmla="*/ 1622 w 1632"/>
                <a:gd name="T27" fmla="*/ 53 h 475"/>
                <a:gd name="T28" fmla="*/ 1617 w 1632"/>
                <a:gd name="T29" fmla="*/ 48 h 475"/>
                <a:gd name="T30" fmla="*/ 1617 w 1632"/>
                <a:gd name="T31" fmla="*/ 44 h 475"/>
                <a:gd name="T32" fmla="*/ 1617 w 1632"/>
                <a:gd name="T33" fmla="*/ 39 h 475"/>
                <a:gd name="T34" fmla="*/ 1617 w 1632"/>
                <a:gd name="T35" fmla="*/ 34 h 475"/>
                <a:gd name="T36" fmla="*/ 1612 w 1632"/>
                <a:gd name="T37" fmla="*/ 29 h 475"/>
                <a:gd name="T38" fmla="*/ 1612 w 1632"/>
                <a:gd name="T39" fmla="*/ 24 h 475"/>
                <a:gd name="T40" fmla="*/ 1612 w 1632"/>
                <a:gd name="T41" fmla="*/ 20 h 475"/>
                <a:gd name="T42" fmla="*/ 1612 w 1632"/>
                <a:gd name="T43" fmla="*/ 15 h 475"/>
                <a:gd name="T44" fmla="*/ 1608 w 1632"/>
                <a:gd name="T45" fmla="*/ 15 h 475"/>
                <a:gd name="T46" fmla="*/ 1608 w 1632"/>
                <a:gd name="T47" fmla="*/ 10 h 475"/>
                <a:gd name="T48" fmla="*/ 1608 w 1632"/>
                <a:gd name="T49" fmla="*/ 5 h 475"/>
                <a:gd name="T50" fmla="*/ 1608 w 1632"/>
                <a:gd name="T51" fmla="*/ 0 h 475"/>
                <a:gd name="T52" fmla="*/ 0 w 1632"/>
                <a:gd name="T53" fmla="*/ 475 h 475"/>
                <a:gd name="T54" fmla="*/ 1632 w 1632"/>
                <a:gd name="T55" fmla="*/ 10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32" h="475">
                  <a:moveTo>
                    <a:pt x="1632" y="106"/>
                  </a:moveTo>
                  <a:lnTo>
                    <a:pt x="1632" y="101"/>
                  </a:lnTo>
                  <a:lnTo>
                    <a:pt x="1632" y="96"/>
                  </a:lnTo>
                  <a:lnTo>
                    <a:pt x="1632" y="92"/>
                  </a:lnTo>
                  <a:lnTo>
                    <a:pt x="1632" y="87"/>
                  </a:lnTo>
                  <a:lnTo>
                    <a:pt x="1627" y="87"/>
                  </a:lnTo>
                  <a:lnTo>
                    <a:pt x="1627" y="82"/>
                  </a:lnTo>
                  <a:lnTo>
                    <a:pt x="1627" y="77"/>
                  </a:lnTo>
                  <a:lnTo>
                    <a:pt x="1627" y="72"/>
                  </a:lnTo>
                  <a:lnTo>
                    <a:pt x="1627" y="68"/>
                  </a:lnTo>
                  <a:lnTo>
                    <a:pt x="1622" y="68"/>
                  </a:lnTo>
                  <a:lnTo>
                    <a:pt x="1622" y="63"/>
                  </a:lnTo>
                  <a:lnTo>
                    <a:pt x="1622" y="58"/>
                  </a:lnTo>
                  <a:lnTo>
                    <a:pt x="1622" y="53"/>
                  </a:lnTo>
                  <a:lnTo>
                    <a:pt x="1617" y="48"/>
                  </a:lnTo>
                  <a:lnTo>
                    <a:pt x="1617" y="44"/>
                  </a:lnTo>
                  <a:lnTo>
                    <a:pt x="1617" y="39"/>
                  </a:lnTo>
                  <a:lnTo>
                    <a:pt x="1617" y="34"/>
                  </a:lnTo>
                  <a:lnTo>
                    <a:pt x="1612" y="29"/>
                  </a:lnTo>
                  <a:lnTo>
                    <a:pt x="1612" y="24"/>
                  </a:lnTo>
                  <a:lnTo>
                    <a:pt x="1612" y="20"/>
                  </a:lnTo>
                  <a:lnTo>
                    <a:pt x="1612" y="15"/>
                  </a:lnTo>
                  <a:lnTo>
                    <a:pt x="1608" y="15"/>
                  </a:lnTo>
                  <a:lnTo>
                    <a:pt x="1608" y="10"/>
                  </a:lnTo>
                  <a:lnTo>
                    <a:pt x="1608" y="5"/>
                  </a:lnTo>
                  <a:lnTo>
                    <a:pt x="1608" y="0"/>
                  </a:lnTo>
                  <a:lnTo>
                    <a:pt x="0" y="475"/>
                  </a:lnTo>
                  <a:lnTo>
                    <a:pt x="1632" y="106"/>
                  </a:lnTo>
                  <a:close/>
                </a:path>
              </a:pathLst>
            </a:custGeom>
            <a:solidFill>
              <a:srgbClr val="EA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5"/>
            <p:cNvSpPr>
              <a:spLocks noChangeAspect="1"/>
            </p:cNvSpPr>
            <p:nvPr/>
          </p:nvSpPr>
          <p:spPr bwMode="auto">
            <a:xfrm>
              <a:off x="1715" y="4165"/>
              <a:ext cx="1633" cy="480"/>
            </a:xfrm>
            <a:custGeom>
              <a:avLst/>
              <a:gdLst>
                <a:gd name="T0" fmla="*/ 0 w 1633"/>
                <a:gd name="T1" fmla="*/ 374 h 480"/>
                <a:gd name="T2" fmla="*/ 0 w 1633"/>
                <a:gd name="T3" fmla="*/ 379 h 480"/>
                <a:gd name="T4" fmla="*/ 0 w 1633"/>
                <a:gd name="T5" fmla="*/ 384 h 480"/>
                <a:gd name="T6" fmla="*/ 0 w 1633"/>
                <a:gd name="T7" fmla="*/ 389 h 480"/>
                <a:gd name="T8" fmla="*/ 0 w 1633"/>
                <a:gd name="T9" fmla="*/ 394 h 480"/>
                <a:gd name="T10" fmla="*/ 5 w 1633"/>
                <a:gd name="T11" fmla="*/ 394 h 480"/>
                <a:gd name="T12" fmla="*/ 5 w 1633"/>
                <a:gd name="T13" fmla="*/ 398 h 480"/>
                <a:gd name="T14" fmla="*/ 5 w 1633"/>
                <a:gd name="T15" fmla="*/ 403 h 480"/>
                <a:gd name="T16" fmla="*/ 5 w 1633"/>
                <a:gd name="T17" fmla="*/ 408 h 480"/>
                <a:gd name="T18" fmla="*/ 5 w 1633"/>
                <a:gd name="T19" fmla="*/ 413 h 480"/>
                <a:gd name="T20" fmla="*/ 10 w 1633"/>
                <a:gd name="T21" fmla="*/ 413 h 480"/>
                <a:gd name="T22" fmla="*/ 10 w 1633"/>
                <a:gd name="T23" fmla="*/ 418 h 480"/>
                <a:gd name="T24" fmla="*/ 10 w 1633"/>
                <a:gd name="T25" fmla="*/ 422 h 480"/>
                <a:gd name="T26" fmla="*/ 10 w 1633"/>
                <a:gd name="T27" fmla="*/ 427 h 480"/>
                <a:gd name="T28" fmla="*/ 10 w 1633"/>
                <a:gd name="T29" fmla="*/ 432 h 480"/>
                <a:gd name="T30" fmla="*/ 15 w 1633"/>
                <a:gd name="T31" fmla="*/ 432 h 480"/>
                <a:gd name="T32" fmla="*/ 15 w 1633"/>
                <a:gd name="T33" fmla="*/ 437 h 480"/>
                <a:gd name="T34" fmla="*/ 15 w 1633"/>
                <a:gd name="T35" fmla="*/ 442 h 480"/>
                <a:gd name="T36" fmla="*/ 15 w 1633"/>
                <a:gd name="T37" fmla="*/ 446 h 480"/>
                <a:gd name="T38" fmla="*/ 20 w 1633"/>
                <a:gd name="T39" fmla="*/ 451 h 480"/>
                <a:gd name="T40" fmla="*/ 20 w 1633"/>
                <a:gd name="T41" fmla="*/ 456 h 480"/>
                <a:gd name="T42" fmla="*/ 20 w 1633"/>
                <a:gd name="T43" fmla="*/ 461 h 480"/>
                <a:gd name="T44" fmla="*/ 20 w 1633"/>
                <a:gd name="T45" fmla="*/ 466 h 480"/>
                <a:gd name="T46" fmla="*/ 24 w 1633"/>
                <a:gd name="T47" fmla="*/ 466 h 480"/>
                <a:gd name="T48" fmla="*/ 24 w 1633"/>
                <a:gd name="T49" fmla="*/ 470 h 480"/>
                <a:gd name="T50" fmla="*/ 24 w 1633"/>
                <a:gd name="T51" fmla="*/ 475 h 480"/>
                <a:gd name="T52" fmla="*/ 24 w 1633"/>
                <a:gd name="T53" fmla="*/ 480 h 480"/>
                <a:gd name="T54" fmla="*/ 1633 w 1633"/>
                <a:gd name="T55" fmla="*/ 0 h 480"/>
                <a:gd name="T56" fmla="*/ 0 w 1633"/>
                <a:gd name="T57" fmla="*/ 37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3" h="480">
                  <a:moveTo>
                    <a:pt x="0" y="374"/>
                  </a:moveTo>
                  <a:lnTo>
                    <a:pt x="0" y="379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0" y="394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5" y="408"/>
                  </a:lnTo>
                  <a:lnTo>
                    <a:pt x="5" y="413"/>
                  </a:lnTo>
                  <a:lnTo>
                    <a:pt x="10" y="413"/>
                  </a:lnTo>
                  <a:lnTo>
                    <a:pt x="10" y="418"/>
                  </a:lnTo>
                  <a:lnTo>
                    <a:pt x="10" y="422"/>
                  </a:lnTo>
                  <a:lnTo>
                    <a:pt x="10" y="427"/>
                  </a:lnTo>
                  <a:lnTo>
                    <a:pt x="10" y="432"/>
                  </a:lnTo>
                  <a:lnTo>
                    <a:pt x="15" y="432"/>
                  </a:lnTo>
                  <a:lnTo>
                    <a:pt x="15" y="437"/>
                  </a:lnTo>
                  <a:lnTo>
                    <a:pt x="15" y="442"/>
                  </a:lnTo>
                  <a:lnTo>
                    <a:pt x="15" y="446"/>
                  </a:lnTo>
                  <a:lnTo>
                    <a:pt x="20" y="451"/>
                  </a:lnTo>
                  <a:lnTo>
                    <a:pt x="20" y="456"/>
                  </a:lnTo>
                  <a:lnTo>
                    <a:pt x="20" y="461"/>
                  </a:lnTo>
                  <a:lnTo>
                    <a:pt x="20" y="466"/>
                  </a:lnTo>
                  <a:lnTo>
                    <a:pt x="24" y="466"/>
                  </a:lnTo>
                  <a:lnTo>
                    <a:pt x="24" y="470"/>
                  </a:lnTo>
                  <a:lnTo>
                    <a:pt x="24" y="475"/>
                  </a:lnTo>
                  <a:lnTo>
                    <a:pt x="24" y="480"/>
                  </a:lnTo>
                  <a:lnTo>
                    <a:pt x="1633" y="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141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6"/>
            <p:cNvSpPr>
              <a:spLocks noChangeAspect="1"/>
            </p:cNvSpPr>
            <p:nvPr/>
          </p:nvSpPr>
          <p:spPr bwMode="auto">
            <a:xfrm>
              <a:off x="3348" y="3590"/>
              <a:ext cx="1608" cy="575"/>
            </a:xfrm>
            <a:custGeom>
              <a:avLst/>
              <a:gdLst>
                <a:gd name="T0" fmla="*/ 1608 w 1608"/>
                <a:gd name="T1" fmla="*/ 100 h 575"/>
                <a:gd name="T2" fmla="*/ 1603 w 1608"/>
                <a:gd name="T3" fmla="*/ 96 h 575"/>
                <a:gd name="T4" fmla="*/ 1603 w 1608"/>
                <a:gd name="T5" fmla="*/ 91 h 575"/>
                <a:gd name="T6" fmla="*/ 1603 w 1608"/>
                <a:gd name="T7" fmla="*/ 86 h 575"/>
                <a:gd name="T8" fmla="*/ 1598 w 1608"/>
                <a:gd name="T9" fmla="*/ 81 h 575"/>
                <a:gd name="T10" fmla="*/ 1598 w 1608"/>
                <a:gd name="T11" fmla="*/ 76 h 575"/>
                <a:gd name="T12" fmla="*/ 1598 w 1608"/>
                <a:gd name="T13" fmla="*/ 72 h 575"/>
                <a:gd name="T14" fmla="*/ 1598 w 1608"/>
                <a:gd name="T15" fmla="*/ 67 h 575"/>
                <a:gd name="T16" fmla="*/ 1593 w 1608"/>
                <a:gd name="T17" fmla="*/ 67 h 575"/>
                <a:gd name="T18" fmla="*/ 1593 w 1608"/>
                <a:gd name="T19" fmla="*/ 62 h 575"/>
                <a:gd name="T20" fmla="*/ 1593 w 1608"/>
                <a:gd name="T21" fmla="*/ 57 h 575"/>
                <a:gd name="T22" fmla="*/ 1588 w 1608"/>
                <a:gd name="T23" fmla="*/ 53 h 575"/>
                <a:gd name="T24" fmla="*/ 1588 w 1608"/>
                <a:gd name="T25" fmla="*/ 48 h 575"/>
                <a:gd name="T26" fmla="*/ 1588 w 1608"/>
                <a:gd name="T27" fmla="*/ 43 h 575"/>
                <a:gd name="T28" fmla="*/ 1588 w 1608"/>
                <a:gd name="T29" fmla="*/ 38 h 575"/>
                <a:gd name="T30" fmla="*/ 1584 w 1608"/>
                <a:gd name="T31" fmla="*/ 38 h 575"/>
                <a:gd name="T32" fmla="*/ 1584 w 1608"/>
                <a:gd name="T33" fmla="*/ 33 h 575"/>
                <a:gd name="T34" fmla="*/ 1584 w 1608"/>
                <a:gd name="T35" fmla="*/ 29 h 575"/>
                <a:gd name="T36" fmla="*/ 1579 w 1608"/>
                <a:gd name="T37" fmla="*/ 24 h 575"/>
                <a:gd name="T38" fmla="*/ 1579 w 1608"/>
                <a:gd name="T39" fmla="*/ 19 h 575"/>
                <a:gd name="T40" fmla="*/ 1579 w 1608"/>
                <a:gd name="T41" fmla="*/ 14 h 575"/>
                <a:gd name="T42" fmla="*/ 1574 w 1608"/>
                <a:gd name="T43" fmla="*/ 14 h 575"/>
                <a:gd name="T44" fmla="*/ 1574 w 1608"/>
                <a:gd name="T45" fmla="*/ 9 h 575"/>
                <a:gd name="T46" fmla="*/ 1574 w 1608"/>
                <a:gd name="T47" fmla="*/ 5 h 575"/>
                <a:gd name="T48" fmla="*/ 1574 w 1608"/>
                <a:gd name="T49" fmla="*/ 0 h 575"/>
                <a:gd name="T50" fmla="*/ 0 w 1608"/>
                <a:gd name="T51" fmla="*/ 575 h 575"/>
                <a:gd name="T52" fmla="*/ 1608 w 1608"/>
                <a:gd name="T53" fmla="*/ 10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8" h="575">
                  <a:moveTo>
                    <a:pt x="1608" y="100"/>
                  </a:moveTo>
                  <a:lnTo>
                    <a:pt x="1603" y="96"/>
                  </a:lnTo>
                  <a:lnTo>
                    <a:pt x="1603" y="91"/>
                  </a:lnTo>
                  <a:lnTo>
                    <a:pt x="1603" y="86"/>
                  </a:lnTo>
                  <a:lnTo>
                    <a:pt x="1598" y="81"/>
                  </a:lnTo>
                  <a:lnTo>
                    <a:pt x="1598" y="76"/>
                  </a:lnTo>
                  <a:lnTo>
                    <a:pt x="1598" y="72"/>
                  </a:lnTo>
                  <a:lnTo>
                    <a:pt x="1598" y="67"/>
                  </a:lnTo>
                  <a:lnTo>
                    <a:pt x="1593" y="67"/>
                  </a:lnTo>
                  <a:lnTo>
                    <a:pt x="1593" y="62"/>
                  </a:lnTo>
                  <a:lnTo>
                    <a:pt x="1593" y="57"/>
                  </a:lnTo>
                  <a:lnTo>
                    <a:pt x="1588" y="53"/>
                  </a:lnTo>
                  <a:lnTo>
                    <a:pt x="1588" y="48"/>
                  </a:lnTo>
                  <a:lnTo>
                    <a:pt x="1588" y="43"/>
                  </a:lnTo>
                  <a:lnTo>
                    <a:pt x="1588" y="38"/>
                  </a:lnTo>
                  <a:lnTo>
                    <a:pt x="1584" y="38"/>
                  </a:lnTo>
                  <a:lnTo>
                    <a:pt x="1584" y="33"/>
                  </a:lnTo>
                  <a:lnTo>
                    <a:pt x="1584" y="29"/>
                  </a:lnTo>
                  <a:lnTo>
                    <a:pt x="1579" y="24"/>
                  </a:lnTo>
                  <a:lnTo>
                    <a:pt x="1579" y="19"/>
                  </a:lnTo>
                  <a:lnTo>
                    <a:pt x="1579" y="14"/>
                  </a:lnTo>
                  <a:lnTo>
                    <a:pt x="1574" y="14"/>
                  </a:lnTo>
                  <a:lnTo>
                    <a:pt x="1574" y="9"/>
                  </a:lnTo>
                  <a:lnTo>
                    <a:pt x="1574" y="5"/>
                  </a:lnTo>
                  <a:lnTo>
                    <a:pt x="1574" y="0"/>
                  </a:lnTo>
                  <a:lnTo>
                    <a:pt x="0" y="575"/>
                  </a:lnTo>
                  <a:lnTo>
                    <a:pt x="1608" y="100"/>
                  </a:lnTo>
                  <a:close/>
                </a:path>
              </a:pathLst>
            </a:custGeom>
            <a:solidFill>
              <a:srgbClr val="E4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7"/>
            <p:cNvSpPr>
              <a:spLocks noChangeAspect="1"/>
            </p:cNvSpPr>
            <p:nvPr/>
          </p:nvSpPr>
          <p:spPr bwMode="auto">
            <a:xfrm>
              <a:off x="1739" y="4165"/>
              <a:ext cx="1609" cy="581"/>
            </a:xfrm>
            <a:custGeom>
              <a:avLst/>
              <a:gdLst>
                <a:gd name="T0" fmla="*/ 0 w 1609"/>
                <a:gd name="T1" fmla="*/ 480 h 581"/>
                <a:gd name="T2" fmla="*/ 5 w 1609"/>
                <a:gd name="T3" fmla="*/ 485 h 581"/>
                <a:gd name="T4" fmla="*/ 5 w 1609"/>
                <a:gd name="T5" fmla="*/ 490 h 581"/>
                <a:gd name="T6" fmla="*/ 5 w 1609"/>
                <a:gd name="T7" fmla="*/ 494 h 581"/>
                <a:gd name="T8" fmla="*/ 10 w 1609"/>
                <a:gd name="T9" fmla="*/ 499 h 581"/>
                <a:gd name="T10" fmla="*/ 10 w 1609"/>
                <a:gd name="T11" fmla="*/ 504 h 581"/>
                <a:gd name="T12" fmla="*/ 10 w 1609"/>
                <a:gd name="T13" fmla="*/ 509 h 581"/>
                <a:gd name="T14" fmla="*/ 10 w 1609"/>
                <a:gd name="T15" fmla="*/ 514 h 581"/>
                <a:gd name="T16" fmla="*/ 15 w 1609"/>
                <a:gd name="T17" fmla="*/ 514 h 581"/>
                <a:gd name="T18" fmla="*/ 15 w 1609"/>
                <a:gd name="T19" fmla="*/ 518 h 581"/>
                <a:gd name="T20" fmla="*/ 15 w 1609"/>
                <a:gd name="T21" fmla="*/ 523 h 581"/>
                <a:gd name="T22" fmla="*/ 20 w 1609"/>
                <a:gd name="T23" fmla="*/ 528 h 581"/>
                <a:gd name="T24" fmla="*/ 20 w 1609"/>
                <a:gd name="T25" fmla="*/ 533 h 581"/>
                <a:gd name="T26" fmla="*/ 20 w 1609"/>
                <a:gd name="T27" fmla="*/ 538 h 581"/>
                <a:gd name="T28" fmla="*/ 20 w 1609"/>
                <a:gd name="T29" fmla="*/ 542 h 581"/>
                <a:gd name="T30" fmla="*/ 24 w 1609"/>
                <a:gd name="T31" fmla="*/ 542 h 581"/>
                <a:gd name="T32" fmla="*/ 24 w 1609"/>
                <a:gd name="T33" fmla="*/ 547 h 581"/>
                <a:gd name="T34" fmla="*/ 24 w 1609"/>
                <a:gd name="T35" fmla="*/ 552 h 581"/>
                <a:gd name="T36" fmla="*/ 29 w 1609"/>
                <a:gd name="T37" fmla="*/ 557 h 581"/>
                <a:gd name="T38" fmla="*/ 29 w 1609"/>
                <a:gd name="T39" fmla="*/ 561 h 581"/>
                <a:gd name="T40" fmla="*/ 29 w 1609"/>
                <a:gd name="T41" fmla="*/ 566 h 581"/>
                <a:gd name="T42" fmla="*/ 29 w 1609"/>
                <a:gd name="T43" fmla="*/ 571 h 581"/>
                <a:gd name="T44" fmla="*/ 34 w 1609"/>
                <a:gd name="T45" fmla="*/ 571 h 581"/>
                <a:gd name="T46" fmla="*/ 34 w 1609"/>
                <a:gd name="T47" fmla="*/ 576 h 581"/>
                <a:gd name="T48" fmla="*/ 34 w 1609"/>
                <a:gd name="T49" fmla="*/ 581 h 581"/>
                <a:gd name="T50" fmla="*/ 1609 w 1609"/>
                <a:gd name="T51" fmla="*/ 0 h 581"/>
                <a:gd name="T52" fmla="*/ 0 w 1609"/>
                <a:gd name="T53" fmla="*/ 48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9" h="581">
                  <a:moveTo>
                    <a:pt x="0" y="480"/>
                  </a:moveTo>
                  <a:lnTo>
                    <a:pt x="5" y="485"/>
                  </a:lnTo>
                  <a:lnTo>
                    <a:pt x="5" y="490"/>
                  </a:lnTo>
                  <a:lnTo>
                    <a:pt x="5" y="494"/>
                  </a:lnTo>
                  <a:lnTo>
                    <a:pt x="10" y="499"/>
                  </a:lnTo>
                  <a:lnTo>
                    <a:pt x="10" y="504"/>
                  </a:lnTo>
                  <a:lnTo>
                    <a:pt x="10" y="509"/>
                  </a:lnTo>
                  <a:lnTo>
                    <a:pt x="10" y="514"/>
                  </a:lnTo>
                  <a:lnTo>
                    <a:pt x="15" y="514"/>
                  </a:lnTo>
                  <a:lnTo>
                    <a:pt x="15" y="518"/>
                  </a:lnTo>
                  <a:lnTo>
                    <a:pt x="15" y="523"/>
                  </a:lnTo>
                  <a:lnTo>
                    <a:pt x="20" y="528"/>
                  </a:lnTo>
                  <a:lnTo>
                    <a:pt x="20" y="533"/>
                  </a:lnTo>
                  <a:lnTo>
                    <a:pt x="20" y="538"/>
                  </a:lnTo>
                  <a:lnTo>
                    <a:pt x="20" y="542"/>
                  </a:lnTo>
                  <a:lnTo>
                    <a:pt x="24" y="542"/>
                  </a:lnTo>
                  <a:lnTo>
                    <a:pt x="24" y="547"/>
                  </a:lnTo>
                  <a:lnTo>
                    <a:pt x="24" y="552"/>
                  </a:lnTo>
                  <a:lnTo>
                    <a:pt x="29" y="557"/>
                  </a:lnTo>
                  <a:lnTo>
                    <a:pt x="29" y="561"/>
                  </a:lnTo>
                  <a:lnTo>
                    <a:pt x="29" y="566"/>
                  </a:lnTo>
                  <a:lnTo>
                    <a:pt x="29" y="571"/>
                  </a:lnTo>
                  <a:lnTo>
                    <a:pt x="34" y="571"/>
                  </a:lnTo>
                  <a:lnTo>
                    <a:pt x="34" y="576"/>
                  </a:lnTo>
                  <a:lnTo>
                    <a:pt x="34" y="581"/>
                  </a:lnTo>
                  <a:lnTo>
                    <a:pt x="1609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1A1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8"/>
            <p:cNvSpPr>
              <a:spLocks noChangeAspect="1"/>
            </p:cNvSpPr>
            <p:nvPr/>
          </p:nvSpPr>
          <p:spPr bwMode="auto">
            <a:xfrm>
              <a:off x="3348" y="3489"/>
              <a:ext cx="1574" cy="676"/>
            </a:xfrm>
            <a:custGeom>
              <a:avLst/>
              <a:gdLst>
                <a:gd name="T0" fmla="*/ 1574 w 1574"/>
                <a:gd name="T1" fmla="*/ 101 h 676"/>
                <a:gd name="T2" fmla="*/ 1569 w 1574"/>
                <a:gd name="T3" fmla="*/ 96 h 676"/>
                <a:gd name="T4" fmla="*/ 1569 w 1574"/>
                <a:gd name="T5" fmla="*/ 91 h 676"/>
                <a:gd name="T6" fmla="*/ 1569 w 1574"/>
                <a:gd name="T7" fmla="*/ 86 h 676"/>
                <a:gd name="T8" fmla="*/ 1564 w 1574"/>
                <a:gd name="T9" fmla="*/ 86 h 676"/>
                <a:gd name="T10" fmla="*/ 1564 w 1574"/>
                <a:gd name="T11" fmla="*/ 82 h 676"/>
                <a:gd name="T12" fmla="*/ 1564 w 1574"/>
                <a:gd name="T13" fmla="*/ 77 h 676"/>
                <a:gd name="T14" fmla="*/ 1560 w 1574"/>
                <a:gd name="T15" fmla="*/ 72 h 676"/>
                <a:gd name="T16" fmla="*/ 1560 w 1574"/>
                <a:gd name="T17" fmla="*/ 67 h 676"/>
                <a:gd name="T18" fmla="*/ 1555 w 1574"/>
                <a:gd name="T19" fmla="*/ 62 h 676"/>
                <a:gd name="T20" fmla="*/ 1555 w 1574"/>
                <a:gd name="T21" fmla="*/ 58 h 676"/>
                <a:gd name="T22" fmla="*/ 1555 w 1574"/>
                <a:gd name="T23" fmla="*/ 53 h 676"/>
                <a:gd name="T24" fmla="*/ 1550 w 1574"/>
                <a:gd name="T25" fmla="*/ 48 h 676"/>
                <a:gd name="T26" fmla="*/ 1550 w 1574"/>
                <a:gd name="T27" fmla="*/ 43 h 676"/>
                <a:gd name="T28" fmla="*/ 1545 w 1574"/>
                <a:gd name="T29" fmla="*/ 38 h 676"/>
                <a:gd name="T30" fmla="*/ 1545 w 1574"/>
                <a:gd name="T31" fmla="*/ 34 h 676"/>
                <a:gd name="T32" fmla="*/ 1545 w 1574"/>
                <a:gd name="T33" fmla="*/ 29 h 676"/>
                <a:gd name="T34" fmla="*/ 1540 w 1574"/>
                <a:gd name="T35" fmla="*/ 24 h 676"/>
                <a:gd name="T36" fmla="*/ 1540 w 1574"/>
                <a:gd name="T37" fmla="*/ 19 h 676"/>
                <a:gd name="T38" fmla="*/ 1536 w 1574"/>
                <a:gd name="T39" fmla="*/ 14 h 676"/>
                <a:gd name="T40" fmla="*/ 1536 w 1574"/>
                <a:gd name="T41" fmla="*/ 10 h 676"/>
                <a:gd name="T42" fmla="*/ 1536 w 1574"/>
                <a:gd name="T43" fmla="*/ 5 h 676"/>
                <a:gd name="T44" fmla="*/ 1531 w 1574"/>
                <a:gd name="T45" fmla="*/ 5 h 676"/>
                <a:gd name="T46" fmla="*/ 1531 w 1574"/>
                <a:gd name="T47" fmla="*/ 0 h 676"/>
                <a:gd name="T48" fmla="*/ 0 w 1574"/>
                <a:gd name="T49" fmla="*/ 676 h 676"/>
                <a:gd name="T50" fmla="*/ 1574 w 1574"/>
                <a:gd name="T51" fmla="*/ 101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4" h="676">
                  <a:moveTo>
                    <a:pt x="1574" y="101"/>
                  </a:moveTo>
                  <a:lnTo>
                    <a:pt x="1569" y="96"/>
                  </a:lnTo>
                  <a:lnTo>
                    <a:pt x="1569" y="91"/>
                  </a:lnTo>
                  <a:lnTo>
                    <a:pt x="1569" y="86"/>
                  </a:lnTo>
                  <a:lnTo>
                    <a:pt x="1564" y="86"/>
                  </a:lnTo>
                  <a:lnTo>
                    <a:pt x="1564" y="82"/>
                  </a:lnTo>
                  <a:lnTo>
                    <a:pt x="1564" y="77"/>
                  </a:lnTo>
                  <a:lnTo>
                    <a:pt x="1560" y="72"/>
                  </a:lnTo>
                  <a:lnTo>
                    <a:pt x="1560" y="67"/>
                  </a:lnTo>
                  <a:lnTo>
                    <a:pt x="1555" y="62"/>
                  </a:lnTo>
                  <a:lnTo>
                    <a:pt x="1555" y="58"/>
                  </a:lnTo>
                  <a:lnTo>
                    <a:pt x="1555" y="53"/>
                  </a:lnTo>
                  <a:lnTo>
                    <a:pt x="1550" y="48"/>
                  </a:lnTo>
                  <a:lnTo>
                    <a:pt x="1550" y="43"/>
                  </a:lnTo>
                  <a:lnTo>
                    <a:pt x="1545" y="38"/>
                  </a:lnTo>
                  <a:lnTo>
                    <a:pt x="1545" y="34"/>
                  </a:lnTo>
                  <a:lnTo>
                    <a:pt x="1545" y="29"/>
                  </a:lnTo>
                  <a:lnTo>
                    <a:pt x="1540" y="24"/>
                  </a:lnTo>
                  <a:lnTo>
                    <a:pt x="1540" y="19"/>
                  </a:lnTo>
                  <a:lnTo>
                    <a:pt x="1536" y="14"/>
                  </a:lnTo>
                  <a:lnTo>
                    <a:pt x="1536" y="10"/>
                  </a:lnTo>
                  <a:lnTo>
                    <a:pt x="1536" y="5"/>
                  </a:lnTo>
                  <a:lnTo>
                    <a:pt x="1531" y="5"/>
                  </a:lnTo>
                  <a:lnTo>
                    <a:pt x="1531" y="0"/>
                  </a:lnTo>
                  <a:lnTo>
                    <a:pt x="0" y="676"/>
                  </a:lnTo>
                  <a:lnTo>
                    <a:pt x="1574" y="101"/>
                  </a:lnTo>
                  <a:close/>
                </a:path>
              </a:pathLst>
            </a:custGeom>
            <a:solidFill>
              <a:srgbClr val="DFD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9"/>
            <p:cNvSpPr>
              <a:spLocks noChangeAspect="1"/>
            </p:cNvSpPr>
            <p:nvPr/>
          </p:nvSpPr>
          <p:spPr bwMode="auto">
            <a:xfrm>
              <a:off x="1773" y="4165"/>
              <a:ext cx="1575" cy="681"/>
            </a:xfrm>
            <a:custGeom>
              <a:avLst/>
              <a:gdLst>
                <a:gd name="T0" fmla="*/ 0 w 1575"/>
                <a:gd name="T1" fmla="*/ 581 h 681"/>
                <a:gd name="T2" fmla="*/ 5 w 1575"/>
                <a:gd name="T3" fmla="*/ 585 h 681"/>
                <a:gd name="T4" fmla="*/ 5 w 1575"/>
                <a:gd name="T5" fmla="*/ 590 h 681"/>
                <a:gd name="T6" fmla="*/ 5 w 1575"/>
                <a:gd name="T7" fmla="*/ 595 h 681"/>
                <a:gd name="T8" fmla="*/ 10 w 1575"/>
                <a:gd name="T9" fmla="*/ 595 h 681"/>
                <a:gd name="T10" fmla="*/ 10 w 1575"/>
                <a:gd name="T11" fmla="*/ 600 h 681"/>
                <a:gd name="T12" fmla="*/ 10 w 1575"/>
                <a:gd name="T13" fmla="*/ 605 h 681"/>
                <a:gd name="T14" fmla="*/ 14 w 1575"/>
                <a:gd name="T15" fmla="*/ 609 h 681"/>
                <a:gd name="T16" fmla="*/ 14 w 1575"/>
                <a:gd name="T17" fmla="*/ 614 h 681"/>
                <a:gd name="T18" fmla="*/ 14 w 1575"/>
                <a:gd name="T19" fmla="*/ 619 h 681"/>
                <a:gd name="T20" fmla="*/ 19 w 1575"/>
                <a:gd name="T21" fmla="*/ 624 h 681"/>
                <a:gd name="T22" fmla="*/ 19 w 1575"/>
                <a:gd name="T23" fmla="*/ 629 h 681"/>
                <a:gd name="T24" fmla="*/ 19 w 1575"/>
                <a:gd name="T25" fmla="*/ 633 h 681"/>
                <a:gd name="T26" fmla="*/ 24 w 1575"/>
                <a:gd name="T27" fmla="*/ 633 h 681"/>
                <a:gd name="T28" fmla="*/ 24 w 1575"/>
                <a:gd name="T29" fmla="*/ 638 h 681"/>
                <a:gd name="T30" fmla="*/ 24 w 1575"/>
                <a:gd name="T31" fmla="*/ 643 h 681"/>
                <a:gd name="T32" fmla="*/ 29 w 1575"/>
                <a:gd name="T33" fmla="*/ 643 h 681"/>
                <a:gd name="T34" fmla="*/ 29 w 1575"/>
                <a:gd name="T35" fmla="*/ 648 h 681"/>
                <a:gd name="T36" fmla="*/ 29 w 1575"/>
                <a:gd name="T37" fmla="*/ 653 h 681"/>
                <a:gd name="T38" fmla="*/ 34 w 1575"/>
                <a:gd name="T39" fmla="*/ 657 h 681"/>
                <a:gd name="T40" fmla="*/ 34 w 1575"/>
                <a:gd name="T41" fmla="*/ 662 h 681"/>
                <a:gd name="T42" fmla="*/ 34 w 1575"/>
                <a:gd name="T43" fmla="*/ 667 h 681"/>
                <a:gd name="T44" fmla="*/ 38 w 1575"/>
                <a:gd name="T45" fmla="*/ 667 h 681"/>
                <a:gd name="T46" fmla="*/ 38 w 1575"/>
                <a:gd name="T47" fmla="*/ 672 h 681"/>
                <a:gd name="T48" fmla="*/ 38 w 1575"/>
                <a:gd name="T49" fmla="*/ 677 h 681"/>
                <a:gd name="T50" fmla="*/ 43 w 1575"/>
                <a:gd name="T51" fmla="*/ 677 h 681"/>
                <a:gd name="T52" fmla="*/ 43 w 1575"/>
                <a:gd name="T53" fmla="*/ 681 h 681"/>
                <a:gd name="T54" fmla="*/ 1575 w 1575"/>
                <a:gd name="T55" fmla="*/ 0 h 681"/>
                <a:gd name="T56" fmla="*/ 0 w 1575"/>
                <a:gd name="T57" fmla="*/ 5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75" h="681">
                  <a:moveTo>
                    <a:pt x="0" y="581"/>
                  </a:moveTo>
                  <a:lnTo>
                    <a:pt x="5" y="585"/>
                  </a:lnTo>
                  <a:lnTo>
                    <a:pt x="5" y="590"/>
                  </a:lnTo>
                  <a:lnTo>
                    <a:pt x="5" y="595"/>
                  </a:lnTo>
                  <a:lnTo>
                    <a:pt x="10" y="595"/>
                  </a:lnTo>
                  <a:lnTo>
                    <a:pt x="10" y="600"/>
                  </a:lnTo>
                  <a:lnTo>
                    <a:pt x="10" y="605"/>
                  </a:lnTo>
                  <a:lnTo>
                    <a:pt x="14" y="609"/>
                  </a:lnTo>
                  <a:lnTo>
                    <a:pt x="14" y="614"/>
                  </a:lnTo>
                  <a:lnTo>
                    <a:pt x="14" y="619"/>
                  </a:lnTo>
                  <a:lnTo>
                    <a:pt x="19" y="624"/>
                  </a:lnTo>
                  <a:lnTo>
                    <a:pt x="19" y="629"/>
                  </a:lnTo>
                  <a:lnTo>
                    <a:pt x="19" y="633"/>
                  </a:lnTo>
                  <a:lnTo>
                    <a:pt x="24" y="633"/>
                  </a:lnTo>
                  <a:lnTo>
                    <a:pt x="24" y="638"/>
                  </a:lnTo>
                  <a:lnTo>
                    <a:pt x="24" y="643"/>
                  </a:lnTo>
                  <a:lnTo>
                    <a:pt x="29" y="643"/>
                  </a:lnTo>
                  <a:lnTo>
                    <a:pt x="29" y="648"/>
                  </a:lnTo>
                  <a:lnTo>
                    <a:pt x="29" y="653"/>
                  </a:lnTo>
                  <a:lnTo>
                    <a:pt x="34" y="657"/>
                  </a:lnTo>
                  <a:lnTo>
                    <a:pt x="34" y="662"/>
                  </a:lnTo>
                  <a:lnTo>
                    <a:pt x="34" y="667"/>
                  </a:lnTo>
                  <a:lnTo>
                    <a:pt x="38" y="667"/>
                  </a:lnTo>
                  <a:lnTo>
                    <a:pt x="38" y="672"/>
                  </a:lnTo>
                  <a:lnTo>
                    <a:pt x="38" y="677"/>
                  </a:lnTo>
                  <a:lnTo>
                    <a:pt x="43" y="677"/>
                  </a:lnTo>
                  <a:lnTo>
                    <a:pt x="43" y="681"/>
                  </a:lnTo>
                  <a:lnTo>
                    <a:pt x="1575" y="0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1F1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0"/>
            <p:cNvSpPr>
              <a:spLocks noChangeAspect="1"/>
            </p:cNvSpPr>
            <p:nvPr/>
          </p:nvSpPr>
          <p:spPr bwMode="auto">
            <a:xfrm>
              <a:off x="3348" y="3393"/>
              <a:ext cx="1531" cy="772"/>
            </a:xfrm>
            <a:custGeom>
              <a:avLst/>
              <a:gdLst>
                <a:gd name="T0" fmla="*/ 1531 w 1531"/>
                <a:gd name="T1" fmla="*/ 96 h 772"/>
                <a:gd name="T2" fmla="*/ 1526 w 1531"/>
                <a:gd name="T3" fmla="*/ 91 h 772"/>
                <a:gd name="T4" fmla="*/ 1526 w 1531"/>
                <a:gd name="T5" fmla="*/ 86 h 772"/>
                <a:gd name="T6" fmla="*/ 1526 w 1531"/>
                <a:gd name="T7" fmla="*/ 82 h 772"/>
                <a:gd name="T8" fmla="*/ 1521 w 1531"/>
                <a:gd name="T9" fmla="*/ 77 h 772"/>
                <a:gd name="T10" fmla="*/ 1521 w 1531"/>
                <a:gd name="T11" fmla="*/ 72 h 772"/>
                <a:gd name="T12" fmla="*/ 1516 w 1531"/>
                <a:gd name="T13" fmla="*/ 67 h 772"/>
                <a:gd name="T14" fmla="*/ 1516 w 1531"/>
                <a:gd name="T15" fmla="*/ 62 h 772"/>
                <a:gd name="T16" fmla="*/ 1512 w 1531"/>
                <a:gd name="T17" fmla="*/ 58 h 772"/>
                <a:gd name="T18" fmla="*/ 1512 w 1531"/>
                <a:gd name="T19" fmla="*/ 53 h 772"/>
                <a:gd name="T20" fmla="*/ 1507 w 1531"/>
                <a:gd name="T21" fmla="*/ 48 h 772"/>
                <a:gd name="T22" fmla="*/ 1507 w 1531"/>
                <a:gd name="T23" fmla="*/ 43 h 772"/>
                <a:gd name="T24" fmla="*/ 1502 w 1531"/>
                <a:gd name="T25" fmla="*/ 38 h 772"/>
                <a:gd name="T26" fmla="*/ 1502 w 1531"/>
                <a:gd name="T27" fmla="*/ 34 h 772"/>
                <a:gd name="T28" fmla="*/ 1497 w 1531"/>
                <a:gd name="T29" fmla="*/ 29 h 772"/>
                <a:gd name="T30" fmla="*/ 1497 w 1531"/>
                <a:gd name="T31" fmla="*/ 24 h 772"/>
                <a:gd name="T32" fmla="*/ 1497 w 1531"/>
                <a:gd name="T33" fmla="*/ 19 h 772"/>
                <a:gd name="T34" fmla="*/ 1492 w 1531"/>
                <a:gd name="T35" fmla="*/ 19 h 772"/>
                <a:gd name="T36" fmla="*/ 1492 w 1531"/>
                <a:gd name="T37" fmla="*/ 14 h 772"/>
                <a:gd name="T38" fmla="*/ 1488 w 1531"/>
                <a:gd name="T39" fmla="*/ 10 h 772"/>
                <a:gd name="T40" fmla="*/ 1488 w 1531"/>
                <a:gd name="T41" fmla="*/ 5 h 772"/>
                <a:gd name="T42" fmla="*/ 1483 w 1531"/>
                <a:gd name="T43" fmla="*/ 0 h 772"/>
                <a:gd name="T44" fmla="*/ 0 w 1531"/>
                <a:gd name="T45" fmla="*/ 772 h 772"/>
                <a:gd name="T46" fmla="*/ 1531 w 1531"/>
                <a:gd name="T47" fmla="*/ 9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1" h="772">
                  <a:moveTo>
                    <a:pt x="1531" y="96"/>
                  </a:moveTo>
                  <a:lnTo>
                    <a:pt x="1526" y="91"/>
                  </a:lnTo>
                  <a:lnTo>
                    <a:pt x="1526" y="86"/>
                  </a:lnTo>
                  <a:lnTo>
                    <a:pt x="1526" y="82"/>
                  </a:lnTo>
                  <a:lnTo>
                    <a:pt x="1521" y="77"/>
                  </a:lnTo>
                  <a:lnTo>
                    <a:pt x="1521" y="72"/>
                  </a:lnTo>
                  <a:lnTo>
                    <a:pt x="1516" y="67"/>
                  </a:lnTo>
                  <a:lnTo>
                    <a:pt x="1516" y="62"/>
                  </a:lnTo>
                  <a:lnTo>
                    <a:pt x="1512" y="58"/>
                  </a:lnTo>
                  <a:lnTo>
                    <a:pt x="1512" y="53"/>
                  </a:lnTo>
                  <a:lnTo>
                    <a:pt x="1507" y="48"/>
                  </a:lnTo>
                  <a:lnTo>
                    <a:pt x="1507" y="43"/>
                  </a:lnTo>
                  <a:lnTo>
                    <a:pt x="1502" y="38"/>
                  </a:lnTo>
                  <a:lnTo>
                    <a:pt x="1502" y="34"/>
                  </a:lnTo>
                  <a:lnTo>
                    <a:pt x="1497" y="29"/>
                  </a:lnTo>
                  <a:lnTo>
                    <a:pt x="1497" y="24"/>
                  </a:lnTo>
                  <a:lnTo>
                    <a:pt x="1497" y="19"/>
                  </a:lnTo>
                  <a:lnTo>
                    <a:pt x="1492" y="19"/>
                  </a:lnTo>
                  <a:lnTo>
                    <a:pt x="1492" y="14"/>
                  </a:lnTo>
                  <a:lnTo>
                    <a:pt x="1488" y="10"/>
                  </a:lnTo>
                  <a:lnTo>
                    <a:pt x="1488" y="5"/>
                  </a:lnTo>
                  <a:lnTo>
                    <a:pt x="1483" y="0"/>
                  </a:lnTo>
                  <a:lnTo>
                    <a:pt x="0" y="772"/>
                  </a:lnTo>
                  <a:lnTo>
                    <a:pt x="1531" y="96"/>
                  </a:lnTo>
                  <a:close/>
                </a:path>
              </a:pathLst>
            </a:custGeom>
            <a:solidFill>
              <a:srgbClr val="DAD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1"/>
            <p:cNvSpPr>
              <a:spLocks noChangeAspect="1"/>
            </p:cNvSpPr>
            <p:nvPr/>
          </p:nvSpPr>
          <p:spPr bwMode="auto">
            <a:xfrm>
              <a:off x="1816" y="4165"/>
              <a:ext cx="1532" cy="777"/>
            </a:xfrm>
            <a:custGeom>
              <a:avLst/>
              <a:gdLst>
                <a:gd name="T0" fmla="*/ 0 w 1532"/>
                <a:gd name="T1" fmla="*/ 681 h 777"/>
                <a:gd name="T2" fmla="*/ 0 w 1532"/>
                <a:gd name="T3" fmla="*/ 686 h 777"/>
                <a:gd name="T4" fmla="*/ 5 w 1532"/>
                <a:gd name="T5" fmla="*/ 691 h 777"/>
                <a:gd name="T6" fmla="*/ 5 w 1532"/>
                <a:gd name="T7" fmla="*/ 696 h 777"/>
                <a:gd name="T8" fmla="*/ 10 w 1532"/>
                <a:gd name="T9" fmla="*/ 701 h 777"/>
                <a:gd name="T10" fmla="*/ 10 w 1532"/>
                <a:gd name="T11" fmla="*/ 705 h 777"/>
                <a:gd name="T12" fmla="*/ 15 w 1532"/>
                <a:gd name="T13" fmla="*/ 710 h 777"/>
                <a:gd name="T14" fmla="*/ 15 w 1532"/>
                <a:gd name="T15" fmla="*/ 715 h 777"/>
                <a:gd name="T16" fmla="*/ 19 w 1532"/>
                <a:gd name="T17" fmla="*/ 720 h 777"/>
                <a:gd name="T18" fmla="*/ 19 w 1532"/>
                <a:gd name="T19" fmla="*/ 725 h 777"/>
                <a:gd name="T20" fmla="*/ 24 w 1532"/>
                <a:gd name="T21" fmla="*/ 729 h 777"/>
                <a:gd name="T22" fmla="*/ 24 w 1532"/>
                <a:gd name="T23" fmla="*/ 734 h 777"/>
                <a:gd name="T24" fmla="*/ 29 w 1532"/>
                <a:gd name="T25" fmla="*/ 739 h 777"/>
                <a:gd name="T26" fmla="*/ 29 w 1532"/>
                <a:gd name="T27" fmla="*/ 744 h 777"/>
                <a:gd name="T28" fmla="*/ 34 w 1532"/>
                <a:gd name="T29" fmla="*/ 749 h 777"/>
                <a:gd name="T30" fmla="*/ 34 w 1532"/>
                <a:gd name="T31" fmla="*/ 753 h 777"/>
                <a:gd name="T32" fmla="*/ 34 w 1532"/>
                <a:gd name="T33" fmla="*/ 758 h 777"/>
                <a:gd name="T34" fmla="*/ 39 w 1532"/>
                <a:gd name="T35" fmla="*/ 758 h 777"/>
                <a:gd name="T36" fmla="*/ 39 w 1532"/>
                <a:gd name="T37" fmla="*/ 763 h 777"/>
                <a:gd name="T38" fmla="*/ 39 w 1532"/>
                <a:gd name="T39" fmla="*/ 768 h 777"/>
                <a:gd name="T40" fmla="*/ 43 w 1532"/>
                <a:gd name="T41" fmla="*/ 768 h 777"/>
                <a:gd name="T42" fmla="*/ 43 w 1532"/>
                <a:gd name="T43" fmla="*/ 773 h 777"/>
                <a:gd name="T44" fmla="*/ 48 w 1532"/>
                <a:gd name="T45" fmla="*/ 777 h 777"/>
                <a:gd name="T46" fmla="*/ 1532 w 1532"/>
                <a:gd name="T47" fmla="*/ 0 h 777"/>
                <a:gd name="T48" fmla="*/ 0 w 1532"/>
                <a:gd name="T49" fmla="*/ 68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2" h="777">
                  <a:moveTo>
                    <a:pt x="0" y="681"/>
                  </a:moveTo>
                  <a:lnTo>
                    <a:pt x="0" y="686"/>
                  </a:lnTo>
                  <a:lnTo>
                    <a:pt x="5" y="691"/>
                  </a:lnTo>
                  <a:lnTo>
                    <a:pt x="5" y="696"/>
                  </a:lnTo>
                  <a:lnTo>
                    <a:pt x="10" y="701"/>
                  </a:lnTo>
                  <a:lnTo>
                    <a:pt x="10" y="705"/>
                  </a:lnTo>
                  <a:lnTo>
                    <a:pt x="15" y="710"/>
                  </a:lnTo>
                  <a:lnTo>
                    <a:pt x="15" y="715"/>
                  </a:lnTo>
                  <a:lnTo>
                    <a:pt x="19" y="720"/>
                  </a:lnTo>
                  <a:lnTo>
                    <a:pt x="19" y="725"/>
                  </a:lnTo>
                  <a:lnTo>
                    <a:pt x="24" y="729"/>
                  </a:lnTo>
                  <a:lnTo>
                    <a:pt x="24" y="734"/>
                  </a:lnTo>
                  <a:lnTo>
                    <a:pt x="29" y="739"/>
                  </a:lnTo>
                  <a:lnTo>
                    <a:pt x="29" y="744"/>
                  </a:lnTo>
                  <a:lnTo>
                    <a:pt x="34" y="749"/>
                  </a:lnTo>
                  <a:lnTo>
                    <a:pt x="34" y="753"/>
                  </a:lnTo>
                  <a:lnTo>
                    <a:pt x="34" y="758"/>
                  </a:lnTo>
                  <a:lnTo>
                    <a:pt x="39" y="758"/>
                  </a:lnTo>
                  <a:lnTo>
                    <a:pt x="39" y="763"/>
                  </a:lnTo>
                  <a:lnTo>
                    <a:pt x="39" y="768"/>
                  </a:lnTo>
                  <a:lnTo>
                    <a:pt x="43" y="768"/>
                  </a:lnTo>
                  <a:lnTo>
                    <a:pt x="43" y="773"/>
                  </a:lnTo>
                  <a:lnTo>
                    <a:pt x="48" y="777"/>
                  </a:lnTo>
                  <a:lnTo>
                    <a:pt x="1532" y="0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242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2"/>
            <p:cNvSpPr>
              <a:spLocks noChangeAspect="1"/>
            </p:cNvSpPr>
            <p:nvPr/>
          </p:nvSpPr>
          <p:spPr bwMode="auto">
            <a:xfrm>
              <a:off x="3348" y="3302"/>
              <a:ext cx="1483" cy="863"/>
            </a:xfrm>
            <a:custGeom>
              <a:avLst/>
              <a:gdLst>
                <a:gd name="T0" fmla="*/ 1483 w 1483"/>
                <a:gd name="T1" fmla="*/ 91 h 863"/>
                <a:gd name="T2" fmla="*/ 1483 w 1483"/>
                <a:gd name="T3" fmla="*/ 86 h 863"/>
                <a:gd name="T4" fmla="*/ 1478 w 1483"/>
                <a:gd name="T5" fmla="*/ 82 h 863"/>
                <a:gd name="T6" fmla="*/ 1478 w 1483"/>
                <a:gd name="T7" fmla="*/ 77 h 863"/>
                <a:gd name="T8" fmla="*/ 1473 w 1483"/>
                <a:gd name="T9" fmla="*/ 72 h 863"/>
                <a:gd name="T10" fmla="*/ 1473 w 1483"/>
                <a:gd name="T11" fmla="*/ 67 h 863"/>
                <a:gd name="T12" fmla="*/ 1468 w 1483"/>
                <a:gd name="T13" fmla="*/ 67 h 863"/>
                <a:gd name="T14" fmla="*/ 1468 w 1483"/>
                <a:gd name="T15" fmla="*/ 62 h 863"/>
                <a:gd name="T16" fmla="*/ 1468 w 1483"/>
                <a:gd name="T17" fmla="*/ 58 h 863"/>
                <a:gd name="T18" fmla="*/ 1464 w 1483"/>
                <a:gd name="T19" fmla="*/ 58 h 863"/>
                <a:gd name="T20" fmla="*/ 1464 w 1483"/>
                <a:gd name="T21" fmla="*/ 53 h 863"/>
                <a:gd name="T22" fmla="*/ 1464 w 1483"/>
                <a:gd name="T23" fmla="*/ 48 h 863"/>
                <a:gd name="T24" fmla="*/ 1459 w 1483"/>
                <a:gd name="T25" fmla="*/ 48 h 863"/>
                <a:gd name="T26" fmla="*/ 1459 w 1483"/>
                <a:gd name="T27" fmla="*/ 43 h 863"/>
                <a:gd name="T28" fmla="*/ 1454 w 1483"/>
                <a:gd name="T29" fmla="*/ 38 h 863"/>
                <a:gd name="T30" fmla="*/ 1454 w 1483"/>
                <a:gd name="T31" fmla="*/ 34 h 863"/>
                <a:gd name="T32" fmla="*/ 1449 w 1483"/>
                <a:gd name="T33" fmla="*/ 29 h 863"/>
                <a:gd name="T34" fmla="*/ 1444 w 1483"/>
                <a:gd name="T35" fmla="*/ 24 h 863"/>
                <a:gd name="T36" fmla="*/ 1444 w 1483"/>
                <a:gd name="T37" fmla="*/ 19 h 863"/>
                <a:gd name="T38" fmla="*/ 1440 w 1483"/>
                <a:gd name="T39" fmla="*/ 14 h 863"/>
                <a:gd name="T40" fmla="*/ 1440 w 1483"/>
                <a:gd name="T41" fmla="*/ 10 h 863"/>
                <a:gd name="T42" fmla="*/ 1435 w 1483"/>
                <a:gd name="T43" fmla="*/ 5 h 863"/>
                <a:gd name="T44" fmla="*/ 1435 w 1483"/>
                <a:gd name="T45" fmla="*/ 0 h 863"/>
                <a:gd name="T46" fmla="*/ 1430 w 1483"/>
                <a:gd name="T47" fmla="*/ 0 h 863"/>
                <a:gd name="T48" fmla="*/ 0 w 1483"/>
                <a:gd name="T49" fmla="*/ 863 h 863"/>
                <a:gd name="T50" fmla="*/ 1483 w 1483"/>
                <a:gd name="T51" fmla="*/ 91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3" h="863">
                  <a:moveTo>
                    <a:pt x="1483" y="91"/>
                  </a:moveTo>
                  <a:lnTo>
                    <a:pt x="1483" y="86"/>
                  </a:lnTo>
                  <a:lnTo>
                    <a:pt x="1478" y="82"/>
                  </a:lnTo>
                  <a:lnTo>
                    <a:pt x="1478" y="77"/>
                  </a:lnTo>
                  <a:lnTo>
                    <a:pt x="1473" y="72"/>
                  </a:lnTo>
                  <a:lnTo>
                    <a:pt x="1473" y="67"/>
                  </a:lnTo>
                  <a:lnTo>
                    <a:pt x="1468" y="67"/>
                  </a:lnTo>
                  <a:lnTo>
                    <a:pt x="1468" y="62"/>
                  </a:lnTo>
                  <a:lnTo>
                    <a:pt x="1468" y="58"/>
                  </a:lnTo>
                  <a:lnTo>
                    <a:pt x="1464" y="58"/>
                  </a:lnTo>
                  <a:lnTo>
                    <a:pt x="1464" y="53"/>
                  </a:lnTo>
                  <a:lnTo>
                    <a:pt x="1464" y="48"/>
                  </a:lnTo>
                  <a:lnTo>
                    <a:pt x="1459" y="48"/>
                  </a:lnTo>
                  <a:lnTo>
                    <a:pt x="1459" y="43"/>
                  </a:lnTo>
                  <a:lnTo>
                    <a:pt x="1454" y="38"/>
                  </a:lnTo>
                  <a:lnTo>
                    <a:pt x="1454" y="34"/>
                  </a:lnTo>
                  <a:lnTo>
                    <a:pt x="1449" y="29"/>
                  </a:lnTo>
                  <a:lnTo>
                    <a:pt x="1444" y="24"/>
                  </a:lnTo>
                  <a:lnTo>
                    <a:pt x="1444" y="19"/>
                  </a:lnTo>
                  <a:lnTo>
                    <a:pt x="1440" y="14"/>
                  </a:lnTo>
                  <a:lnTo>
                    <a:pt x="1440" y="10"/>
                  </a:lnTo>
                  <a:lnTo>
                    <a:pt x="1435" y="5"/>
                  </a:lnTo>
                  <a:lnTo>
                    <a:pt x="1435" y="0"/>
                  </a:lnTo>
                  <a:lnTo>
                    <a:pt x="1430" y="0"/>
                  </a:lnTo>
                  <a:lnTo>
                    <a:pt x="0" y="863"/>
                  </a:lnTo>
                  <a:lnTo>
                    <a:pt x="1483" y="91"/>
                  </a:lnTo>
                  <a:close/>
                </a:path>
              </a:pathLst>
            </a:custGeom>
            <a:solidFill>
              <a:srgbClr val="D5D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3"/>
            <p:cNvSpPr>
              <a:spLocks noChangeAspect="1"/>
            </p:cNvSpPr>
            <p:nvPr/>
          </p:nvSpPr>
          <p:spPr bwMode="auto">
            <a:xfrm>
              <a:off x="1864" y="4165"/>
              <a:ext cx="1484" cy="868"/>
            </a:xfrm>
            <a:custGeom>
              <a:avLst/>
              <a:gdLst>
                <a:gd name="T0" fmla="*/ 0 w 1484"/>
                <a:gd name="T1" fmla="*/ 777 h 868"/>
                <a:gd name="T2" fmla="*/ 0 w 1484"/>
                <a:gd name="T3" fmla="*/ 782 h 868"/>
                <a:gd name="T4" fmla="*/ 5 w 1484"/>
                <a:gd name="T5" fmla="*/ 787 h 868"/>
                <a:gd name="T6" fmla="*/ 5 w 1484"/>
                <a:gd name="T7" fmla="*/ 792 h 868"/>
                <a:gd name="T8" fmla="*/ 10 w 1484"/>
                <a:gd name="T9" fmla="*/ 797 h 868"/>
                <a:gd name="T10" fmla="*/ 10 w 1484"/>
                <a:gd name="T11" fmla="*/ 801 h 868"/>
                <a:gd name="T12" fmla="*/ 15 w 1484"/>
                <a:gd name="T13" fmla="*/ 806 h 868"/>
                <a:gd name="T14" fmla="*/ 15 w 1484"/>
                <a:gd name="T15" fmla="*/ 811 h 868"/>
                <a:gd name="T16" fmla="*/ 19 w 1484"/>
                <a:gd name="T17" fmla="*/ 811 h 868"/>
                <a:gd name="T18" fmla="*/ 19 w 1484"/>
                <a:gd name="T19" fmla="*/ 816 h 868"/>
                <a:gd name="T20" fmla="*/ 19 w 1484"/>
                <a:gd name="T21" fmla="*/ 820 h 868"/>
                <a:gd name="T22" fmla="*/ 24 w 1484"/>
                <a:gd name="T23" fmla="*/ 820 h 868"/>
                <a:gd name="T24" fmla="*/ 24 w 1484"/>
                <a:gd name="T25" fmla="*/ 825 h 868"/>
                <a:gd name="T26" fmla="*/ 29 w 1484"/>
                <a:gd name="T27" fmla="*/ 830 h 868"/>
                <a:gd name="T28" fmla="*/ 29 w 1484"/>
                <a:gd name="T29" fmla="*/ 835 h 868"/>
                <a:gd name="T30" fmla="*/ 34 w 1484"/>
                <a:gd name="T31" fmla="*/ 840 h 868"/>
                <a:gd name="T32" fmla="*/ 39 w 1484"/>
                <a:gd name="T33" fmla="*/ 844 h 868"/>
                <a:gd name="T34" fmla="*/ 39 w 1484"/>
                <a:gd name="T35" fmla="*/ 849 h 868"/>
                <a:gd name="T36" fmla="*/ 43 w 1484"/>
                <a:gd name="T37" fmla="*/ 854 h 868"/>
                <a:gd name="T38" fmla="*/ 43 w 1484"/>
                <a:gd name="T39" fmla="*/ 859 h 868"/>
                <a:gd name="T40" fmla="*/ 48 w 1484"/>
                <a:gd name="T41" fmla="*/ 864 h 868"/>
                <a:gd name="T42" fmla="*/ 48 w 1484"/>
                <a:gd name="T43" fmla="*/ 868 h 868"/>
                <a:gd name="T44" fmla="*/ 53 w 1484"/>
                <a:gd name="T45" fmla="*/ 868 h 868"/>
                <a:gd name="T46" fmla="*/ 1484 w 1484"/>
                <a:gd name="T47" fmla="*/ 0 h 868"/>
                <a:gd name="T48" fmla="*/ 0 w 1484"/>
                <a:gd name="T49" fmla="*/ 777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4" h="868">
                  <a:moveTo>
                    <a:pt x="0" y="777"/>
                  </a:moveTo>
                  <a:lnTo>
                    <a:pt x="0" y="782"/>
                  </a:lnTo>
                  <a:lnTo>
                    <a:pt x="5" y="787"/>
                  </a:lnTo>
                  <a:lnTo>
                    <a:pt x="5" y="792"/>
                  </a:lnTo>
                  <a:lnTo>
                    <a:pt x="10" y="797"/>
                  </a:lnTo>
                  <a:lnTo>
                    <a:pt x="10" y="801"/>
                  </a:lnTo>
                  <a:lnTo>
                    <a:pt x="15" y="806"/>
                  </a:lnTo>
                  <a:lnTo>
                    <a:pt x="15" y="811"/>
                  </a:lnTo>
                  <a:lnTo>
                    <a:pt x="19" y="811"/>
                  </a:lnTo>
                  <a:lnTo>
                    <a:pt x="19" y="816"/>
                  </a:lnTo>
                  <a:lnTo>
                    <a:pt x="19" y="820"/>
                  </a:lnTo>
                  <a:lnTo>
                    <a:pt x="24" y="820"/>
                  </a:lnTo>
                  <a:lnTo>
                    <a:pt x="24" y="825"/>
                  </a:lnTo>
                  <a:lnTo>
                    <a:pt x="29" y="830"/>
                  </a:lnTo>
                  <a:lnTo>
                    <a:pt x="29" y="835"/>
                  </a:lnTo>
                  <a:lnTo>
                    <a:pt x="34" y="840"/>
                  </a:lnTo>
                  <a:lnTo>
                    <a:pt x="39" y="844"/>
                  </a:lnTo>
                  <a:lnTo>
                    <a:pt x="39" y="849"/>
                  </a:lnTo>
                  <a:lnTo>
                    <a:pt x="43" y="854"/>
                  </a:lnTo>
                  <a:lnTo>
                    <a:pt x="43" y="859"/>
                  </a:lnTo>
                  <a:lnTo>
                    <a:pt x="48" y="864"/>
                  </a:lnTo>
                  <a:lnTo>
                    <a:pt x="48" y="868"/>
                  </a:lnTo>
                  <a:lnTo>
                    <a:pt x="53" y="868"/>
                  </a:lnTo>
                  <a:lnTo>
                    <a:pt x="1484" y="0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rgbClr val="292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4"/>
            <p:cNvSpPr>
              <a:spLocks noChangeAspect="1"/>
            </p:cNvSpPr>
            <p:nvPr/>
          </p:nvSpPr>
          <p:spPr bwMode="auto">
            <a:xfrm>
              <a:off x="3348" y="3211"/>
              <a:ext cx="1430" cy="954"/>
            </a:xfrm>
            <a:custGeom>
              <a:avLst/>
              <a:gdLst>
                <a:gd name="T0" fmla="*/ 1430 w 1430"/>
                <a:gd name="T1" fmla="*/ 91 h 954"/>
                <a:gd name="T2" fmla="*/ 1430 w 1430"/>
                <a:gd name="T3" fmla="*/ 86 h 954"/>
                <a:gd name="T4" fmla="*/ 1430 w 1430"/>
                <a:gd name="T5" fmla="*/ 81 h 954"/>
                <a:gd name="T6" fmla="*/ 1425 w 1430"/>
                <a:gd name="T7" fmla="*/ 81 h 954"/>
                <a:gd name="T8" fmla="*/ 1425 w 1430"/>
                <a:gd name="T9" fmla="*/ 77 h 954"/>
                <a:gd name="T10" fmla="*/ 1420 w 1430"/>
                <a:gd name="T11" fmla="*/ 77 h 954"/>
                <a:gd name="T12" fmla="*/ 1420 w 1430"/>
                <a:gd name="T13" fmla="*/ 72 h 954"/>
                <a:gd name="T14" fmla="*/ 1420 w 1430"/>
                <a:gd name="T15" fmla="*/ 67 h 954"/>
                <a:gd name="T16" fmla="*/ 1416 w 1430"/>
                <a:gd name="T17" fmla="*/ 67 h 954"/>
                <a:gd name="T18" fmla="*/ 1416 w 1430"/>
                <a:gd name="T19" fmla="*/ 62 h 954"/>
                <a:gd name="T20" fmla="*/ 1411 w 1430"/>
                <a:gd name="T21" fmla="*/ 57 h 954"/>
                <a:gd name="T22" fmla="*/ 1406 w 1430"/>
                <a:gd name="T23" fmla="*/ 53 h 954"/>
                <a:gd name="T24" fmla="*/ 1406 w 1430"/>
                <a:gd name="T25" fmla="*/ 48 h 954"/>
                <a:gd name="T26" fmla="*/ 1401 w 1430"/>
                <a:gd name="T27" fmla="*/ 43 h 954"/>
                <a:gd name="T28" fmla="*/ 1401 w 1430"/>
                <a:gd name="T29" fmla="*/ 38 h 954"/>
                <a:gd name="T30" fmla="*/ 1396 w 1430"/>
                <a:gd name="T31" fmla="*/ 33 h 954"/>
                <a:gd name="T32" fmla="*/ 1392 w 1430"/>
                <a:gd name="T33" fmla="*/ 29 h 954"/>
                <a:gd name="T34" fmla="*/ 1392 w 1430"/>
                <a:gd name="T35" fmla="*/ 24 h 954"/>
                <a:gd name="T36" fmla="*/ 1387 w 1430"/>
                <a:gd name="T37" fmla="*/ 24 h 954"/>
                <a:gd name="T38" fmla="*/ 1387 w 1430"/>
                <a:gd name="T39" fmla="*/ 19 h 954"/>
                <a:gd name="T40" fmla="*/ 1382 w 1430"/>
                <a:gd name="T41" fmla="*/ 14 h 954"/>
                <a:gd name="T42" fmla="*/ 1382 w 1430"/>
                <a:gd name="T43" fmla="*/ 9 h 954"/>
                <a:gd name="T44" fmla="*/ 1377 w 1430"/>
                <a:gd name="T45" fmla="*/ 9 h 954"/>
                <a:gd name="T46" fmla="*/ 1377 w 1430"/>
                <a:gd name="T47" fmla="*/ 5 h 954"/>
                <a:gd name="T48" fmla="*/ 1372 w 1430"/>
                <a:gd name="T49" fmla="*/ 0 h 954"/>
                <a:gd name="T50" fmla="*/ 0 w 1430"/>
                <a:gd name="T51" fmla="*/ 954 h 954"/>
                <a:gd name="T52" fmla="*/ 1430 w 1430"/>
                <a:gd name="T53" fmla="*/ 9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0" h="954">
                  <a:moveTo>
                    <a:pt x="1430" y="91"/>
                  </a:moveTo>
                  <a:lnTo>
                    <a:pt x="1430" y="86"/>
                  </a:lnTo>
                  <a:lnTo>
                    <a:pt x="1430" y="81"/>
                  </a:lnTo>
                  <a:lnTo>
                    <a:pt x="1425" y="81"/>
                  </a:lnTo>
                  <a:lnTo>
                    <a:pt x="1425" y="77"/>
                  </a:lnTo>
                  <a:lnTo>
                    <a:pt x="1420" y="77"/>
                  </a:lnTo>
                  <a:lnTo>
                    <a:pt x="1420" y="72"/>
                  </a:lnTo>
                  <a:lnTo>
                    <a:pt x="1420" y="67"/>
                  </a:lnTo>
                  <a:lnTo>
                    <a:pt x="1416" y="67"/>
                  </a:lnTo>
                  <a:lnTo>
                    <a:pt x="1416" y="62"/>
                  </a:lnTo>
                  <a:lnTo>
                    <a:pt x="1411" y="57"/>
                  </a:lnTo>
                  <a:lnTo>
                    <a:pt x="1406" y="53"/>
                  </a:lnTo>
                  <a:lnTo>
                    <a:pt x="1406" y="48"/>
                  </a:lnTo>
                  <a:lnTo>
                    <a:pt x="1401" y="43"/>
                  </a:lnTo>
                  <a:lnTo>
                    <a:pt x="1401" y="38"/>
                  </a:lnTo>
                  <a:lnTo>
                    <a:pt x="1396" y="33"/>
                  </a:lnTo>
                  <a:lnTo>
                    <a:pt x="1392" y="29"/>
                  </a:lnTo>
                  <a:lnTo>
                    <a:pt x="1392" y="24"/>
                  </a:lnTo>
                  <a:lnTo>
                    <a:pt x="1387" y="24"/>
                  </a:lnTo>
                  <a:lnTo>
                    <a:pt x="1387" y="19"/>
                  </a:lnTo>
                  <a:lnTo>
                    <a:pt x="1382" y="14"/>
                  </a:lnTo>
                  <a:lnTo>
                    <a:pt x="1382" y="9"/>
                  </a:lnTo>
                  <a:lnTo>
                    <a:pt x="1377" y="9"/>
                  </a:lnTo>
                  <a:lnTo>
                    <a:pt x="1377" y="5"/>
                  </a:lnTo>
                  <a:lnTo>
                    <a:pt x="1372" y="0"/>
                  </a:lnTo>
                  <a:lnTo>
                    <a:pt x="0" y="954"/>
                  </a:lnTo>
                  <a:lnTo>
                    <a:pt x="1430" y="91"/>
                  </a:lnTo>
                  <a:close/>
                </a:path>
              </a:pathLst>
            </a:custGeom>
            <a:solidFill>
              <a:srgbClr val="D0D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5"/>
            <p:cNvSpPr>
              <a:spLocks noChangeAspect="1"/>
            </p:cNvSpPr>
            <p:nvPr/>
          </p:nvSpPr>
          <p:spPr bwMode="auto">
            <a:xfrm>
              <a:off x="1917" y="4165"/>
              <a:ext cx="1431" cy="960"/>
            </a:xfrm>
            <a:custGeom>
              <a:avLst/>
              <a:gdLst>
                <a:gd name="T0" fmla="*/ 0 w 1431"/>
                <a:gd name="T1" fmla="*/ 868 h 960"/>
                <a:gd name="T2" fmla="*/ 0 w 1431"/>
                <a:gd name="T3" fmla="*/ 873 h 960"/>
                <a:gd name="T4" fmla="*/ 0 w 1431"/>
                <a:gd name="T5" fmla="*/ 878 h 960"/>
                <a:gd name="T6" fmla="*/ 5 w 1431"/>
                <a:gd name="T7" fmla="*/ 878 h 960"/>
                <a:gd name="T8" fmla="*/ 5 w 1431"/>
                <a:gd name="T9" fmla="*/ 883 h 960"/>
                <a:gd name="T10" fmla="*/ 10 w 1431"/>
                <a:gd name="T11" fmla="*/ 883 h 960"/>
                <a:gd name="T12" fmla="*/ 10 w 1431"/>
                <a:gd name="T13" fmla="*/ 888 h 960"/>
                <a:gd name="T14" fmla="*/ 10 w 1431"/>
                <a:gd name="T15" fmla="*/ 892 h 960"/>
                <a:gd name="T16" fmla="*/ 14 w 1431"/>
                <a:gd name="T17" fmla="*/ 892 h 960"/>
                <a:gd name="T18" fmla="*/ 14 w 1431"/>
                <a:gd name="T19" fmla="*/ 897 h 960"/>
                <a:gd name="T20" fmla="*/ 19 w 1431"/>
                <a:gd name="T21" fmla="*/ 902 h 960"/>
                <a:gd name="T22" fmla="*/ 19 w 1431"/>
                <a:gd name="T23" fmla="*/ 907 h 960"/>
                <a:gd name="T24" fmla="*/ 24 w 1431"/>
                <a:gd name="T25" fmla="*/ 907 h 960"/>
                <a:gd name="T26" fmla="*/ 24 w 1431"/>
                <a:gd name="T27" fmla="*/ 912 h 960"/>
                <a:gd name="T28" fmla="*/ 29 w 1431"/>
                <a:gd name="T29" fmla="*/ 916 h 960"/>
                <a:gd name="T30" fmla="*/ 34 w 1431"/>
                <a:gd name="T31" fmla="*/ 921 h 960"/>
                <a:gd name="T32" fmla="*/ 34 w 1431"/>
                <a:gd name="T33" fmla="*/ 926 h 960"/>
                <a:gd name="T34" fmla="*/ 38 w 1431"/>
                <a:gd name="T35" fmla="*/ 931 h 960"/>
                <a:gd name="T36" fmla="*/ 38 w 1431"/>
                <a:gd name="T37" fmla="*/ 936 h 960"/>
                <a:gd name="T38" fmla="*/ 43 w 1431"/>
                <a:gd name="T39" fmla="*/ 940 h 960"/>
                <a:gd name="T40" fmla="*/ 48 w 1431"/>
                <a:gd name="T41" fmla="*/ 945 h 960"/>
                <a:gd name="T42" fmla="*/ 48 w 1431"/>
                <a:gd name="T43" fmla="*/ 950 h 960"/>
                <a:gd name="T44" fmla="*/ 53 w 1431"/>
                <a:gd name="T45" fmla="*/ 950 h 960"/>
                <a:gd name="T46" fmla="*/ 53 w 1431"/>
                <a:gd name="T47" fmla="*/ 955 h 960"/>
                <a:gd name="T48" fmla="*/ 58 w 1431"/>
                <a:gd name="T49" fmla="*/ 960 h 960"/>
                <a:gd name="T50" fmla="*/ 1431 w 1431"/>
                <a:gd name="T51" fmla="*/ 0 h 960"/>
                <a:gd name="T52" fmla="*/ 0 w 1431"/>
                <a:gd name="T53" fmla="*/ 868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1" h="960">
                  <a:moveTo>
                    <a:pt x="0" y="868"/>
                  </a:moveTo>
                  <a:lnTo>
                    <a:pt x="0" y="873"/>
                  </a:lnTo>
                  <a:lnTo>
                    <a:pt x="0" y="878"/>
                  </a:lnTo>
                  <a:lnTo>
                    <a:pt x="5" y="878"/>
                  </a:lnTo>
                  <a:lnTo>
                    <a:pt x="5" y="883"/>
                  </a:lnTo>
                  <a:lnTo>
                    <a:pt x="10" y="883"/>
                  </a:lnTo>
                  <a:lnTo>
                    <a:pt x="10" y="888"/>
                  </a:lnTo>
                  <a:lnTo>
                    <a:pt x="10" y="892"/>
                  </a:lnTo>
                  <a:lnTo>
                    <a:pt x="14" y="892"/>
                  </a:lnTo>
                  <a:lnTo>
                    <a:pt x="14" y="897"/>
                  </a:lnTo>
                  <a:lnTo>
                    <a:pt x="19" y="902"/>
                  </a:lnTo>
                  <a:lnTo>
                    <a:pt x="19" y="907"/>
                  </a:lnTo>
                  <a:lnTo>
                    <a:pt x="24" y="907"/>
                  </a:lnTo>
                  <a:lnTo>
                    <a:pt x="24" y="912"/>
                  </a:lnTo>
                  <a:lnTo>
                    <a:pt x="29" y="916"/>
                  </a:lnTo>
                  <a:lnTo>
                    <a:pt x="34" y="921"/>
                  </a:lnTo>
                  <a:lnTo>
                    <a:pt x="34" y="926"/>
                  </a:lnTo>
                  <a:lnTo>
                    <a:pt x="38" y="931"/>
                  </a:lnTo>
                  <a:lnTo>
                    <a:pt x="38" y="936"/>
                  </a:lnTo>
                  <a:lnTo>
                    <a:pt x="43" y="940"/>
                  </a:lnTo>
                  <a:lnTo>
                    <a:pt x="48" y="945"/>
                  </a:lnTo>
                  <a:lnTo>
                    <a:pt x="48" y="950"/>
                  </a:lnTo>
                  <a:lnTo>
                    <a:pt x="53" y="950"/>
                  </a:lnTo>
                  <a:lnTo>
                    <a:pt x="53" y="955"/>
                  </a:lnTo>
                  <a:lnTo>
                    <a:pt x="58" y="960"/>
                  </a:lnTo>
                  <a:lnTo>
                    <a:pt x="1431" y="0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rgbClr val="2E2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6"/>
            <p:cNvSpPr>
              <a:spLocks noChangeAspect="1"/>
            </p:cNvSpPr>
            <p:nvPr/>
          </p:nvSpPr>
          <p:spPr bwMode="auto">
            <a:xfrm>
              <a:off x="3348" y="3124"/>
              <a:ext cx="1372" cy="1041"/>
            </a:xfrm>
            <a:custGeom>
              <a:avLst/>
              <a:gdLst>
                <a:gd name="T0" fmla="*/ 1372 w 1372"/>
                <a:gd name="T1" fmla="*/ 87 h 1041"/>
                <a:gd name="T2" fmla="*/ 1372 w 1372"/>
                <a:gd name="T3" fmla="*/ 82 h 1041"/>
                <a:gd name="T4" fmla="*/ 1368 w 1372"/>
                <a:gd name="T5" fmla="*/ 82 h 1041"/>
                <a:gd name="T6" fmla="*/ 1368 w 1372"/>
                <a:gd name="T7" fmla="*/ 77 h 1041"/>
                <a:gd name="T8" fmla="*/ 1363 w 1372"/>
                <a:gd name="T9" fmla="*/ 77 h 1041"/>
                <a:gd name="T10" fmla="*/ 1363 w 1372"/>
                <a:gd name="T11" fmla="*/ 72 h 1041"/>
                <a:gd name="T12" fmla="*/ 1358 w 1372"/>
                <a:gd name="T13" fmla="*/ 68 h 1041"/>
                <a:gd name="T14" fmla="*/ 1358 w 1372"/>
                <a:gd name="T15" fmla="*/ 63 h 1041"/>
                <a:gd name="T16" fmla="*/ 1353 w 1372"/>
                <a:gd name="T17" fmla="*/ 63 h 1041"/>
                <a:gd name="T18" fmla="*/ 1353 w 1372"/>
                <a:gd name="T19" fmla="*/ 58 h 1041"/>
                <a:gd name="T20" fmla="*/ 1348 w 1372"/>
                <a:gd name="T21" fmla="*/ 53 h 1041"/>
                <a:gd name="T22" fmla="*/ 1344 w 1372"/>
                <a:gd name="T23" fmla="*/ 48 h 1041"/>
                <a:gd name="T24" fmla="*/ 1344 w 1372"/>
                <a:gd name="T25" fmla="*/ 44 h 1041"/>
                <a:gd name="T26" fmla="*/ 1339 w 1372"/>
                <a:gd name="T27" fmla="*/ 44 h 1041"/>
                <a:gd name="T28" fmla="*/ 1339 w 1372"/>
                <a:gd name="T29" fmla="*/ 39 h 1041"/>
                <a:gd name="T30" fmla="*/ 1334 w 1372"/>
                <a:gd name="T31" fmla="*/ 34 h 1041"/>
                <a:gd name="T32" fmla="*/ 1329 w 1372"/>
                <a:gd name="T33" fmla="*/ 29 h 1041"/>
                <a:gd name="T34" fmla="*/ 1324 w 1372"/>
                <a:gd name="T35" fmla="*/ 24 h 1041"/>
                <a:gd name="T36" fmla="*/ 1324 w 1372"/>
                <a:gd name="T37" fmla="*/ 20 h 1041"/>
                <a:gd name="T38" fmla="*/ 1320 w 1372"/>
                <a:gd name="T39" fmla="*/ 15 h 1041"/>
                <a:gd name="T40" fmla="*/ 1315 w 1372"/>
                <a:gd name="T41" fmla="*/ 10 h 1041"/>
                <a:gd name="T42" fmla="*/ 1310 w 1372"/>
                <a:gd name="T43" fmla="*/ 5 h 1041"/>
                <a:gd name="T44" fmla="*/ 1310 w 1372"/>
                <a:gd name="T45" fmla="*/ 0 h 1041"/>
                <a:gd name="T46" fmla="*/ 0 w 1372"/>
                <a:gd name="T47" fmla="*/ 1041 h 1041"/>
                <a:gd name="T48" fmla="*/ 1372 w 1372"/>
                <a:gd name="T49" fmla="*/ 87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2" h="1041">
                  <a:moveTo>
                    <a:pt x="1372" y="87"/>
                  </a:moveTo>
                  <a:lnTo>
                    <a:pt x="1372" y="82"/>
                  </a:lnTo>
                  <a:lnTo>
                    <a:pt x="1368" y="82"/>
                  </a:lnTo>
                  <a:lnTo>
                    <a:pt x="1368" y="77"/>
                  </a:lnTo>
                  <a:lnTo>
                    <a:pt x="1363" y="77"/>
                  </a:lnTo>
                  <a:lnTo>
                    <a:pt x="1363" y="72"/>
                  </a:lnTo>
                  <a:lnTo>
                    <a:pt x="1358" y="68"/>
                  </a:lnTo>
                  <a:lnTo>
                    <a:pt x="1358" y="63"/>
                  </a:lnTo>
                  <a:lnTo>
                    <a:pt x="1353" y="63"/>
                  </a:lnTo>
                  <a:lnTo>
                    <a:pt x="1353" y="58"/>
                  </a:lnTo>
                  <a:lnTo>
                    <a:pt x="1348" y="53"/>
                  </a:lnTo>
                  <a:lnTo>
                    <a:pt x="1344" y="48"/>
                  </a:lnTo>
                  <a:lnTo>
                    <a:pt x="1344" y="44"/>
                  </a:lnTo>
                  <a:lnTo>
                    <a:pt x="1339" y="44"/>
                  </a:lnTo>
                  <a:lnTo>
                    <a:pt x="1339" y="39"/>
                  </a:lnTo>
                  <a:lnTo>
                    <a:pt x="1334" y="34"/>
                  </a:lnTo>
                  <a:lnTo>
                    <a:pt x="1329" y="29"/>
                  </a:lnTo>
                  <a:lnTo>
                    <a:pt x="1324" y="24"/>
                  </a:lnTo>
                  <a:lnTo>
                    <a:pt x="1324" y="20"/>
                  </a:lnTo>
                  <a:lnTo>
                    <a:pt x="1320" y="15"/>
                  </a:lnTo>
                  <a:lnTo>
                    <a:pt x="1315" y="10"/>
                  </a:lnTo>
                  <a:lnTo>
                    <a:pt x="1310" y="5"/>
                  </a:lnTo>
                  <a:lnTo>
                    <a:pt x="1310" y="0"/>
                  </a:lnTo>
                  <a:lnTo>
                    <a:pt x="0" y="1041"/>
                  </a:lnTo>
                  <a:lnTo>
                    <a:pt x="1372" y="87"/>
                  </a:lnTo>
                  <a:close/>
                </a:path>
              </a:pathLst>
            </a:custGeom>
            <a:solidFill>
              <a:srgbClr val="CAC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7"/>
            <p:cNvSpPr>
              <a:spLocks noChangeAspect="1"/>
            </p:cNvSpPr>
            <p:nvPr/>
          </p:nvSpPr>
          <p:spPr bwMode="auto">
            <a:xfrm>
              <a:off x="1975" y="4165"/>
              <a:ext cx="1373" cy="1046"/>
            </a:xfrm>
            <a:custGeom>
              <a:avLst/>
              <a:gdLst>
                <a:gd name="T0" fmla="*/ 0 w 1373"/>
                <a:gd name="T1" fmla="*/ 960 h 1046"/>
                <a:gd name="T2" fmla="*/ 0 w 1373"/>
                <a:gd name="T3" fmla="*/ 964 h 1046"/>
                <a:gd name="T4" fmla="*/ 4 w 1373"/>
                <a:gd name="T5" fmla="*/ 964 h 1046"/>
                <a:gd name="T6" fmla="*/ 4 w 1373"/>
                <a:gd name="T7" fmla="*/ 969 h 1046"/>
                <a:gd name="T8" fmla="*/ 9 w 1373"/>
                <a:gd name="T9" fmla="*/ 969 h 1046"/>
                <a:gd name="T10" fmla="*/ 9 w 1373"/>
                <a:gd name="T11" fmla="*/ 974 h 1046"/>
                <a:gd name="T12" fmla="*/ 9 w 1373"/>
                <a:gd name="T13" fmla="*/ 979 h 1046"/>
                <a:gd name="T14" fmla="*/ 14 w 1373"/>
                <a:gd name="T15" fmla="*/ 979 h 1046"/>
                <a:gd name="T16" fmla="*/ 14 w 1373"/>
                <a:gd name="T17" fmla="*/ 984 h 1046"/>
                <a:gd name="T18" fmla="*/ 19 w 1373"/>
                <a:gd name="T19" fmla="*/ 984 h 1046"/>
                <a:gd name="T20" fmla="*/ 19 w 1373"/>
                <a:gd name="T21" fmla="*/ 988 h 1046"/>
                <a:gd name="T22" fmla="*/ 24 w 1373"/>
                <a:gd name="T23" fmla="*/ 988 h 1046"/>
                <a:gd name="T24" fmla="*/ 24 w 1373"/>
                <a:gd name="T25" fmla="*/ 993 h 1046"/>
                <a:gd name="T26" fmla="*/ 24 w 1373"/>
                <a:gd name="T27" fmla="*/ 998 h 1046"/>
                <a:gd name="T28" fmla="*/ 28 w 1373"/>
                <a:gd name="T29" fmla="*/ 998 h 1046"/>
                <a:gd name="T30" fmla="*/ 28 w 1373"/>
                <a:gd name="T31" fmla="*/ 1003 h 1046"/>
                <a:gd name="T32" fmla="*/ 33 w 1373"/>
                <a:gd name="T33" fmla="*/ 1003 h 1046"/>
                <a:gd name="T34" fmla="*/ 33 w 1373"/>
                <a:gd name="T35" fmla="*/ 1008 h 1046"/>
                <a:gd name="T36" fmla="*/ 38 w 1373"/>
                <a:gd name="T37" fmla="*/ 1012 h 1046"/>
                <a:gd name="T38" fmla="*/ 43 w 1373"/>
                <a:gd name="T39" fmla="*/ 1017 h 1046"/>
                <a:gd name="T40" fmla="*/ 43 w 1373"/>
                <a:gd name="T41" fmla="*/ 1022 h 1046"/>
                <a:gd name="T42" fmla="*/ 48 w 1373"/>
                <a:gd name="T43" fmla="*/ 1022 h 1046"/>
                <a:gd name="T44" fmla="*/ 48 w 1373"/>
                <a:gd name="T45" fmla="*/ 1027 h 1046"/>
                <a:gd name="T46" fmla="*/ 52 w 1373"/>
                <a:gd name="T47" fmla="*/ 1032 h 1046"/>
                <a:gd name="T48" fmla="*/ 57 w 1373"/>
                <a:gd name="T49" fmla="*/ 1036 h 1046"/>
                <a:gd name="T50" fmla="*/ 62 w 1373"/>
                <a:gd name="T51" fmla="*/ 1041 h 1046"/>
                <a:gd name="T52" fmla="*/ 67 w 1373"/>
                <a:gd name="T53" fmla="*/ 1046 h 1046"/>
                <a:gd name="T54" fmla="*/ 1373 w 1373"/>
                <a:gd name="T55" fmla="*/ 0 h 1046"/>
                <a:gd name="T56" fmla="*/ 0 w 1373"/>
                <a:gd name="T57" fmla="*/ 96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3" h="1046">
                  <a:moveTo>
                    <a:pt x="0" y="960"/>
                  </a:moveTo>
                  <a:lnTo>
                    <a:pt x="0" y="964"/>
                  </a:lnTo>
                  <a:lnTo>
                    <a:pt x="4" y="964"/>
                  </a:lnTo>
                  <a:lnTo>
                    <a:pt x="4" y="969"/>
                  </a:lnTo>
                  <a:lnTo>
                    <a:pt x="9" y="969"/>
                  </a:lnTo>
                  <a:lnTo>
                    <a:pt x="9" y="974"/>
                  </a:lnTo>
                  <a:lnTo>
                    <a:pt x="9" y="979"/>
                  </a:lnTo>
                  <a:lnTo>
                    <a:pt x="14" y="979"/>
                  </a:lnTo>
                  <a:lnTo>
                    <a:pt x="14" y="984"/>
                  </a:lnTo>
                  <a:lnTo>
                    <a:pt x="19" y="984"/>
                  </a:lnTo>
                  <a:lnTo>
                    <a:pt x="19" y="988"/>
                  </a:lnTo>
                  <a:lnTo>
                    <a:pt x="24" y="988"/>
                  </a:lnTo>
                  <a:lnTo>
                    <a:pt x="24" y="993"/>
                  </a:lnTo>
                  <a:lnTo>
                    <a:pt x="24" y="998"/>
                  </a:lnTo>
                  <a:lnTo>
                    <a:pt x="28" y="998"/>
                  </a:lnTo>
                  <a:lnTo>
                    <a:pt x="28" y="1003"/>
                  </a:lnTo>
                  <a:lnTo>
                    <a:pt x="33" y="1003"/>
                  </a:lnTo>
                  <a:lnTo>
                    <a:pt x="33" y="1008"/>
                  </a:lnTo>
                  <a:lnTo>
                    <a:pt x="38" y="1012"/>
                  </a:lnTo>
                  <a:lnTo>
                    <a:pt x="43" y="1017"/>
                  </a:lnTo>
                  <a:lnTo>
                    <a:pt x="43" y="1022"/>
                  </a:lnTo>
                  <a:lnTo>
                    <a:pt x="48" y="1022"/>
                  </a:lnTo>
                  <a:lnTo>
                    <a:pt x="48" y="1027"/>
                  </a:lnTo>
                  <a:lnTo>
                    <a:pt x="52" y="1032"/>
                  </a:lnTo>
                  <a:lnTo>
                    <a:pt x="57" y="1036"/>
                  </a:lnTo>
                  <a:lnTo>
                    <a:pt x="62" y="1041"/>
                  </a:lnTo>
                  <a:lnTo>
                    <a:pt x="67" y="1046"/>
                  </a:lnTo>
                  <a:lnTo>
                    <a:pt x="1373" y="0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343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8"/>
            <p:cNvSpPr>
              <a:spLocks noChangeAspect="1"/>
            </p:cNvSpPr>
            <p:nvPr/>
          </p:nvSpPr>
          <p:spPr bwMode="auto">
            <a:xfrm>
              <a:off x="3348" y="3043"/>
              <a:ext cx="1310" cy="1122"/>
            </a:xfrm>
            <a:custGeom>
              <a:avLst/>
              <a:gdLst>
                <a:gd name="T0" fmla="*/ 1310 w 1310"/>
                <a:gd name="T1" fmla="*/ 81 h 1122"/>
                <a:gd name="T2" fmla="*/ 1305 w 1310"/>
                <a:gd name="T3" fmla="*/ 81 h 1122"/>
                <a:gd name="T4" fmla="*/ 1305 w 1310"/>
                <a:gd name="T5" fmla="*/ 77 h 1122"/>
                <a:gd name="T6" fmla="*/ 1300 w 1310"/>
                <a:gd name="T7" fmla="*/ 72 h 1122"/>
                <a:gd name="T8" fmla="*/ 1296 w 1310"/>
                <a:gd name="T9" fmla="*/ 67 h 1122"/>
                <a:gd name="T10" fmla="*/ 1291 w 1310"/>
                <a:gd name="T11" fmla="*/ 62 h 1122"/>
                <a:gd name="T12" fmla="*/ 1291 w 1310"/>
                <a:gd name="T13" fmla="*/ 58 h 1122"/>
                <a:gd name="T14" fmla="*/ 1286 w 1310"/>
                <a:gd name="T15" fmla="*/ 58 h 1122"/>
                <a:gd name="T16" fmla="*/ 1286 w 1310"/>
                <a:gd name="T17" fmla="*/ 53 h 1122"/>
                <a:gd name="T18" fmla="*/ 1281 w 1310"/>
                <a:gd name="T19" fmla="*/ 53 h 1122"/>
                <a:gd name="T20" fmla="*/ 1281 w 1310"/>
                <a:gd name="T21" fmla="*/ 48 h 1122"/>
                <a:gd name="T22" fmla="*/ 1276 w 1310"/>
                <a:gd name="T23" fmla="*/ 48 h 1122"/>
                <a:gd name="T24" fmla="*/ 1276 w 1310"/>
                <a:gd name="T25" fmla="*/ 43 h 1122"/>
                <a:gd name="T26" fmla="*/ 1272 w 1310"/>
                <a:gd name="T27" fmla="*/ 38 h 1122"/>
                <a:gd name="T28" fmla="*/ 1272 w 1310"/>
                <a:gd name="T29" fmla="*/ 34 h 1122"/>
                <a:gd name="T30" fmla="*/ 1267 w 1310"/>
                <a:gd name="T31" fmla="*/ 34 h 1122"/>
                <a:gd name="T32" fmla="*/ 1267 w 1310"/>
                <a:gd name="T33" fmla="*/ 29 h 1122"/>
                <a:gd name="T34" fmla="*/ 1262 w 1310"/>
                <a:gd name="T35" fmla="*/ 29 h 1122"/>
                <a:gd name="T36" fmla="*/ 1262 w 1310"/>
                <a:gd name="T37" fmla="*/ 24 h 1122"/>
                <a:gd name="T38" fmla="*/ 1257 w 1310"/>
                <a:gd name="T39" fmla="*/ 24 h 1122"/>
                <a:gd name="T40" fmla="*/ 1257 w 1310"/>
                <a:gd name="T41" fmla="*/ 19 h 1122"/>
                <a:gd name="T42" fmla="*/ 1252 w 1310"/>
                <a:gd name="T43" fmla="*/ 19 h 1122"/>
                <a:gd name="T44" fmla="*/ 1252 w 1310"/>
                <a:gd name="T45" fmla="*/ 14 h 1122"/>
                <a:gd name="T46" fmla="*/ 1248 w 1310"/>
                <a:gd name="T47" fmla="*/ 14 h 1122"/>
                <a:gd name="T48" fmla="*/ 1248 w 1310"/>
                <a:gd name="T49" fmla="*/ 10 h 1122"/>
                <a:gd name="T50" fmla="*/ 1243 w 1310"/>
                <a:gd name="T51" fmla="*/ 10 h 1122"/>
                <a:gd name="T52" fmla="*/ 1243 w 1310"/>
                <a:gd name="T53" fmla="*/ 5 h 1122"/>
                <a:gd name="T54" fmla="*/ 1238 w 1310"/>
                <a:gd name="T55" fmla="*/ 0 h 1122"/>
                <a:gd name="T56" fmla="*/ 0 w 1310"/>
                <a:gd name="T57" fmla="*/ 1122 h 1122"/>
                <a:gd name="T58" fmla="*/ 1310 w 1310"/>
                <a:gd name="T59" fmla="*/ 81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0" h="1122">
                  <a:moveTo>
                    <a:pt x="1310" y="81"/>
                  </a:moveTo>
                  <a:lnTo>
                    <a:pt x="1305" y="81"/>
                  </a:lnTo>
                  <a:lnTo>
                    <a:pt x="1305" y="77"/>
                  </a:lnTo>
                  <a:lnTo>
                    <a:pt x="1300" y="72"/>
                  </a:lnTo>
                  <a:lnTo>
                    <a:pt x="1296" y="67"/>
                  </a:lnTo>
                  <a:lnTo>
                    <a:pt x="1291" y="62"/>
                  </a:lnTo>
                  <a:lnTo>
                    <a:pt x="1291" y="58"/>
                  </a:lnTo>
                  <a:lnTo>
                    <a:pt x="1286" y="58"/>
                  </a:lnTo>
                  <a:lnTo>
                    <a:pt x="1286" y="53"/>
                  </a:lnTo>
                  <a:lnTo>
                    <a:pt x="1281" y="53"/>
                  </a:lnTo>
                  <a:lnTo>
                    <a:pt x="1281" y="48"/>
                  </a:lnTo>
                  <a:lnTo>
                    <a:pt x="1276" y="48"/>
                  </a:lnTo>
                  <a:lnTo>
                    <a:pt x="1276" y="43"/>
                  </a:lnTo>
                  <a:lnTo>
                    <a:pt x="1272" y="38"/>
                  </a:lnTo>
                  <a:lnTo>
                    <a:pt x="1272" y="34"/>
                  </a:lnTo>
                  <a:lnTo>
                    <a:pt x="1267" y="34"/>
                  </a:lnTo>
                  <a:lnTo>
                    <a:pt x="1267" y="29"/>
                  </a:lnTo>
                  <a:lnTo>
                    <a:pt x="1262" y="29"/>
                  </a:lnTo>
                  <a:lnTo>
                    <a:pt x="1262" y="24"/>
                  </a:lnTo>
                  <a:lnTo>
                    <a:pt x="1257" y="24"/>
                  </a:lnTo>
                  <a:lnTo>
                    <a:pt x="1257" y="19"/>
                  </a:lnTo>
                  <a:lnTo>
                    <a:pt x="1252" y="19"/>
                  </a:lnTo>
                  <a:lnTo>
                    <a:pt x="1252" y="14"/>
                  </a:lnTo>
                  <a:lnTo>
                    <a:pt x="1248" y="14"/>
                  </a:lnTo>
                  <a:lnTo>
                    <a:pt x="1248" y="10"/>
                  </a:lnTo>
                  <a:lnTo>
                    <a:pt x="1243" y="10"/>
                  </a:lnTo>
                  <a:lnTo>
                    <a:pt x="1243" y="5"/>
                  </a:lnTo>
                  <a:lnTo>
                    <a:pt x="1238" y="0"/>
                  </a:lnTo>
                  <a:lnTo>
                    <a:pt x="0" y="1122"/>
                  </a:lnTo>
                  <a:lnTo>
                    <a:pt x="1310" y="81"/>
                  </a:lnTo>
                  <a:close/>
                </a:path>
              </a:pathLst>
            </a:custGeom>
            <a:solidFill>
              <a:srgbClr val="C5C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9"/>
            <p:cNvSpPr>
              <a:spLocks noChangeAspect="1"/>
            </p:cNvSpPr>
            <p:nvPr/>
          </p:nvSpPr>
          <p:spPr bwMode="auto">
            <a:xfrm>
              <a:off x="2037" y="4165"/>
              <a:ext cx="1311" cy="1127"/>
            </a:xfrm>
            <a:custGeom>
              <a:avLst/>
              <a:gdLst>
                <a:gd name="T0" fmla="*/ 0 w 1311"/>
                <a:gd name="T1" fmla="*/ 1046 h 1127"/>
                <a:gd name="T2" fmla="*/ 5 w 1311"/>
                <a:gd name="T3" fmla="*/ 1051 h 1127"/>
                <a:gd name="T4" fmla="*/ 10 w 1311"/>
                <a:gd name="T5" fmla="*/ 1056 h 1127"/>
                <a:gd name="T6" fmla="*/ 14 w 1311"/>
                <a:gd name="T7" fmla="*/ 1060 h 1127"/>
                <a:gd name="T8" fmla="*/ 19 w 1311"/>
                <a:gd name="T9" fmla="*/ 1065 h 1127"/>
                <a:gd name="T10" fmla="*/ 19 w 1311"/>
                <a:gd name="T11" fmla="*/ 1070 h 1127"/>
                <a:gd name="T12" fmla="*/ 24 w 1311"/>
                <a:gd name="T13" fmla="*/ 1070 h 1127"/>
                <a:gd name="T14" fmla="*/ 24 w 1311"/>
                <a:gd name="T15" fmla="*/ 1075 h 1127"/>
                <a:gd name="T16" fmla="*/ 29 w 1311"/>
                <a:gd name="T17" fmla="*/ 1075 h 1127"/>
                <a:gd name="T18" fmla="*/ 29 w 1311"/>
                <a:gd name="T19" fmla="*/ 1079 h 1127"/>
                <a:gd name="T20" fmla="*/ 34 w 1311"/>
                <a:gd name="T21" fmla="*/ 1084 h 1127"/>
                <a:gd name="T22" fmla="*/ 38 w 1311"/>
                <a:gd name="T23" fmla="*/ 1089 h 1127"/>
                <a:gd name="T24" fmla="*/ 43 w 1311"/>
                <a:gd name="T25" fmla="*/ 1094 h 1127"/>
                <a:gd name="T26" fmla="*/ 43 w 1311"/>
                <a:gd name="T27" fmla="*/ 1099 h 1127"/>
                <a:gd name="T28" fmla="*/ 48 w 1311"/>
                <a:gd name="T29" fmla="*/ 1099 h 1127"/>
                <a:gd name="T30" fmla="*/ 48 w 1311"/>
                <a:gd name="T31" fmla="*/ 1103 h 1127"/>
                <a:gd name="T32" fmla="*/ 53 w 1311"/>
                <a:gd name="T33" fmla="*/ 1103 h 1127"/>
                <a:gd name="T34" fmla="*/ 53 w 1311"/>
                <a:gd name="T35" fmla="*/ 1108 h 1127"/>
                <a:gd name="T36" fmla="*/ 58 w 1311"/>
                <a:gd name="T37" fmla="*/ 1108 h 1127"/>
                <a:gd name="T38" fmla="*/ 58 w 1311"/>
                <a:gd name="T39" fmla="*/ 1113 h 1127"/>
                <a:gd name="T40" fmla="*/ 62 w 1311"/>
                <a:gd name="T41" fmla="*/ 1113 h 1127"/>
                <a:gd name="T42" fmla="*/ 62 w 1311"/>
                <a:gd name="T43" fmla="*/ 1118 h 1127"/>
                <a:gd name="T44" fmla="*/ 67 w 1311"/>
                <a:gd name="T45" fmla="*/ 1118 h 1127"/>
                <a:gd name="T46" fmla="*/ 67 w 1311"/>
                <a:gd name="T47" fmla="*/ 1123 h 1127"/>
                <a:gd name="T48" fmla="*/ 72 w 1311"/>
                <a:gd name="T49" fmla="*/ 1123 h 1127"/>
                <a:gd name="T50" fmla="*/ 72 w 1311"/>
                <a:gd name="T51" fmla="*/ 1127 h 1127"/>
                <a:gd name="T52" fmla="*/ 1311 w 1311"/>
                <a:gd name="T53" fmla="*/ 0 h 1127"/>
                <a:gd name="T54" fmla="*/ 0 w 1311"/>
                <a:gd name="T55" fmla="*/ 104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1" h="1127">
                  <a:moveTo>
                    <a:pt x="0" y="1046"/>
                  </a:moveTo>
                  <a:lnTo>
                    <a:pt x="5" y="1051"/>
                  </a:lnTo>
                  <a:lnTo>
                    <a:pt x="10" y="1056"/>
                  </a:lnTo>
                  <a:lnTo>
                    <a:pt x="14" y="1060"/>
                  </a:lnTo>
                  <a:lnTo>
                    <a:pt x="19" y="1065"/>
                  </a:lnTo>
                  <a:lnTo>
                    <a:pt x="19" y="1070"/>
                  </a:lnTo>
                  <a:lnTo>
                    <a:pt x="24" y="1070"/>
                  </a:lnTo>
                  <a:lnTo>
                    <a:pt x="24" y="1075"/>
                  </a:lnTo>
                  <a:lnTo>
                    <a:pt x="29" y="1075"/>
                  </a:lnTo>
                  <a:lnTo>
                    <a:pt x="29" y="1079"/>
                  </a:lnTo>
                  <a:lnTo>
                    <a:pt x="34" y="1084"/>
                  </a:lnTo>
                  <a:lnTo>
                    <a:pt x="38" y="1089"/>
                  </a:lnTo>
                  <a:lnTo>
                    <a:pt x="43" y="1094"/>
                  </a:lnTo>
                  <a:lnTo>
                    <a:pt x="43" y="1099"/>
                  </a:lnTo>
                  <a:lnTo>
                    <a:pt x="48" y="1099"/>
                  </a:lnTo>
                  <a:lnTo>
                    <a:pt x="48" y="1103"/>
                  </a:lnTo>
                  <a:lnTo>
                    <a:pt x="53" y="1103"/>
                  </a:lnTo>
                  <a:lnTo>
                    <a:pt x="53" y="1108"/>
                  </a:lnTo>
                  <a:lnTo>
                    <a:pt x="58" y="1108"/>
                  </a:lnTo>
                  <a:lnTo>
                    <a:pt x="58" y="1113"/>
                  </a:lnTo>
                  <a:lnTo>
                    <a:pt x="62" y="1113"/>
                  </a:lnTo>
                  <a:lnTo>
                    <a:pt x="62" y="1118"/>
                  </a:lnTo>
                  <a:lnTo>
                    <a:pt x="67" y="1118"/>
                  </a:lnTo>
                  <a:lnTo>
                    <a:pt x="67" y="1123"/>
                  </a:lnTo>
                  <a:lnTo>
                    <a:pt x="72" y="1123"/>
                  </a:lnTo>
                  <a:lnTo>
                    <a:pt x="72" y="1127"/>
                  </a:lnTo>
                  <a:lnTo>
                    <a:pt x="1311" y="0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393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0"/>
            <p:cNvSpPr>
              <a:spLocks noChangeAspect="1"/>
            </p:cNvSpPr>
            <p:nvPr/>
          </p:nvSpPr>
          <p:spPr bwMode="auto">
            <a:xfrm>
              <a:off x="3348" y="2966"/>
              <a:ext cx="1238" cy="1199"/>
            </a:xfrm>
            <a:custGeom>
              <a:avLst/>
              <a:gdLst>
                <a:gd name="T0" fmla="*/ 1238 w 1238"/>
                <a:gd name="T1" fmla="*/ 77 h 1199"/>
                <a:gd name="T2" fmla="*/ 1233 w 1238"/>
                <a:gd name="T3" fmla="*/ 72 h 1199"/>
                <a:gd name="T4" fmla="*/ 1228 w 1238"/>
                <a:gd name="T5" fmla="*/ 67 h 1199"/>
                <a:gd name="T6" fmla="*/ 1228 w 1238"/>
                <a:gd name="T7" fmla="*/ 63 h 1199"/>
                <a:gd name="T8" fmla="*/ 1224 w 1238"/>
                <a:gd name="T9" fmla="*/ 63 h 1199"/>
                <a:gd name="T10" fmla="*/ 1224 w 1238"/>
                <a:gd name="T11" fmla="*/ 58 h 1199"/>
                <a:gd name="T12" fmla="*/ 1219 w 1238"/>
                <a:gd name="T13" fmla="*/ 58 h 1199"/>
                <a:gd name="T14" fmla="*/ 1219 w 1238"/>
                <a:gd name="T15" fmla="*/ 53 h 1199"/>
                <a:gd name="T16" fmla="*/ 1214 w 1238"/>
                <a:gd name="T17" fmla="*/ 53 h 1199"/>
                <a:gd name="T18" fmla="*/ 1214 w 1238"/>
                <a:gd name="T19" fmla="*/ 48 h 1199"/>
                <a:gd name="T20" fmla="*/ 1209 w 1238"/>
                <a:gd name="T21" fmla="*/ 48 h 1199"/>
                <a:gd name="T22" fmla="*/ 1209 w 1238"/>
                <a:gd name="T23" fmla="*/ 43 h 1199"/>
                <a:gd name="T24" fmla="*/ 1204 w 1238"/>
                <a:gd name="T25" fmla="*/ 43 h 1199"/>
                <a:gd name="T26" fmla="*/ 1204 w 1238"/>
                <a:gd name="T27" fmla="*/ 39 h 1199"/>
                <a:gd name="T28" fmla="*/ 1200 w 1238"/>
                <a:gd name="T29" fmla="*/ 39 h 1199"/>
                <a:gd name="T30" fmla="*/ 1200 w 1238"/>
                <a:gd name="T31" fmla="*/ 34 h 1199"/>
                <a:gd name="T32" fmla="*/ 1195 w 1238"/>
                <a:gd name="T33" fmla="*/ 34 h 1199"/>
                <a:gd name="T34" fmla="*/ 1195 w 1238"/>
                <a:gd name="T35" fmla="*/ 29 h 1199"/>
                <a:gd name="T36" fmla="*/ 1190 w 1238"/>
                <a:gd name="T37" fmla="*/ 29 h 1199"/>
                <a:gd name="T38" fmla="*/ 1190 w 1238"/>
                <a:gd name="T39" fmla="*/ 24 h 1199"/>
                <a:gd name="T40" fmla="*/ 1185 w 1238"/>
                <a:gd name="T41" fmla="*/ 24 h 1199"/>
                <a:gd name="T42" fmla="*/ 1185 w 1238"/>
                <a:gd name="T43" fmla="*/ 19 h 1199"/>
                <a:gd name="T44" fmla="*/ 1180 w 1238"/>
                <a:gd name="T45" fmla="*/ 19 h 1199"/>
                <a:gd name="T46" fmla="*/ 1180 w 1238"/>
                <a:gd name="T47" fmla="*/ 15 h 1199"/>
                <a:gd name="T48" fmla="*/ 1176 w 1238"/>
                <a:gd name="T49" fmla="*/ 15 h 1199"/>
                <a:gd name="T50" fmla="*/ 1176 w 1238"/>
                <a:gd name="T51" fmla="*/ 10 h 1199"/>
                <a:gd name="T52" fmla="*/ 1171 w 1238"/>
                <a:gd name="T53" fmla="*/ 10 h 1199"/>
                <a:gd name="T54" fmla="*/ 1171 w 1238"/>
                <a:gd name="T55" fmla="*/ 5 h 1199"/>
                <a:gd name="T56" fmla="*/ 1166 w 1238"/>
                <a:gd name="T57" fmla="*/ 5 h 1199"/>
                <a:gd name="T58" fmla="*/ 1161 w 1238"/>
                <a:gd name="T59" fmla="*/ 0 h 1199"/>
                <a:gd name="T60" fmla="*/ 0 w 1238"/>
                <a:gd name="T61" fmla="*/ 1199 h 1199"/>
                <a:gd name="T62" fmla="*/ 1238 w 1238"/>
                <a:gd name="T63" fmla="*/ 77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8" h="1199">
                  <a:moveTo>
                    <a:pt x="1238" y="77"/>
                  </a:moveTo>
                  <a:lnTo>
                    <a:pt x="1233" y="72"/>
                  </a:lnTo>
                  <a:lnTo>
                    <a:pt x="1228" y="67"/>
                  </a:lnTo>
                  <a:lnTo>
                    <a:pt x="1228" y="63"/>
                  </a:lnTo>
                  <a:lnTo>
                    <a:pt x="1224" y="63"/>
                  </a:lnTo>
                  <a:lnTo>
                    <a:pt x="1224" y="58"/>
                  </a:lnTo>
                  <a:lnTo>
                    <a:pt x="1219" y="58"/>
                  </a:lnTo>
                  <a:lnTo>
                    <a:pt x="1219" y="53"/>
                  </a:lnTo>
                  <a:lnTo>
                    <a:pt x="1214" y="53"/>
                  </a:lnTo>
                  <a:lnTo>
                    <a:pt x="1214" y="48"/>
                  </a:lnTo>
                  <a:lnTo>
                    <a:pt x="1209" y="48"/>
                  </a:lnTo>
                  <a:lnTo>
                    <a:pt x="1209" y="43"/>
                  </a:lnTo>
                  <a:lnTo>
                    <a:pt x="1204" y="43"/>
                  </a:lnTo>
                  <a:lnTo>
                    <a:pt x="1204" y="39"/>
                  </a:lnTo>
                  <a:lnTo>
                    <a:pt x="1200" y="39"/>
                  </a:lnTo>
                  <a:lnTo>
                    <a:pt x="1200" y="34"/>
                  </a:lnTo>
                  <a:lnTo>
                    <a:pt x="1195" y="34"/>
                  </a:lnTo>
                  <a:lnTo>
                    <a:pt x="1195" y="29"/>
                  </a:lnTo>
                  <a:lnTo>
                    <a:pt x="1190" y="29"/>
                  </a:lnTo>
                  <a:lnTo>
                    <a:pt x="1190" y="24"/>
                  </a:lnTo>
                  <a:lnTo>
                    <a:pt x="1185" y="24"/>
                  </a:lnTo>
                  <a:lnTo>
                    <a:pt x="1185" y="19"/>
                  </a:lnTo>
                  <a:lnTo>
                    <a:pt x="1180" y="19"/>
                  </a:lnTo>
                  <a:lnTo>
                    <a:pt x="1180" y="15"/>
                  </a:lnTo>
                  <a:lnTo>
                    <a:pt x="1176" y="15"/>
                  </a:lnTo>
                  <a:lnTo>
                    <a:pt x="1176" y="10"/>
                  </a:lnTo>
                  <a:lnTo>
                    <a:pt x="1171" y="10"/>
                  </a:lnTo>
                  <a:lnTo>
                    <a:pt x="1171" y="5"/>
                  </a:lnTo>
                  <a:lnTo>
                    <a:pt x="1166" y="5"/>
                  </a:lnTo>
                  <a:lnTo>
                    <a:pt x="1161" y="0"/>
                  </a:lnTo>
                  <a:lnTo>
                    <a:pt x="0" y="1199"/>
                  </a:lnTo>
                  <a:lnTo>
                    <a:pt x="1238" y="77"/>
                  </a:lnTo>
                  <a:close/>
                </a:path>
              </a:pathLst>
            </a:custGeom>
            <a:solidFill>
              <a:srgbClr val="C0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1"/>
            <p:cNvSpPr>
              <a:spLocks noChangeAspect="1"/>
            </p:cNvSpPr>
            <p:nvPr/>
          </p:nvSpPr>
          <p:spPr bwMode="auto">
            <a:xfrm>
              <a:off x="2109" y="4165"/>
              <a:ext cx="1239" cy="1204"/>
            </a:xfrm>
            <a:custGeom>
              <a:avLst/>
              <a:gdLst>
                <a:gd name="T0" fmla="*/ 0 w 1239"/>
                <a:gd name="T1" fmla="*/ 1127 h 1204"/>
                <a:gd name="T2" fmla="*/ 5 w 1239"/>
                <a:gd name="T3" fmla="*/ 1132 h 1204"/>
                <a:gd name="T4" fmla="*/ 5 w 1239"/>
                <a:gd name="T5" fmla="*/ 1137 h 1204"/>
                <a:gd name="T6" fmla="*/ 10 w 1239"/>
                <a:gd name="T7" fmla="*/ 1137 h 1204"/>
                <a:gd name="T8" fmla="*/ 10 w 1239"/>
                <a:gd name="T9" fmla="*/ 1142 h 1204"/>
                <a:gd name="T10" fmla="*/ 14 w 1239"/>
                <a:gd name="T11" fmla="*/ 1142 h 1204"/>
                <a:gd name="T12" fmla="*/ 14 w 1239"/>
                <a:gd name="T13" fmla="*/ 1147 h 1204"/>
                <a:gd name="T14" fmla="*/ 19 w 1239"/>
                <a:gd name="T15" fmla="*/ 1147 h 1204"/>
                <a:gd name="T16" fmla="*/ 19 w 1239"/>
                <a:gd name="T17" fmla="*/ 1151 h 1204"/>
                <a:gd name="T18" fmla="*/ 24 w 1239"/>
                <a:gd name="T19" fmla="*/ 1151 h 1204"/>
                <a:gd name="T20" fmla="*/ 24 w 1239"/>
                <a:gd name="T21" fmla="*/ 1156 h 1204"/>
                <a:gd name="T22" fmla="*/ 29 w 1239"/>
                <a:gd name="T23" fmla="*/ 1156 h 1204"/>
                <a:gd name="T24" fmla="*/ 29 w 1239"/>
                <a:gd name="T25" fmla="*/ 1161 h 1204"/>
                <a:gd name="T26" fmla="*/ 34 w 1239"/>
                <a:gd name="T27" fmla="*/ 1161 h 1204"/>
                <a:gd name="T28" fmla="*/ 34 w 1239"/>
                <a:gd name="T29" fmla="*/ 1166 h 1204"/>
                <a:gd name="T30" fmla="*/ 38 w 1239"/>
                <a:gd name="T31" fmla="*/ 1166 h 1204"/>
                <a:gd name="T32" fmla="*/ 38 w 1239"/>
                <a:gd name="T33" fmla="*/ 1171 h 1204"/>
                <a:gd name="T34" fmla="*/ 43 w 1239"/>
                <a:gd name="T35" fmla="*/ 1171 h 1204"/>
                <a:gd name="T36" fmla="*/ 43 w 1239"/>
                <a:gd name="T37" fmla="*/ 1175 h 1204"/>
                <a:gd name="T38" fmla="*/ 48 w 1239"/>
                <a:gd name="T39" fmla="*/ 1175 h 1204"/>
                <a:gd name="T40" fmla="*/ 48 w 1239"/>
                <a:gd name="T41" fmla="*/ 1180 h 1204"/>
                <a:gd name="T42" fmla="*/ 53 w 1239"/>
                <a:gd name="T43" fmla="*/ 1180 h 1204"/>
                <a:gd name="T44" fmla="*/ 53 w 1239"/>
                <a:gd name="T45" fmla="*/ 1185 h 1204"/>
                <a:gd name="T46" fmla="*/ 58 w 1239"/>
                <a:gd name="T47" fmla="*/ 1185 h 1204"/>
                <a:gd name="T48" fmla="*/ 58 w 1239"/>
                <a:gd name="T49" fmla="*/ 1190 h 1204"/>
                <a:gd name="T50" fmla="*/ 62 w 1239"/>
                <a:gd name="T51" fmla="*/ 1190 h 1204"/>
                <a:gd name="T52" fmla="*/ 62 w 1239"/>
                <a:gd name="T53" fmla="*/ 1195 h 1204"/>
                <a:gd name="T54" fmla="*/ 67 w 1239"/>
                <a:gd name="T55" fmla="*/ 1195 h 1204"/>
                <a:gd name="T56" fmla="*/ 67 w 1239"/>
                <a:gd name="T57" fmla="*/ 1199 h 1204"/>
                <a:gd name="T58" fmla="*/ 72 w 1239"/>
                <a:gd name="T59" fmla="*/ 1199 h 1204"/>
                <a:gd name="T60" fmla="*/ 72 w 1239"/>
                <a:gd name="T61" fmla="*/ 1204 h 1204"/>
                <a:gd name="T62" fmla="*/ 77 w 1239"/>
                <a:gd name="T63" fmla="*/ 1204 h 1204"/>
                <a:gd name="T64" fmla="*/ 1239 w 1239"/>
                <a:gd name="T65" fmla="*/ 0 h 1204"/>
                <a:gd name="T66" fmla="*/ 0 w 1239"/>
                <a:gd name="T67" fmla="*/ 112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9" h="1204">
                  <a:moveTo>
                    <a:pt x="0" y="1127"/>
                  </a:moveTo>
                  <a:lnTo>
                    <a:pt x="5" y="1132"/>
                  </a:lnTo>
                  <a:lnTo>
                    <a:pt x="5" y="1137"/>
                  </a:lnTo>
                  <a:lnTo>
                    <a:pt x="10" y="1137"/>
                  </a:lnTo>
                  <a:lnTo>
                    <a:pt x="10" y="1142"/>
                  </a:lnTo>
                  <a:lnTo>
                    <a:pt x="14" y="1142"/>
                  </a:lnTo>
                  <a:lnTo>
                    <a:pt x="14" y="1147"/>
                  </a:lnTo>
                  <a:lnTo>
                    <a:pt x="19" y="1147"/>
                  </a:lnTo>
                  <a:lnTo>
                    <a:pt x="19" y="1151"/>
                  </a:lnTo>
                  <a:lnTo>
                    <a:pt x="24" y="1151"/>
                  </a:lnTo>
                  <a:lnTo>
                    <a:pt x="24" y="1156"/>
                  </a:lnTo>
                  <a:lnTo>
                    <a:pt x="29" y="1156"/>
                  </a:lnTo>
                  <a:lnTo>
                    <a:pt x="29" y="1161"/>
                  </a:lnTo>
                  <a:lnTo>
                    <a:pt x="34" y="1161"/>
                  </a:lnTo>
                  <a:lnTo>
                    <a:pt x="34" y="1166"/>
                  </a:lnTo>
                  <a:lnTo>
                    <a:pt x="38" y="1166"/>
                  </a:lnTo>
                  <a:lnTo>
                    <a:pt x="38" y="1171"/>
                  </a:lnTo>
                  <a:lnTo>
                    <a:pt x="43" y="1171"/>
                  </a:lnTo>
                  <a:lnTo>
                    <a:pt x="43" y="1175"/>
                  </a:lnTo>
                  <a:lnTo>
                    <a:pt x="48" y="1175"/>
                  </a:lnTo>
                  <a:lnTo>
                    <a:pt x="48" y="1180"/>
                  </a:lnTo>
                  <a:lnTo>
                    <a:pt x="53" y="1180"/>
                  </a:lnTo>
                  <a:lnTo>
                    <a:pt x="53" y="1185"/>
                  </a:lnTo>
                  <a:lnTo>
                    <a:pt x="58" y="1185"/>
                  </a:lnTo>
                  <a:lnTo>
                    <a:pt x="58" y="1190"/>
                  </a:lnTo>
                  <a:lnTo>
                    <a:pt x="62" y="1190"/>
                  </a:lnTo>
                  <a:lnTo>
                    <a:pt x="62" y="1195"/>
                  </a:lnTo>
                  <a:lnTo>
                    <a:pt x="67" y="1195"/>
                  </a:lnTo>
                  <a:lnTo>
                    <a:pt x="67" y="1199"/>
                  </a:lnTo>
                  <a:lnTo>
                    <a:pt x="72" y="1199"/>
                  </a:lnTo>
                  <a:lnTo>
                    <a:pt x="72" y="1204"/>
                  </a:lnTo>
                  <a:lnTo>
                    <a:pt x="77" y="1204"/>
                  </a:lnTo>
                  <a:lnTo>
                    <a:pt x="1239" y="0"/>
                  </a:lnTo>
                  <a:lnTo>
                    <a:pt x="0" y="1127"/>
                  </a:lnTo>
                  <a:close/>
                </a:path>
              </a:pathLst>
            </a:custGeom>
            <a:solidFill>
              <a:srgbClr val="3E3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2"/>
            <p:cNvSpPr>
              <a:spLocks noChangeAspect="1"/>
            </p:cNvSpPr>
            <p:nvPr/>
          </p:nvSpPr>
          <p:spPr bwMode="auto">
            <a:xfrm>
              <a:off x="3348" y="2894"/>
              <a:ext cx="1161" cy="1271"/>
            </a:xfrm>
            <a:custGeom>
              <a:avLst/>
              <a:gdLst>
                <a:gd name="T0" fmla="*/ 1161 w 1161"/>
                <a:gd name="T1" fmla="*/ 72 h 1271"/>
                <a:gd name="T2" fmla="*/ 1156 w 1161"/>
                <a:gd name="T3" fmla="*/ 67 h 1271"/>
                <a:gd name="T4" fmla="*/ 1152 w 1161"/>
                <a:gd name="T5" fmla="*/ 63 h 1271"/>
                <a:gd name="T6" fmla="*/ 1147 w 1161"/>
                <a:gd name="T7" fmla="*/ 58 h 1271"/>
                <a:gd name="T8" fmla="*/ 1142 w 1161"/>
                <a:gd name="T9" fmla="*/ 53 h 1271"/>
                <a:gd name="T10" fmla="*/ 1137 w 1161"/>
                <a:gd name="T11" fmla="*/ 48 h 1271"/>
                <a:gd name="T12" fmla="*/ 1132 w 1161"/>
                <a:gd name="T13" fmla="*/ 43 h 1271"/>
                <a:gd name="T14" fmla="*/ 1128 w 1161"/>
                <a:gd name="T15" fmla="*/ 39 h 1271"/>
                <a:gd name="T16" fmla="*/ 1123 w 1161"/>
                <a:gd name="T17" fmla="*/ 34 h 1271"/>
                <a:gd name="T18" fmla="*/ 1118 w 1161"/>
                <a:gd name="T19" fmla="*/ 29 h 1271"/>
                <a:gd name="T20" fmla="*/ 1113 w 1161"/>
                <a:gd name="T21" fmla="*/ 29 h 1271"/>
                <a:gd name="T22" fmla="*/ 1113 w 1161"/>
                <a:gd name="T23" fmla="*/ 24 h 1271"/>
                <a:gd name="T24" fmla="*/ 1108 w 1161"/>
                <a:gd name="T25" fmla="*/ 24 h 1271"/>
                <a:gd name="T26" fmla="*/ 1108 w 1161"/>
                <a:gd name="T27" fmla="*/ 19 h 1271"/>
                <a:gd name="T28" fmla="*/ 1104 w 1161"/>
                <a:gd name="T29" fmla="*/ 19 h 1271"/>
                <a:gd name="T30" fmla="*/ 1104 w 1161"/>
                <a:gd name="T31" fmla="*/ 15 h 1271"/>
                <a:gd name="T32" fmla="*/ 1099 w 1161"/>
                <a:gd name="T33" fmla="*/ 15 h 1271"/>
                <a:gd name="T34" fmla="*/ 1099 w 1161"/>
                <a:gd name="T35" fmla="*/ 10 h 1271"/>
                <a:gd name="T36" fmla="*/ 1094 w 1161"/>
                <a:gd name="T37" fmla="*/ 10 h 1271"/>
                <a:gd name="T38" fmla="*/ 1094 w 1161"/>
                <a:gd name="T39" fmla="*/ 5 h 1271"/>
                <a:gd name="T40" fmla="*/ 1089 w 1161"/>
                <a:gd name="T41" fmla="*/ 5 h 1271"/>
                <a:gd name="T42" fmla="*/ 1084 w 1161"/>
                <a:gd name="T43" fmla="*/ 0 h 1271"/>
                <a:gd name="T44" fmla="*/ 0 w 1161"/>
                <a:gd name="T45" fmla="*/ 1271 h 1271"/>
                <a:gd name="T46" fmla="*/ 1161 w 1161"/>
                <a:gd name="T47" fmla="*/ 72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1" h="1271">
                  <a:moveTo>
                    <a:pt x="1161" y="72"/>
                  </a:moveTo>
                  <a:lnTo>
                    <a:pt x="1156" y="67"/>
                  </a:lnTo>
                  <a:lnTo>
                    <a:pt x="1152" y="63"/>
                  </a:lnTo>
                  <a:lnTo>
                    <a:pt x="1147" y="58"/>
                  </a:lnTo>
                  <a:lnTo>
                    <a:pt x="1142" y="53"/>
                  </a:lnTo>
                  <a:lnTo>
                    <a:pt x="1137" y="48"/>
                  </a:lnTo>
                  <a:lnTo>
                    <a:pt x="1132" y="43"/>
                  </a:lnTo>
                  <a:lnTo>
                    <a:pt x="1128" y="39"/>
                  </a:lnTo>
                  <a:lnTo>
                    <a:pt x="1123" y="34"/>
                  </a:lnTo>
                  <a:lnTo>
                    <a:pt x="1118" y="29"/>
                  </a:lnTo>
                  <a:lnTo>
                    <a:pt x="1113" y="29"/>
                  </a:lnTo>
                  <a:lnTo>
                    <a:pt x="1113" y="24"/>
                  </a:lnTo>
                  <a:lnTo>
                    <a:pt x="1108" y="24"/>
                  </a:lnTo>
                  <a:lnTo>
                    <a:pt x="1108" y="19"/>
                  </a:lnTo>
                  <a:lnTo>
                    <a:pt x="1104" y="19"/>
                  </a:lnTo>
                  <a:lnTo>
                    <a:pt x="1104" y="15"/>
                  </a:lnTo>
                  <a:lnTo>
                    <a:pt x="1099" y="15"/>
                  </a:lnTo>
                  <a:lnTo>
                    <a:pt x="1099" y="10"/>
                  </a:lnTo>
                  <a:lnTo>
                    <a:pt x="1094" y="10"/>
                  </a:lnTo>
                  <a:lnTo>
                    <a:pt x="1094" y="5"/>
                  </a:lnTo>
                  <a:lnTo>
                    <a:pt x="1089" y="5"/>
                  </a:lnTo>
                  <a:lnTo>
                    <a:pt x="1084" y="0"/>
                  </a:lnTo>
                  <a:lnTo>
                    <a:pt x="0" y="1271"/>
                  </a:lnTo>
                  <a:lnTo>
                    <a:pt x="1161" y="72"/>
                  </a:lnTo>
                  <a:close/>
                </a:path>
              </a:pathLst>
            </a:custGeom>
            <a:solidFill>
              <a:srgbClr val="BBB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3"/>
            <p:cNvSpPr>
              <a:spLocks noChangeAspect="1"/>
            </p:cNvSpPr>
            <p:nvPr/>
          </p:nvSpPr>
          <p:spPr bwMode="auto">
            <a:xfrm>
              <a:off x="2186" y="4165"/>
              <a:ext cx="1162" cy="1276"/>
            </a:xfrm>
            <a:custGeom>
              <a:avLst/>
              <a:gdLst>
                <a:gd name="T0" fmla="*/ 0 w 1162"/>
                <a:gd name="T1" fmla="*/ 1204 h 1276"/>
                <a:gd name="T2" fmla="*/ 5 w 1162"/>
                <a:gd name="T3" fmla="*/ 1209 h 1276"/>
                <a:gd name="T4" fmla="*/ 9 w 1162"/>
                <a:gd name="T5" fmla="*/ 1214 h 1276"/>
                <a:gd name="T6" fmla="*/ 14 w 1162"/>
                <a:gd name="T7" fmla="*/ 1219 h 1276"/>
                <a:gd name="T8" fmla="*/ 19 w 1162"/>
                <a:gd name="T9" fmla="*/ 1223 h 1276"/>
                <a:gd name="T10" fmla="*/ 24 w 1162"/>
                <a:gd name="T11" fmla="*/ 1228 h 1276"/>
                <a:gd name="T12" fmla="*/ 29 w 1162"/>
                <a:gd name="T13" fmla="*/ 1233 h 1276"/>
                <a:gd name="T14" fmla="*/ 33 w 1162"/>
                <a:gd name="T15" fmla="*/ 1238 h 1276"/>
                <a:gd name="T16" fmla="*/ 38 w 1162"/>
                <a:gd name="T17" fmla="*/ 1243 h 1276"/>
                <a:gd name="T18" fmla="*/ 43 w 1162"/>
                <a:gd name="T19" fmla="*/ 1247 h 1276"/>
                <a:gd name="T20" fmla="*/ 48 w 1162"/>
                <a:gd name="T21" fmla="*/ 1247 h 1276"/>
                <a:gd name="T22" fmla="*/ 48 w 1162"/>
                <a:gd name="T23" fmla="*/ 1252 h 1276"/>
                <a:gd name="T24" fmla="*/ 53 w 1162"/>
                <a:gd name="T25" fmla="*/ 1252 h 1276"/>
                <a:gd name="T26" fmla="*/ 53 w 1162"/>
                <a:gd name="T27" fmla="*/ 1257 h 1276"/>
                <a:gd name="T28" fmla="*/ 57 w 1162"/>
                <a:gd name="T29" fmla="*/ 1257 h 1276"/>
                <a:gd name="T30" fmla="*/ 62 w 1162"/>
                <a:gd name="T31" fmla="*/ 1262 h 1276"/>
                <a:gd name="T32" fmla="*/ 67 w 1162"/>
                <a:gd name="T33" fmla="*/ 1267 h 1276"/>
                <a:gd name="T34" fmla="*/ 72 w 1162"/>
                <a:gd name="T35" fmla="*/ 1271 h 1276"/>
                <a:gd name="T36" fmla="*/ 77 w 1162"/>
                <a:gd name="T37" fmla="*/ 1276 h 1276"/>
                <a:gd name="T38" fmla="*/ 1162 w 1162"/>
                <a:gd name="T39" fmla="*/ 0 h 1276"/>
                <a:gd name="T40" fmla="*/ 0 w 1162"/>
                <a:gd name="T41" fmla="*/ 1204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2" h="1276">
                  <a:moveTo>
                    <a:pt x="0" y="1204"/>
                  </a:moveTo>
                  <a:lnTo>
                    <a:pt x="5" y="1209"/>
                  </a:lnTo>
                  <a:lnTo>
                    <a:pt x="9" y="1214"/>
                  </a:lnTo>
                  <a:lnTo>
                    <a:pt x="14" y="1219"/>
                  </a:lnTo>
                  <a:lnTo>
                    <a:pt x="19" y="1223"/>
                  </a:lnTo>
                  <a:lnTo>
                    <a:pt x="24" y="1228"/>
                  </a:lnTo>
                  <a:lnTo>
                    <a:pt x="29" y="1233"/>
                  </a:lnTo>
                  <a:lnTo>
                    <a:pt x="33" y="1238"/>
                  </a:lnTo>
                  <a:lnTo>
                    <a:pt x="38" y="1243"/>
                  </a:lnTo>
                  <a:lnTo>
                    <a:pt x="43" y="1247"/>
                  </a:lnTo>
                  <a:lnTo>
                    <a:pt x="48" y="1247"/>
                  </a:lnTo>
                  <a:lnTo>
                    <a:pt x="48" y="1252"/>
                  </a:lnTo>
                  <a:lnTo>
                    <a:pt x="53" y="1252"/>
                  </a:lnTo>
                  <a:lnTo>
                    <a:pt x="53" y="1257"/>
                  </a:lnTo>
                  <a:lnTo>
                    <a:pt x="57" y="1257"/>
                  </a:lnTo>
                  <a:lnTo>
                    <a:pt x="62" y="1262"/>
                  </a:lnTo>
                  <a:lnTo>
                    <a:pt x="67" y="1267"/>
                  </a:lnTo>
                  <a:lnTo>
                    <a:pt x="72" y="1271"/>
                  </a:lnTo>
                  <a:lnTo>
                    <a:pt x="77" y="1276"/>
                  </a:lnTo>
                  <a:lnTo>
                    <a:pt x="1162" y="0"/>
                  </a:lnTo>
                  <a:lnTo>
                    <a:pt x="0" y="1204"/>
                  </a:lnTo>
                  <a:close/>
                </a:path>
              </a:pathLst>
            </a:custGeom>
            <a:solidFill>
              <a:srgbClr val="434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4"/>
            <p:cNvSpPr>
              <a:spLocks noChangeAspect="1"/>
            </p:cNvSpPr>
            <p:nvPr/>
          </p:nvSpPr>
          <p:spPr bwMode="auto">
            <a:xfrm>
              <a:off x="3348" y="2827"/>
              <a:ext cx="1084" cy="1338"/>
            </a:xfrm>
            <a:custGeom>
              <a:avLst/>
              <a:gdLst>
                <a:gd name="T0" fmla="*/ 1084 w 1084"/>
                <a:gd name="T1" fmla="*/ 67 h 1338"/>
                <a:gd name="T2" fmla="*/ 1080 w 1084"/>
                <a:gd name="T3" fmla="*/ 67 h 1338"/>
                <a:gd name="T4" fmla="*/ 1080 w 1084"/>
                <a:gd name="T5" fmla="*/ 62 h 1338"/>
                <a:gd name="T6" fmla="*/ 1075 w 1084"/>
                <a:gd name="T7" fmla="*/ 62 h 1338"/>
                <a:gd name="T8" fmla="*/ 1075 w 1084"/>
                <a:gd name="T9" fmla="*/ 58 h 1338"/>
                <a:gd name="T10" fmla="*/ 1070 w 1084"/>
                <a:gd name="T11" fmla="*/ 58 h 1338"/>
                <a:gd name="T12" fmla="*/ 1070 w 1084"/>
                <a:gd name="T13" fmla="*/ 53 h 1338"/>
                <a:gd name="T14" fmla="*/ 1065 w 1084"/>
                <a:gd name="T15" fmla="*/ 53 h 1338"/>
                <a:gd name="T16" fmla="*/ 1065 w 1084"/>
                <a:gd name="T17" fmla="*/ 48 h 1338"/>
                <a:gd name="T18" fmla="*/ 1060 w 1084"/>
                <a:gd name="T19" fmla="*/ 48 h 1338"/>
                <a:gd name="T20" fmla="*/ 1056 w 1084"/>
                <a:gd name="T21" fmla="*/ 43 h 1338"/>
                <a:gd name="T22" fmla="*/ 1051 w 1084"/>
                <a:gd name="T23" fmla="*/ 43 h 1338"/>
                <a:gd name="T24" fmla="*/ 1051 w 1084"/>
                <a:gd name="T25" fmla="*/ 38 h 1338"/>
                <a:gd name="T26" fmla="*/ 1046 w 1084"/>
                <a:gd name="T27" fmla="*/ 38 h 1338"/>
                <a:gd name="T28" fmla="*/ 1046 w 1084"/>
                <a:gd name="T29" fmla="*/ 34 h 1338"/>
                <a:gd name="T30" fmla="*/ 1041 w 1084"/>
                <a:gd name="T31" fmla="*/ 34 h 1338"/>
                <a:gd name="T32" fmla="*/ 1036 w 1084"/>
                <a:gd name="T33" fmla="*/ 29 h 1338"/>
                <a:gd name="T34" fmla="*/ 1032 w 1084"/>
                <a:gd name="T35" fmla="*/ 24 h 1338"/>
                <a:gd name="T36" fmla="*/ 1027 w 1084"/>
                <a:gd name="T37" fmla="*/ 19 h 1338"/>
                <a:gd name="T38" fmla="*/ 1022 w 1084"/>
                <a:gd name="T39" fmla="*/ 19 h 1338"/>
                <a:gd name="T40" fmla="*/ 1017 w 1084"/>
                <a:gd name="T41" fmla="*/ 15 h 1338"/>
                <a:gd name="T42" fmla="*/ 1012 w 1084"/>
                <a:gd name="T43" fmla="*/ 10 h 1338"/>
                <a:gd name="T44" fmla="*/ 1008 w 1084"/>
                <a:gd name="T45" fmla="*/ 5 h 1338"/>
                <a:gd name="T46" fmla="*/ 1003 w 1084"/>
                <a:gd name="T47" fmla="*/ 5 h 1338"/>
                <a:gd name="T48" fmla="*/ 998 w 1084"/>
                <a:gd name="T49" fmla="*/ 0 h 1338"/>
                <a:gd name="T50" fmla="*/ 0 w 1084"/>
                <a:gd name="T51" fmla="*/ 1338 h 1338"/>
                <a:gd name="T52" fmla="*/ 1084 w 1084"/>
                <a:gd name="T53" fmla="*/ 67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4" h="1338">
                  <a:moveTo>
                    <a:pt x="1084" y="67"/>
                  </a:moveTo>
                  <a:lnTo>
                    <a:pt x="1080" y="67"/>
                  </a:lnTo>
                  <a:lnTo>
                    <a:pt x="1080" y="62"/>
                  </a:lnTo>
                  <a:lnTo>
                    <a:pt x="1075" y="62"/>
                  </a:lnTo>
                  <a:lnTo>
                    <a:pt x="1075" y="58"/>
                  </a:lnTo>
                  <a:lnTo>
                    <a:pt x="1070" y="58"/>
                  </a:lnTo>
                  <a:lnTo>
                    <a:pt x="1070" y="53"/>
                  </a:lnTo>
                  <a:lnTo>
                    <a:pt x="1065" y="53"/>
                  </a:lnTo>
                  <a:lnTo>
                    <a:pt x="1065" y="48"/>
                  </a:lnTo>
                  <a:lnTo>
                    <a:pt x="1060" y="48"/>
                  </a:lnTo>
                  <a:lnTo>
                    <a:pt x="1056" y="43"/>
                  </a:lnTo>
                  <a:lnTo>
                    <a:pt x="1051" y="43"/>
                  </a:lnTo>
                  <a:lnTo>
                    <a:pt x="1051" y="38"/>
                  </a:lnTo>
                  <a:lnTo>
                    <a:pt x="1046" y="38"/>
                  </a:lnTo>
                  <a:lnTo>
                    <a:pt x="1046" y="34"/>
                  </a:lnTo>
                  <a:lnTo>
                    <a:pt x="1041" y="34"/>
                  </a:lnTo>
                  <a:lnTo>
                    <a:pt x="1036" y="29"/>
                  </a:lnTo>
                  <a:lnTo>
                    <a:pt x="1032" y="24"/>
                  </a:lnTo>
                  <a:lnTo>
                    <a:pt x="1027" y="19"/>
                  </a:lnTo>
                  <a:lnTo>
                    <a:pt x="1022" y="19"/>
                  </a:lnTo>
                  <a:lnTo>
                    <a:pt x="1017" y="15"/>
                  </a:lnTo>
                  <a:lnTo>
                    <a:pt x="1012" y="10"/>
                  </a:lnTo>
                  <a:lnTo>
                    <a:pt x="1008" y="5"/>
                  </a:lnTo>
                  <a:lnTo>
                    <a:pt x="1003" y="5"/>
                  </a:lnTo>
                  <a:lnTo>
                    <a:pt x="998" y="0"/>
                  </a:lnTo>
                  <a:lnTo>
                    <a:pt x="0" y="1338"/>
                  </a:lnTo>
                  <a:lnTo>
                    <a:pt x="1084" y="67"/>
                  </a:lnTo>
                  <a:close/>
                </a:path>
              </a:pathLst>
            </a:custGeom>
            <a:solidFill>
              <a:srgbClr val="B6B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5"/>
            <p:cNvSpPr>
              <a:spLocks noChangeAspect="1"/>
            </p:cNvSpPr>
            <p:nvPr/>
          </p:nvSpPr>
          <p:spPr bwMode="auto">
            <a:xfrm>
              <a:off x="2263" y="4165"/>
              <a:ext cx="1085" cy="1343"/>
            </a:xfrm>
            <a:custGeom>
              <a:avLst/>
              <a:gdLst>
                <a:gd name="T0" fmla="*/ 0 w 1085"/>
                <a:gd name="T1" fmla="*/ 1276 h 1343"/>
                <a:gd name="T2" fmla="*/ 4 w 1085"/>
                <a:gd name="T3" fmla="*/ 1276 h 1343"/>
                <a:gd name="T4" fmla="*/ 4 w 1085"/>
                <a:gd name="T5" fmla="*/ 1281 h 1343"/>
                <a:gd name="T6" fmla="*/ 9 w 1085"/>
                <a:gd name="T7" fmla="*/ 1281 h 1343"/>
                <a:gd name="T8" fmla="*/ 9 w 1085"/>
                <a:gd name="T9" fmla="*/ 1286 h 1343"/>
                <a:gd name="T10" fmla="*/ 14 w 1085"/>
                <a:gd name="T11" fmla="*/ 1286 h 1343"/>
                <a:gd name="T12" fmla="*/ 14 w 1085"/>
                <a:gd name="T13" fmla="*/ 1291 h 1343"/>
                <a:gd name="T14" fmla="*/ 19 w 1085"/>
                <a:gd name="T15" fmla="*/ 1291 h 1343"/>
                <a:gd name="T16" fmla="*/ 24 w 1085"/>
                <a:gd name="T17" fmla="*/ 1295 h 1343"/>
                <a:gd name="T18" fmla="*/ 28 w 1085"/>
                <a:gd name="T19" fmla="*/ 1295 h 1343"/>
                <a:gd name="T20" fmla="*/ 28 w 1085"/>
                <a:gd name="T21" fmla="*/ 1300 h 1343"/>
                <a:gd name="T22" fmla="*/ 33 w 1085"/>
                <a:gd name="T23" fmla="*/ 1300 h 1343"/>
                <a:gd name="T24" fmla="*/ 33 w 1085"/>
                <a:gd name="T25" fmla="*/ 1305 h 1343"/>
                <a:gd name="T26" fmla="*/ 38 w 1085"/>
                <a:gd name="T27" fmla="*/ 1305 h 1343"/>
                <a:gd name="T28" fmla="*/ 38 w 1085"/>
                <a:gd name="T29" fmla="*/ 1310 h 1343"/>
                <a:gd name="T30" fmla="*/ 43 w 1085"/>
                <a:gd name="T31" fmla="*/ 1310 h 1343"/>
                <a:gd name="T32" fmla="*/ 48 w 1085"/>
                <a:gd name="T33" fmla="*/ 1315 h 1343"/>
                <a:gd name="T34" fmla="*/ 52 w 1085"/>
                <a:gd name="T35" fmla="*/ 1315 h 1343"/>
                <a:gd name="T36" fmla="*/ 52 w 1085"/>
                <a:gd name="T37" fmla="*/ 1319 h 1343"/>
                <a:gd name="T38" fmla="*/ 57 w 1085"/>
                <a:gd name="T39" fmla="*/ 1319 h 1343"/>
                <a:gd name="T40" fmla="*/ 57 w 1085"/>
                <a:gd name="T41" fmla="*/ 1324 h 1343"/>
                <a:gd name="T42" fmla="*/ 62 w 1085"/>
                <a:gd name="T43" fmla="*/ 1324 h 1343"/>
                <a:gd name="T44" fmla="*/ 62 w 1085"/>
                <a:gd name="T45" fmla="*/ 1329 h 1343"/>
                <a:gd name="T46" fmla="*/ 67 w 1085"/>
                <a:gd name="T47" fmla="*/ 1329 h 1343"/>
                <a:gd name="T48" fmla="*/ 72 w 1085"/>
                <a:gd name="T49" fmla="*/ 1334 h 1343"/>
                <a:gd name="T50" fmla="*/ 76 w 1085"/>
                <a:gd name="T51" fmla="*/ 1339 h 1343"/>
                <a:gd name="T52" fmla="*/ 81 w 1085"/>
                <a:gd name="T53" fmla="*/ 1339 h 1343"/>
                <a:gd name="T54" fmla="*/ 86 w 1085"/>
                <a:gd name="T55" fmla="*/ 1343 h 1343"/>
                <a:gd name="T56" fmla="*/ 1085 w 1085"/>
                <a:gd name="T57" fmla="*/ 0 h 1343"/>
                <a:gd name="T58" fmla="*/ 0 w 1085"/>
                <a:gd name="T59" fmla="*/ 1276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5" h="1343">
                  <a:moveTo>
                    <a:pt x="0" y="1276"/>
                  </a:moveTo>
                  <a:lnTo>
                    <a:pt x="4" y="1276"/>
                  </a:lnTo>
                  <a:lnTo>
                    <a:pt x="4" y="1281"/>
                  </a:lnTo>
                  <a:lnTo>
                    <a:pt x="9" y="1281"/>
                  </a:lnTo>
                  <a:lnTo>
                    <a:pt x="9" y="1286"/>
                  </a:lnTo>
                  <a:lnTo>
                    <a:pt x="14" y="1286"/>
                  </a:lnTo>
                  <a:lnTo>
                    <a:pt x="14" y="1291"/>
                  </a:lnTo>
                  <a:lnTo>
                    <a:pt x="19" y="1291"/>
                  </a:lnTo>
                  <a:lnTo>
                    <a:pt x="24" y="1295"/>
                  </a:lnTo>
                  <a:lnTo>
                    <a:pt x="28" y="1295"/>
                  </a:lnTo>
                  <a:lnTo>
                    <a:pt x="28" y="1300"/>
                  </a:lnTo>
                  <a:lnTo>
                    <a:pt x="33" y="1300"/>
                  </a:lnTo>
                  <a:lnTo>
                    <a:pt x="33" y="1305"/>
                  </a:lnTo>
                  <a:lnTo>
                    <a:pt x="38" y="1305"/>
                  </a:lnTo>
                  <a:lnTo>
                    <a:pt x="38" y="1310"/>
                  </a:lnTo>
                  <a:lnTo>
                    <a:pt x="43" y="1310"/>
                  </a:lnTo>
                  <a:lnTo>
                    <a:pt x="48" y="1315"/>
                  </a:lnTo>
                  <a:lnTo>
                    <a:pt x="52" y="1315"/>
                  </a:lnTo>
                  <a:lnTo>
                    <a:pt x="52" y="1319"/>
                  </a:lnTo>
                  <a:lnTo>
                    <a:pt x="57" y="1319"/>
                  </a:lnTo>
                  <a:lnTo>
                    <a:pt x="57" y="1324"/>
                  </a:lnTo>
                  <a:lnTo>
                    <a:pt x="62" y="1324"/>
                  </a:lnTo>
                  <a:lnTo>
                    <a:pt x="62" y="1329"/>
                  </a:lnTo>
                  <a:lnTo>
                    <a:pt x="67" y="1329"/>
                  </a:lnTo>
                  <a:lnTo>
                    <a:pt x="72" y="1334"/>
                  </a:lnTo>
                  <a:lnTo>
                    <a:pt x="76" y="1339"/>
                  </a:lnTo>
                  <a:lnTo>
                    <a:pt x="81" y="1339"/>
                  </a:lnTo>
                  <a:lnTo>
                    <a:pt x="86" y="1343"/>
                  </a:lnTo>
                  <a:lnTo>
                    <a:pt x="1085" y="0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484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6"/>
            <p:cNvSpPr>
              <a:spLocks noChangeAspect="1"/>
            </p:cNvSpPr>
            <p:nvPr/>
          </p:nvSpPr>
          <p:spPr bwMode="auto">
            <a:xfrm>
              <a:off x="3348" y="2765"/>
              <a:ext cx="998" cy="1400"/>
            </a:xfrm>
            <a:custGeom>
              <a:avLst/>
              <a:gdLst>
                <a:gd name="T0" fmla="*/ 998 w 998"/>
                <a:gd name="T1" fmla="*/ 62 h 1400"/>
                <a:gd name="T2" fmla="*/ 993 w 998"/>
                <a:gd name="T3" fmla="*/ 57 h 1400"/>
                <a:gd name="T4" fmla="*/ 988 w 998"/>
                <a:gd name="T5" fmla="*/ 53 h 1400"/>
                <a:gd name="T6" fmla="*/ 984 w 998"/>
                <a:gd name="T7" fmla="*/ 53 h 1400"/>
                <a:gd name="T8" fmla="*/ 984 w 998"/>
                <a:gd name="T9" fmla="*/ 48 h 1400"/>
                <a:gd name="T10" fmla="*/ 979 w 998"/>
                <a:gd name="T11" fmla="*/ 48 h 1400"/>
                <a:gd name="T12" fmla="*/ 974 w 998"/>
                <a:gd name="T13" fmla="*/ 43 h 1400"/>
                <a:gd name="T14" fmla="*/ 969 w 998"/>
                <a:gd name="T15" fmla="*/ 43 h 1400"/>
                <a:gd name="T16" fmla="*/ 969 w 998"/>
                <a:gd name="T17" fmla="*/ 38 h 1400"/>
                <a:gd name="T18" fmla="*/ 964 w 998"/>
                <a:gd name="T19" fmla="*/ 38 h 1400"/>
                <a:gd name="T20" fmla="*/ 964 w 998"/>
                <a:gd name="T21" fmla="*/ 33 h 1400"/>
                <a:gd name="T22" fmla="*/ 960 w 998"/>
                <a:gd name="T23" fmla="*/ 33 h 1400"/>
                <a:gd name="T24" fmla="*/ 955 w 998"/>
                <a:gd name="T25" fmla="*/ 33 h 1400"/>
                <a:gd name="T26" fmla="*/ 955 w 998"/>
                <a:gd name="T27" fmla="*/ 29 h 1400"/>
                <a:gd name="T28" fmla="*/ 950 w 998"/>
                <a:gd name="T29" fmla="*/ 29 h 1400"/>
                <a:gd name="T30" fmla="*/ 950 w 998"/>
                <a:gd name="T31" fmla="*/ 24 h 1400"/>
                <a:gd name="T32" fmla="*/ 945 w 998"/>
                <a:gd name="T33" fmla="*/ 24 h 1400"/>
                <a:gd name="T34" fmla="*/ 940 w 998"/>
                <a:gd name="T35" fmla="*/ 19 h 1400"/>
                <a:gd name="T36" fmla="*/ 936 w 998"/>
                <a:gd name="T37" fmla="*/ 19 h 1400"/>
                <a:gd name="T38" fmla="*/ 936 w 998"/>
                <a:gd name="T39" fmla="*/ 14 h 1400"/>
                <a:gd name="T40" fmla="*/ 931 w 998"/>
                <a:gd name="T41" fmla="*/ 14 h 1400"/>
                <a:gd name="T42" fmla="*/ 926 w 998"/>
                <a:gd name="T43" fmla="*/ 9 h 1400"/>
                <a:gd name="T44" fmla="*/ 921 w 998"/>
                <a:gd name="T45" fmla="*/ 9 h 1400"/>
                <a:gd name="T46" fmla="*/ 921 w 998"/>
                <a:gd name="T47" fmla="*/ 5 h 1400"/>
                <a:gd name="T48" fmla="*/ 916 w 998"/>
                <a:gd name="T49" fmla="*/ 5 h 1400"/>
                <a:gd name="T50" fmla="*/ 912 w 998"/>
                <a:gd name="T51" fmla="*/ 0 h 1400"/>
                <a:gd name="T52" fmla="*/ 0 w 998"/>
                <a:gd name="T53" fmla="*/ 1400 h 1400"/>
                <a:gd name="T54" fmla="*/ 998 w 998"/>
                <a:gd name="T55" fmla="*/ 62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8" h="1400">
                  <a:moveTo>
                    <a:pt x="998" y="62"/>
                  </a:moveTo>
                  <a:lnTo>
                    <a:pt x="993" y="57"/>
                  </a:lnTo>
                  <a:lnTo>
                    <a:pt x="988" y="53"/>
                  </a:lnTo>
                  <a:lnTo>
                    <a:pt x="984" y="53"/>
                  </a:lnTo>
                  <a:lnTo>
                    <a:pt x="984" y="48"/>
                  </a:lnTo>
                  <a:lnTo>
                    <a:pt x="979" y="48"/>
                  </a:lnTo>
                  <a:lnTo>
                    <a:pt x="974" y="43"/>
                  </a:lnTo>
                  <a:lnTo>
                    <a:pt x="969" y="43"/>
                  </a:lnTo>
                  <a:lnTo>
                    <a:pt x="969" y="38"/>
                  </a:lnTo>
                  <a:lnTo>
                    <a:pt x="964" y="38"/>
                  </a:lnTo>
                  <a:lnTo>
                    <a:pt x="964" y="33"/>
                  </a:lnTo>
                  <a:lnTo>
                    <a:pt x="960" y="33"/>
                  </a:lnTo>
                  <a:lnTo>
                    <a:pt x="955" y="33"/>
                  </a:lnTo>
                  <a:lnTo>
                    <a:pt x="955" y="29"/>
                  </a:lnTo>
                  <a:lnTo>
                    <a:pt x="950" y="29"/>
                  </a:lnTo>
                  <a:lnTo>
                    <a:pt x="950" y="24"/>
                  </a:lnTo>
                  <a:lnTo>
                    <a:pt x="945" y="24"/>
                  </a:lnTo>
                  <a:lnTo>
                    <a:pt x="940" y="19"/>
                  </a:lnTo>
                  <a:lnTo>
                    <a:pt x="936" y="19"/>
                  </a:lnTo>
                  <a:lnTo>
                    <a:pt x="936" y="14"/>
                  </a:lnTo>
                  <a:lnTo>
                    <a:pt x="931" y="14"/>
                  </a:lnTo>
                  <a:lnTo>
                    <a:pt x="926" y="9"/>
                  </a:lnTo>
                  <a:lnTo>
                    <a:pt x="921" y="9"/>
                  </a:lnTo>
                  <a:lnTo>
                    <a:pt x="921" y="5"/>
                  </a:lnTo>
                  <a:lnTo>
                    <a:pt x="916" y="5"/>
                  </a:lnTo>
                  <a:lnTo>
                    <a:pt x="912" y="0"/>
                  </a:lnTo>
                  <a:lnTo>
                    <a:pt x="0" y="1400"/>
                  </a:lnTo>
                  <a:lnTo>
                    <a:pt x="998" y="62"/>
                  </a:lnTo>
                  <a:close/>
                </a:path>
              </a:pathLst>
            </a:custGeom>
            <a:solidFill>
              <a:srgbClr val="B0B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7"/>
            <p:cNvSpPr>
              <a:spLocks noChangeAspect="1"/>
            </p:cNvSpPr>
            <p:nvPr/>
          </p:nvSpPr>
          <p:spPr bwMode="auto">
            <a:xfrm>
              <a:off x="2349" y="4165"/>
              <a:ext cx="999" cy="1406"/>
            </a:xfrm>
            <a:custGeom>
              <a:avLst/>
              <a:gdLst>
                <a:gd name="T0" fmla="*/ 0 w 999"/>
                <a:gd name="T1" fmla="*/ 1343 h 1406"/>
                <a:gd name="T2" fmla="*/ 5 w 999"/>
                <a:gd name="T3" fmla="*/ 1348 h 1406"/>
                <a:gd name="T4" fmla="*/ 10 w 999"/>
                <a:gd name="T5" fmla="*/ 1353 h 1406"/>
                <a:gd name="T6" fmla="*/ 14 w 999"/>
                <a:gd name="T7" fmla="*/ 1353 h 1406"/>
                <a:gd name="T8" fmla="*/ 19 w 999"/>
                <a:gd name="T9" fmla="*/ 1358 h 1406"/>
                <a:gd name="T10" fmla="*/ 24 w 999"/>
                <a:gd name="T11" fmla="*/ 1362 h 1406"/>
                <a:gd name="T12" fmla="*/ 29 w 999"/>
                <a:gd name="T13" fmla="*/ 1362 h 1406"/>
                <a:gd name="T14" fmla="*/ 29 w 999"/>
                <a:gd name="T15" fmla="*/ 1367 h 1406"/>
                <a:gd name="T16" fmla="*/ 34 w 999"/>
                <a:gd name="T17" fmla="*/ 1367 h 1406"/>
                <a:gd name="T18" fmla="*/ 38 w 999"/>
                <a:gd name="T19" fmla="*/ 1372 h 1406"/>
                <a:gd name="T20" fmla="*/ 43 w 999"/>
                <a:gd name="T21" fmla="*/ 1372 h 1406"/>
                <a:gd name="T22" fmla="*/ 43 w 999"/>
                <a:gd name="T23" fmla="*/ 1377 h 1406"/>
                <a:gd name="T24" fmla="*/ 48 w 999"/>
                <a:gd name="T25" fmla="*/ 1377 h 1406"/>
                <a:gd name="T26" fmla="*/ 53 w 999"/>
                <a:gd name="T27" fmla="*/ 1382 h 1406"/>
                <a:gd name="T28" fmla="*/ 58 w 999"/>
                <a:gd name="T29" fmla="*/ 1382 h 1406"/>
                <a:gd name="T30" fmla="*/ 58 w 999"/>
                <a:gd name="T31" fmla="*/ 1386 h 1406"/>
                <a:gd name="T32" fmla="*/ 62 w 999"/>
                <a:gd name="T33" fmla="*/ 1386 h 1406"/>
                <a:gd name="T34" fmla="*/ 62 w 999"/>
                <a:gd name="T35" fmla="*/ 1391 h 1406"/>
                <a:gd name="T36" fmla="*/ 67 w 999"/>
                <a:gd name="T37" fmla="*/ 1391 h 1406"/>
                <a:gd name="T38" fmla="*/ 72 w 999"/>
                <a:gd name="T39" fmla="*/ 1391 h 1406"/>
                <a:gd name="T40" fmla="*/ 72 w 999"/>
                <a:gd name="T41" fmla="*/ 1396 h 1406"/>
                <a:gd name="T42" fmla="*/ 77 w 999"/>
                <a:gd name="T43" fmla="*/ 1396 h 1406"/>
                <a:gd name="T44" fmla="*/ 82 w 999"/>
                <a:gd name="T45" fmla="*/ 1401 h 1406"/>
                <a:gd name="T46" fmla="*/ 86 w 999"/>
                <a:gd name="T47" fmla="*/ 1406 h 1406"/>
                <a:gd name="T48" fmla="*/ 999 w 999"/>
                <a:gd name="T49" fmla="*/ 0 h 1406"/>
                <a:gd name="T50" fmla="*/ 0 w 999"/>
                <a:gd name="T51" fmla="*/ 1343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9" h="1406">
                  <a:moveTo>
                    <a:pt x="0" y="1343"/>
                  </a:moveTo>
                  <a:lnTo>
                    <a:pt x="5" y="1348"/>
                  </a:lnTo>
                  <a:lnTo>
                    <a:pt x="10" y="1353"/>
                  </a:lnTo>
                  <a:lnTo>
                    <a:pt x="14" y="1353"/>
                  </a:lnTo>
                  <a:lnTo>
                    <a:pt x="19" y="1358"/>
                  </a:lnTo>
                  <a:lnTo>
                    <a:pt x="24" y="1362"/>
                  </a:lnTo>
                  <a:lnTo>
                    <a:pt x="29" y="1362"/>
                  </a:lnTo>
                  <a:lnTo>
                    <a:pt x="29" y="1367"/>
                  </a:lnTo>
                  <a:lnTo>
                    <a:pt x="34" y="1367"/>
                  </a:lnTo>
                  <a:lnTo>
                    <a:pt x="38" y="1372"/>
                  </a:lnTo>
                  <a:lnTo>
                    <a:pt x="43" y="1372"/>
                  </a:lnTo>
                  <a:lnTo>
                    <a:pt x="43" y="1377"/>
                  </a:lnTo>
                  <a:lnTo>
                    <a:pt x="48" y="1377"/>
                  </a:lnTo>
                  <a:lnTo>
                    <a:pt x="53" y="1382"/>
                  </a:lnTo>
                  <a:lnTo>
                    <a:pt x="58" y="1382"/>
                  </a:lnTo>
                  <a:lnTo>
                    <a:pt x="58" y="1386"/>
                  </a:lnTo>
                  <a:lnTo>
                    <a:pt x="62" y="1386"/>
                  </a:lnTo>
                  <a:lnTo>
                    <a:pt x="62" y="1391"/>
                  </a:lnTo>
                  <a:lnTo>
                    <a:pt x="67" y="1391"/>
                  </a:lnTo>
                  <a:lnTo>
                    <a:pt x="72" y="1391"/>
                  </a:lnTo>
                  <a:lnTo>
                    <a:pt x="72" y="1396"/>
                  </a:lnTo>
                  <a:lnTo>
                    <a:pt x="77" y="1396"/>
                  </a:lnTo>
                  <a:lnTo>
                    <a:pt x="82" y="1401"/>
                  </a:lnTo>
                  <a:lnTo>
                    <a:pt x="86" y="1406"/>
                  </a:lnTo>
                  <a:lnTo>
                    <a:pt x="999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4E4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88"/>
            <p:cNvSpPr>
              <a:spLocks noChangeAspect="1"/>
            </p:cNvSpPr>
            <p:nvPr/>
          </p:nvSpPr>
          <p:spPr bwMode="auto">
            <a:xfrm>
              <a:off x="3348" y="2712"/>
              <a:ext cx="912" cy="1453"/>
            </a:xfrm>
            <a:custGeom>
              <a:avLst/>
              <a:gdLst>
                <a:gd name="T0" fmla="*/ 912 w 912"/>
                <a:gd name="T1" fmla="*/ 53 h 1453"/>
                <a:gd name="T2" fmla="*/ 907 w 912"/>
                <a:gd name="T3" fmla="*/ 53 h 1453"/>
                <a:gd name="T4" fmla="*/ 902 w 912"/>
                <a:gd name="T5" fmla="*/ 48 h 1453"/>
                <a:gd name="T6" fmla="*/ 897 w 912"/>
                <a:gd name="T7" fmla="*/ 43 h 1453"/>
                <a:gd name="T8" fmla="*/ 892 w 912"/>
                <a:gd name="T9" fmla="*/ 43 h 1453"/>
                <a:gd name="T10" fmla="*/ 888 w 912"/>
                <a:gd name="T11" fmla="*/ 38 h 1453"/>
                <a:gd name="T12" fmla="*/ 883 w 912"/>
                <a:gd name="T13" fmla="*/ 38 h 1453"/>
                <a:gd name="T14" fmla="*/ 883 w 912"/>
                <a:gd name="T15" fmla="*/ 34 h 1453"/>
                <a:gd name="T16" fmla="*/ 878 w 912"/>
                <a:gd name="T17" fmla="*/ 34 h 1453"/>
                <a:gd name="T18" fmla="*/ 873 w 912"/>
                <a:gd name="T19" fmla="*/ 34 h 1453"/>
                <a:gd name="T20" fmla="*/ 873 w 912"/>
                <a:gd name="T21" fmla="*/ 29 h 1453"/>
                <a:gd name="T22" fmla="*/ 868 w 912"/>
                <a:gd name="T23" fmla="*/ 29 h 1453"/>
                <a:gd name="T24" fmla="*/ 868 w 912"/>
                <a:gd name="T25" fmla="*/ 24 h 1453"/>
                <a:gd name="T26" fmla="*/ 864 w 912"/>
                <a:gd name="T27" fmla="*/ 24 h 1453"/>
                <a:gd name="T28" fmla="*/ 859 w 912"/>
                <a:gd name="T29" fmla="*/ 24 h 1453"/>
                <a:gd name="T30" fmla="*/ 859 w 912"/>
                <a:gd name="T31" fmla="*/ 19 h 1453"/>
                <a:gd name="T32" fmla="*/ 854 w 912"/>
                <a:gd name="T33" fmla="*/ 19 h 1453"/>
                <a:gd name="T34" fmla="*/ 849 w 912"/>
                <a:gd name="T35" fmla="*/ 14 h 1453"/>
                <a:gd name="T36" fmla="*/ 844 w 912"/>
                <a:gd name="T37" fmla="*/ 14 h 1453"/>
                <a:gd name="T38" fmla="*/ 840 w 912"/>
                <a:gd name="T39" fmla="*/ 10 h 1453"/>
                <a:gd name="T40" fmla="*/ 835 w 912"/>
                <a:gd name="T41" fmla="*/ 10 h 1453"/>
                <a:gd name="T42" fmla="*/ 830 w 912"/>
                <a:gd name="T43" fmla="*/ 5 h 1453"/>
                <a:gd name="T44" fmla="*/ 825 w 912"/>
                <a:gd name="T45" fmla="*/ 0 h 1453"/>
                <a:gd name="T46" fmla="*/ 820 w 912"/>
                <a:gd name="T47" fmla="*/ 0 h 1453"/>
                <a:gd name="T48" fmla="*/ 0 w 912"/>
                <a:gd name="T49" fmla="*/ 1453 h 1453"/>
                <a:gd name="T50" fmla="*/ 912 w 912"/>
                <a:gd name="T51" fmla="*/ 53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2" h="1453">
                  <a:moveTo>
                    <a:pt x="912" y="53"/>
                  </a:moveTo>
                  <a:lnTo>
                    <a:pt x="907" y="53"/>
                  </a:lnTo>
                  <a:lnTo>
                    <a:pt x="902" y="48"/>
                  </a:lnTo>
                  <a:lnTo>
                    <a:pt x="897" y="43"/>
                  </a:lnTo>
                  <a:lnTo>
                    <a:pt x="892" y="43"/>
                  </a:lnTo>
                  <a:lnTo>
                    <a:pt x="888" y="38"/>
                  </a:lnTo>
                  <a:lnTo>
                    <a:pt x="883" y="38"/>
                  </a:lnTo>
                  <a:lnTo>
                    <a:pt x="883" y="34"/>
                  </a:lnTo>
                  <a:lnTo>
                    <a:pt x="878" y="34"/>
                  </a:lnTo>
                  <a:lnTo>
                    <a:pt x="873" y="34"/>
                  </a:lnTo>
                  <a:lnTo>
                    <a:pt x="873" y="29"/>
                  </a:lnTo>
                  <a:lnTo>
                    <a:pt x="868" y="29"/>
                  </a:lnTo>
                  <a:lnTo>
                    <a:pt x="868" y="24"/>
                  </a:lnTo>
                  <a:lnTo>
                    <a:pt x="864" y="24"/>
                  </a:lnTo>
                  <a:lnTo>
                    <a:pt x="859" y="24"/>
                  </a:lnTo>
                  <a:lnTo>
                    <a:pt x="859" y="19"/>
                  </a:lnTo>
                  <a:lnTo>
                    <a:pt x="854" y="19"/>
                  </a:lnTo>
                  <a:lnTo>
                    <a:pt x="849" y="14"/>
                  </a:lnTo>
                  <a:lnTo>
                    <a:pt x="844" y="14"/>
                  </a:lnTo>
                  <a:lnTo>
                    <a:pt x="840" y="10"/>
                  </a:lnTo>
                  <a:lnTo>
                    <a:pt x="835" y="10"/>
                  </a:lnTo>
                  <a:lnTo>
                    <a:pt x="830" y="5"/>
                  </a:lnTo>
                  <a:lnTo>
                    <a:pt x="825" y="0"/>
                  </a:lnTo>
                  <a:lnTo>
                    <a:pt x="820" y="0"/>
                  </a:lnTo>
                  <a:lnTo>
                    <a:pt x="0" y="1453"/>
                  </a:lnTo>
                  <a:lnTo>
                    <a:pt x="912" y="53"/>
                  </a:lnTo>
                  <a:close/>
                </a:path>
              </a:pathLst>
            </a:custGeom>
            <a:solidFill>
              <a:srgbClr val="ABA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9"/>
            <p:cNvSpPr>
              <a:spLocks noChangeAspect="1"/>
            </p:cNvSpPr>
            <p:nvPr/>
          </p:nvSpPr>
          <p:spPr bwMode="auto">
            <a:xfrm>
              <a:off x="2435" y="4165"/>
              <a:ext cx="913" cy="1458"/>
            </a:xfrm>
            <a:custGeom>
              <a:avLst/>
              <a:gdLst>
                <a:gd name="T0" fmla="*/ 0 w 913"/>
                <a:gd name="T1" fmla="*/ 1406 h 1458"/>
                <a:gd name="T2" fmla="*/ 5 w 913"/>
                <a:gd name="T3" fmla="*/ 1406 h 1458"/>
                <a:gd name="T4" fmla="*/ 10 w 913"/>
                <a:gd name="T5" fmla="*/ 1410 h 1458"/>
                <a:gd name="T6" fmla="*/ 15 w 913"/>
                <a:gd name="T7" fmla="*/ 1415 h 1458"/>
                <a:gd name="T8" fmla="*/ 20 w 913"/>
                <a:gd name="T9" fmla="*/ 1415 h 1458"/>
                <a:gd name="T10" fmla="*/ 24 w 913"/>
                <a:gd name="T11" fmla="*/ 1420 h 1458"/>
                <a:gd name="T12" fmla="*/ 29 w 913"/>
                <a:gd name="T13" fmla="*/ 1420 h 1458"/>
                <a:gd name="T14" fmla="*/ 34 w 913"/>
                <a:gd name="T15" fmla="*/ 1425 h 1458"/>
                <a:gd name="T16" fmla="*/ 39 w 913"/>
                <a:gd name="T17" fmla="*/ 1425 h 1458"/>
                <a:gd name="T18" fmla="*/ 39 w 913"/>
                <a:gd name="T19" fmla="*/ 1430 h 1458"/>
                <a:gd name="T20" fmla="*/ 44 w 913"/>
                <a:gd name="T21" fmla="*/ 1430 h 1458"/>
                <a:gd name="T22" fmla="*/ 48 w 913"/>
                <a:gd name="T23" fmla="*/ 1434 h 1458"/>
                <a:gd name="T24" fmla="*/ 53 w 913"/>
                <a:gd name="T25" fmla="*/ 1434 h 1458"/>
                <a:gd name="T26" fmla="*/ 53 w 913"/>
                <a:gd name="T27" fmla="*/ 1439 h 1458"/>
                <a:gd name="T28" fmla="*/ 58 w 913"/>
                <a:gd name="T29" fmla="*/ 1439 h 1458"/>
                <a:gd name="T30" fmla="*/ 63 w 913"/>
                <a:gd name="T31" fmla="*/ 1439 h 1458"/>
                <a:gd name="T32" fmla="*/ 63 w 913"/>
                <a:gd name="T33" fmla="*/ 1444 h 1458"/>
                <a:gd name="T34" fmla="*/ 68 w 913"/>
                <a:gd name="T35" fmla="*/ 1444 h 1458"/>
                <a:gd name="T36" fmla="*/ 72 w 913"/>
                <a:gd name="T37" fmla="*/ 1449 h 1458"/>
                <a:gd name="T38" fmla="*/ 77 w 913"/>
                <a:gd name="T39" fmla="*/ 1449 h 1458"/>
                <a:gd name="T40" fmla="*/ 82 w 913"/>
                <a:gd name="T41" fmla="*/ 1454 h 1458"/>
                <a:gd name="T42" fmla="*/ 87 w 913"/>
                <a:gd name="T43" fmla="*/ 1458 h 1458"/>
                <a:gd name="T44" fmla="*/ 92 w 913"/>
                <a:gd name="T45" fmla="*/ 1458 h 1458"/>
                <a:gd name="T46" fmla="*/ 913 w 913"/>
                <a:gd name="T47" fmla="*/ 0 h 1458"/>
                <a:gd name="T48" fmla="*/ 0 w 913"/>
                <a:gd name="T49" fmla="*/ 1406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3" h="1458">
                  <a:moveTo>
                    <a:pt x="0" y="1406"/>
                  </a:moveTo>
                  <a:lnTo>
                    <a:pt x="5" y="1406"/>
                  </a:lnTo>
                  <a:lnTo>
                    <a:pt x="10" y="1410"/>
                  </a:lnTo>
                  <a:lnTo>
                    <a:pt x="15" y="1415"/>
                  </a:lnTo>
                  <a:lnTo>
                    <a:pt x="20" y="1415"/>
                  </a:lnTo>
                  <a:lnTo>
                    <a:pt x="24" y="1420"/>
                  </a:lnTo>
                  <a:lnTo>
                    <a:pt x="29" y="1420"/>
                  </a:lnTo>
                  <a:lnTo>
                    <a:pt x="34" y="1425"/>
                  </a:lnTo>
                  <a:lnTo>
                    <a:pt x="39" y="1425"/>
                  </a:lnTo>
                  <a:lnTo>
                    <a:pt x="39" y="1430"/>
                  </a:lnTo>
                  <a:lnTo>
                    <a:pt x="44" y="1430"/>
                  </a:lnTo>
                  <a:lnTo>
                    <a:pt x="48" y="1434"/>
                  </a:lnTo>
                  <a:lnTo>
                    <a:pt x="53" y="1434"/>
                  </a:lnTo>
                  <a:lnTo>
                    <a:pt x="53" y="1439"/>
                  </a:lnTo>
                  <a:lnTo>
                    <a:pt x="58" y="1439"/>
                  </a:lnTo>
                  <a:lnTo>
                    <a:pt x="63" y="1439"/>
                  </a:lnTo>
                  <a:lnTo>
                    <a:pt x="63" y="1444"/>
                  </a:lnTo>
                  <a:lnTo>
                    <a:pt x="68" y="1444"/>
                  </a:lnTo>
                  <a:lnTo>
                    <a:pt x="72" y="1449"/>
                  </a:lnTo>
                  <a:lnTo>
                    <a:pt x="77" y="1449"/>
                  </a:lnTo>
                  <a:lnTo>
                    <a:pt x="82" y="1454"/>
                  </a:lnTo>
                  <a:lnTo>
                    <a:pt x="87" y="1458"/>
                  </a:lnTo>
                  <a:lnTo>
                    <a:pt x="92" y="1458"/>
                  </a:lnTo>
                  <a:lnTo>
                    <a:pt x="913" y="0"/>
                  </a:lnTo>
                  <a:lnTo>
                    <a:pt x="0" y="1406"/>
                  </a:lnTo>
                  <a:close/>
                </a:path>
              </a:pathLst>
            </a:custGeom>
            <a:solidFill>
              <a:srgbClr val="535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0"/>
            <p:cNvSpPr>
              <a:spLocks noChangeAspect="1"/>
            </p:cNvSpPr>
            <p:nvPr/>
          </p:nvSpPr>
          <p:spPr bwMode="auto">
            <a:xfrm>
              <a:off x="3348" y="2659"/>
              <a:ext cx="820" cy="1506"/>
            </a:xfrm>
            <a:custGeom>
              <a:avLst/>
              <a:gdLst>
                <a:gd name="T0" fmla="*/ 820 w 820"/>
                <a:gd name="T1" fmla="*/ 53 h 1506"/>
                <a:gd name="T2" fmla="*/ 816 w 820"/>
                <a:gd name="T3" fmla="*/ 48 h 1506"/>
                <a:gd name="T4" fmla="*/ 811 w 820"/>
                <a:gd name="T5" fmla="*/ 48 h 1506"/>
                <a:gd name="T6" fmla="*/ 811 w 820"/>
                <a:gd name="T7" fmla="*/ 43 h 1506"/>
                <a:gd name="T8" fmla="*/ 806 w 820"/>
                <a:gd name="T9" fmla="*/ 43 h 1506"/>
                <a:gd name="T10" fmla="*/ 801 w 820"/>
                <a:gd name="T11" fmla="*/ 43 h 1506"/>
                <a:gd name="T12" fmla="*/ 801 w 820"/>
                <a:gd name="T13" fmla="*/ 39 h 1506"/>
                <a:gd name="T14" fmla="*/ 796 w 820"/>
                <a:gd name="T15" fmla="*/ 39 h 1506"/>
                <a:gd name="T16" fmla="*/ 792 w 820"/>
                <a:gd name="T17" fmla="*/ 34 h 1506"/>
                <a:gd name="T18" fmla="*/ 787 w 820"/>
                <a:gd name="T19" fmla="*/ 34 h 1506"/>
                <a:gd name="T20" fmla="*/ 782 w 820"/>
                <a:gd name="T21" fmla="*/ 29 h 1506"/>
                <a:gd name="T22" fmla="*/ 777 w 820"/>
                <a:gd name="T23" fmla="*/ 29 h 1506"/>
                <a:gd name="T24" fmla="*/ 772 w 820"/>
                <a:gd name="T25" fmla="*/ 24 h 1506"/>
                <a:gd name="T26" fmla="*/ 768 w 820"/>
                <a:gd name="T27" fmla="*/ 24 h 1506"/>
                <a:gd name="T28" fmla="*/ 763 w 820"/>
                <a:gd name="T29" fmla="*/ 19 h 1506"/>
                <a:gd name="T30" fmla="*/ 758 w 820"/>
                <a:gd name="T31" fmla="*/ 19 h 1506"/>
                <a:gd name="T32" fmla="*/ 753 w 820"/>
                <a:gd name="T33" fmla="*/ 15 h 1506"/>
                <a:gd name="T34" fmla="*/ 748 w 820"/>
                <a:gd name="T35" fmla="*/ 15 h 1506"/>
                <a:gd name="T36" fmla="*/ 744 w 820"/>
                <a:gd name="T37" fmla="*/ 10 h 1506"/>
                <a:gd name="T38" fmla="*/ 739 w 820"/>
                <a:gd name="T39" fmla="*/ 10 h 1506"/>
                <a:gd name="T40" fmla="*/ 734 w 820"/>
                <a:gd name="T41" fmla="*/ 5 h 1506"/>
                <a:gd name="T42" fmla="*/ 729 w 820"/>
                <a:gd name="T43" fmla="*/ 5 h 1506"/>
                <a:gd name="T44" fmla="*/ 724 w 820"/>
                <a:gd name="T45" fmla="*/ 0 h 1506"/>
                <a:gd name="T46" fmla="*/ 0 w 820"/>
                <a:gd name="T47" fmla="*/ 1506 h 1506"/>
                <a:gd name="T48" fmla="*/ 820 w 820"/>
                <a:gd name="T49" fmla="*/ 53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0" h="1506">
                  <a:moveTo>
                    <a:pt x="820" y="53"/>
                  </a:moveTo>
                  <a:lnTo>
                    <a:pt x="816" y="48"/>
                  </a:lnTo>
                  <a:lnTo>
                    <a:pt x="811" y="48"/>
                  </a:lnTo>
                  <a:lnTo>
                    <a:pt x="811" y="43"/>
                  </a:lnTo>
                  <a:lnTo>
                    <a:pt x="806" y="43"/>
                  </a:lnTo>
                  <a:lnTo>
                    <a:pt x="801" y="43"/>
                  </a:lnTo>
                  <a:lnTo>
                    <a:pt x="801" y="39"/>
                  </a:lnTo>
                  <a:lnTo>
                    <a:pt x="796" y="39"/>
                  </a:lnTo>
                  <a:lnTo>
                    <a:pt x="792" y="34"/>
                  </a:lnTo>
                  <a:lnTo>
                    <a:pt x="787" y="34"/>
                  </a:lnTo>
                  <a:lnTo>
                    <a:pt x="782" y="29"/>
                  </a:lnTo>
                  <a:lnTo>
                    <a:pt x="777" y="29"/>
                  </a:lnTo>
                  <a:lnTo>
                    <a:pt x="772" y="24"/>
                  </a:lnTo>
                  <a:lnTo>
                    <a:pt x="768" y="24"/>
                  </a:lnTo>
                  <a:lnTo>
                    <a:pt x="763" y="19"/>
                  </a:lnTo>
                  <a:lnTo>
                    <a:pt x="758" y="19"/>
                  </a:lnTo>
                  <a:lnTo>
                    <a:pt x="753" y="15"/>
                  </a:lnTo>
                  <a:lnTo>
                    <a:pt x="748" y="15"/>
                  </a:lnTo>
                  <a:lnTo>
                    <a:pt x="744" y="10"/>
                  </a:lnTo>
                  <a:lnTo>
                    <a:pt x="739" y="10"/>
                  </a:lnTo>
                  <a:lnTo>
                    <a:pt x="734" y="5"/>
                  </a:lnTo>
                  <a:lnTo>
                    <a:pt x="729" y="5"/>
                  </a:lnTo>
                  <a:lnTo>
                    <a:pt x="724" y="0"/>
                  </a:lnTo>
                  <a:lnTo>
                    <a:pt x="0" y="1506"/>
                  </a:lnTo>
                  <a:lnTo>
                    <a:pt x="820" y="53"/>
                  </a:lnTo>
                  <a:close/>
                </a:path>
              </a:pathLst>
            </a:custGeom>
            <a:solidFill>
              <a:srgbClr val="A6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1"/>
            <p:cNvSpPr>
              <a:spLocks noChangeAspect="1"/>
            </p:cNvSpPr>
            <p:nvPr/>
          </p:nvSpPr>
          <p:spPr bwMode="auto">
            <a:xfrm>
              <a:off x="2527" y="4165"/>
              <a:ext cx="821" cy="1511"/>
            </a:xfrm>
            <a:custGeom>
              <a:avLst/>
              <a:gdLst>
                <a:gd name="T0" fmla="*/ 0 w 821"/>
                <a:gd name="T1" fmla="*/ 1458 h 1511"/>
                <a:gd name="T2" fmla="*/ 4 w 821"/>
                <a:gd name="T3" fmla="*/ 1463 h 1511"/>
                <a:gd name="T4" fmla="*/ 9 w 821"/>
                <a:gd name="T5" fmla="*/ 1463 h 1511"/>
                <a:gd name="T6" fmla="*/ 14 w 821"/>
                <a:gd name="T7" fmla="*/ 1468 h 1511"/>
                <a:gd name="T8" fmla="*/ 19 w 821"/>
                <a:gd name="T9" fmla="*/ 1468 h 1511"/>
                <a:gd name="T10" fmla="*/ 19 w 821"/>
                <a:gd name="T11" fmla="*/ 1473 h 1511"/>
                <a:gd name="T12" fmla="*/ 24 w 821"/>
                <a:gd name="T13" fmla="*/ 1473 h 1511"/>
                <a:gd name="T14" fmla="*/ 28 w 821"/>
                <a:gd name="T15" fmla="*/ 1473 h 1511"/>
                <a:gd name="T16" fmla="*/ 28 w 821"/>
                <a:gd name="T17" fmla="*/ 1478 h 1511"/>
                <a:gd name="T18" fmla="*/ 33 w 821"/>
                <a:gd name="T19" fmla="*/ 1478 h 1511"/>
                <a:gd name="T20" fmla="*/ 38 w 821"/>
                <a:gd name="T21" fmla="*/ 1478 h 1511"/>
                <a:gd name="T22" fmla="*/ 38 w 821"/>
                <a:gd name="T23" fmla="*/ 1482 h 1511"/>
                <a:gd name="T24" fmla="*/ 43 w 821"/>
                <a:gd name="T25" fmla="*/ 1482 h 1511"/>
                <a:gd name="T26" fmla="*/ 48 w 821"/>
                <a:gd name="T27" fmla="*/ 1487 h 1511"/>
                <a:gd name="T28" fmla="*/ 52 w 821"/>
                <a:gd name="T29" fmla="*/ 1487 h 1511"/>
                <a:gd name="T30" fmla="*/ 57 w 821"/>
                <a:gd name="T31" fmla="*/ 1487 h 1511"/>
                <a:gd name="T32" fmla="*/ 57 w 821"/>
                <a:gd name="T33" fmla="*/ 1492 h 1511"/>
                <a:gd name="T34" fmla="*/ 62 w 821"/>
                <a:gd name="T35" fmla="*/ 1492 h 1511"/>
                <a:gd name="T36" fmla="*/ 67 w 821"/>
                <a:gd name="T37" fmla="*/ 1492 h 1511"/>
                <a:gd name="T38" fmla="*/ 67 w 821"/>
                <a:gd name="T39" fmla="*/ 1497 h 1511"/>
                <a:gd name="T40" fmla="*/ 72 w 821"/>
                <a:gd name="T41" fmla="*/ 1497 h 1511"/>
                <a:gd name="T42" fmla="*/ 76 w 821"/>
                <a:gd name="T43" fmla="*/ 1497 h 1511"/>
                <a:gd name="T44" fmla="*/ 76 w 821"/>
                <a:gd name="T45" fmla="*/ 1502 h 1511"/>
                <a:gd name="T46" fmla="*/ 81 w 821"/>
                <a:gd name="T47" fmla="*/ 1502 h 1511"/>
                <a:gd name="T48" fmla="*/ 86 w 821"/>
                <a:gd name="T49" fmla="*/ 1506 h 1511"/>
                <a:gd name="T50" fmla="*/ 91 w 821"/>
                <a:gd name="T51" fmla="*/ 1506 h 1511"/>
                <a:gd name="T52" fmla="*/ 96 w 821"/>
                <a:gd name="T53" fmla="*/ 1511 h 1511"/>
                <a:gd name="T54" fmla="*/ 821 w 821"/>
                <a:gd name="T55" fmla="*/ 0 h 1511"/>
                <a:gd name="T56" fmla="*/ 0 w 821"/>
                <a:gd name="T57" fmla="*/ 1458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1" h="1511">
                  <a:moveTo>
                    <a:pt x="0" y="1458"/>
                  </a:moveTo>
                  <a:lnTo>
                    <a:pt x="4" y="1463"/>
                  </a:lnTo>
                  <a:lnTo>
                    <a:pt x="9" y="1463"/>
                  </a:lnTo>
                  <a:lnTo>
                    <a:pt x="14" y="1468"/>
                  </a:lnTo>
                  <a:lnTo>
                    <a:pt x="19" y="1468"/>
                  </a:lnTo>
                  <a:lnTo>
                    <a:pt x="19" y="1473"/>
                  </a:lnTo>
                  <a:lnTo>
                    <a:pt x="24" y="1473"/>
                  </a:lnTo>
                  <a:lnTo>
                    <a:pt x="28" y="1473"/>
                  </a:lnTo>
                  <a:lnTo>
                    <a:pt x="28" y="1478"/>
                  </a:lnTo>
                  <a:lnTo>
                    <a:pt x="33" y="1478"/>
                  </a:lnTo>
                  <a:lnTo>
                    <a:pt x="38" y="1478"/>
                  </a:lnTo>
                  <a:lnTo>
                    <a:pt x="38" y="1482"/>
                  </a:lnTo>
                  <a:lnTo>
                    <a:pt x="43" y="1482"/>
                  </a:lnTo>
                  <a:lnTo>
                    <a:pt x="48" y="1487"/>
                  </a:lnTo>
                  <a:lnTo>
                    <a:pt x="52" y="1487"/>
                  </a:lnTo>
                  <a:lnTo>
                    <a:pt x="57" y="1487"/>
                  </a:lnTo>
                  <a:lnTo>
                    <a:pt x="57" y="1492"/>
                  </a:lnTo>
                  <a:lnTo>
                    <a:pt x="62" y="1492"/>
                  </a:lnTo>
                  <a:lnTo>
                    <a:pt x="67" y="1492"/>
                  </a:lnTo>
                  <a:lnTo>
                    <a:pt x="67" y="1497"/>
                  </a:lnTo>
                  <a:lnTo>
                    <a:pt x="72" y="1497"/>
                  </a:lnTo>
                  <a:lnTo>
                    <a:pt x="76" y="1497"/>
                  </a:lnTo>
                  <a:lnTo>
                    <a:pt x="76" y="1502"/>
                  </a:lnTo>
                  <a:lnTo>
                    <a:pt x="81" y="1502"/>
                  </a:lnTo>
                  <a:lnTo>
                    <a:pt x="86" y="1506"/>
                  </a:lnTo>
                  <a:lnTo>
                    <a:pt x="91" y="1506"/>
                  </a:lnTo>
                  <a:lnTo>
                    <a:pt x="96" y="1511"/>
                  </a:lnTo>
                  <a:lnTo>
                    <a:pt x="821" y="0"/>
                  </a:lnTo>
                  <a:lnTo>
                    <a:pt x="0" y="1458"/>
                  </a:lnTo>
                  <a:close/>
                </a:path>
              </a:pathLst>
            </a:custGeom>
            <a:solidFill>
              <a:srgbClr val="585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2"/>
            <p:cNvSpPr>
              <a:spLocks noChangeAspect="1"/>
            </p:cNvSpPr>
            <p:nvPr/>
          </p:nvSpPr>
          <p:spPr bwMode="auto">
            <a:xfrm>
              <a:off x="3348" y="2616"/>
              <a:ext cx="724" cy="1549"/>
            </a:xfrm>
            <a:custGeom>
              <a:avLst/>
              <a:gdLst>
                <a:gd name="T0" fmla="*/ 724 w 724"/>
                <a:gd name="T1" fmla="*/ 43 h 1549"/>
                <a:gd name="T2" fmla="*/ 720 w 724"/>
                <a:gd name="T3" fmla="*/ 43 h 1549"/>
                <a:gd name="T4" fmla="*/ 715 w 724"/>
                <a:gd name="T5" fmla="*/ 43 h 1549"/>
                <a:gd name="T6" fmla="*/ 715 w 724"/>
                <a:gd name="T7" fmla="*/ 38 h 1549"/>
                <a:gd name="T8" fmla="*/ 710 w 724"/>
                <a:gd name="T9" fmla="*/ 38 h 1549"/>
                <a:gd name="T10" fmla="*/ 705 w 724"/>
                <a:gd name="T11" fmla="*/ 38 h 1549"/>
                <a:gd name="T12" fmla="*/ 705 w 724"/>
                <a:gd name="T13" fmla="*/ 34 h 1549"/>
                <a:gd name="T14" fmla="*/ 700 w 724"/>
                <a:gd name="T15" fmla="*/ 34 h 1549"/>
                <a:gd name="T16" fmla="*/ 696 w 724"/>
                <a:gd name="T17" fmla="*/ 29 h 1549"/>
                <a:gd name="T18" fmla="*/ 691 w 724"/>
                <a:gd name="T19" fmla="*/ 29 h 1549"/>
                <a:gd name="T20" fmla="*/ 686 w 724"/>
                <a:gd name="T21" fmla="*/ 29 h 1549"/>
                <a:gd name="T22" fmla="*/ 681 w 724"/>
                <a:gd name="T23" fmla="*/ 24 h 1549"/>
                <a:gd name="T24" fmla="*/ 676 w 724"/>
                <a:gd name="T25" fmla="*/ 24 h 1549"/>
                <a:gd name="T26" fmla="*/ 672 w 724"/>
                <a:gd name="T27" fmla="*/ 19 h 1549"/>
                <a:gd name="T28" fmla="*/ 667 w 724"/>
                <a:gd name="T29" fmla="*/ 19 h 1549"/>
                <a:gd name="T30" fmla="*/ 662 w 724"/>
                <a:gd name="T31" fmla="*/ 14 h 1549"/>
                <a:gd name="T32" fmla="*/ 657 w 724"/>
                <a:gd name="T33" fmla="*/ 14 h 1549"/>
                <a:gd name="T34" fmla="*/ 652 w 724"/>
                <a:gd name="T35" fmla="*/ 14 h 1549"/>
                <a:gd name="T36" fmla="*/ 648 w 724"/>
                <a:gd name="T37" fmla="*/ 10 h 1549"/>
                <a:gd name="T38" fmla="*/ 643 w 724"/>
                <a:gd name="T39" fmla="*/ 10 h 1549"/>
                <a:gd name="T40" fmla="*/ 638 w 724"/>
                <a:gd name="T41" fmla="*/ 5 h 1549"/>
                <a:gd name="T42" fmla="*/ 633 w 724"/>
                <a:gd name="T43" fmla="*/ 5 h 1549"/>
                <a:gd name="T44" fmla="*/ 628 w 724"/>
                <a:gd name="T45" fmla="*/ 5 h 1549"/>
                <a:gd name="T46" fmla="*/ 628 w 724"/>
                <a:gd name="T47" fmla="*/ 0 h 1549"/>
                <a:gd name="T48" fmla="*/ 0 w 724"/>
                <a:gd name="T49" fmla="*/ 1549 h 1549"/>
                <a:gd name="T50" fmla="*/ 724 w 724"/>
                <a:gd name="T51" fmla="*/ 43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4" h="1549">
                  <a:moveTo>
                    <a:pt x="724" y="43"/>
                  </a:moveTo>
                  <a:lnTo>
                    <a:pt x="720" y="43"/>
                  </a:lnTo>
                  <a:lnTo>
                    <a:pt x="715" y="43"/>
                  </a:lnTo>
                  <a:lnTo>
                    <a:pt x="715" y="38"/>
                  </a:lnTo>
                  <a:lnTo>
                    <a:pt x="710" y="38"/>
                  </a:lnTo>
                  <a:lnTo>
                    <a:pt x="705" y="38"/>
                  </a:lnTo>
                  <a:lnTo>
                    <a:pt x="705" y="34"/>
                  </a:lnTo>
                  <a:lnTo>
                    <a:pt x="700" y="34"/>
                  </a:lnTo>
                  <a:lnTo>
                    <a:pt x="696" y="29"/>
                  </a:lnTo>
                  <a:lnTo>
                    <a:pt x="691" y="29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6" y="24"/>
                  </a:lnTo>
                  <a:lnTo>
                    <a:pt x="672" y="19"/>
                  </a:lnTo>
                  <a:lnTo>
                    <a:pt x="667" y="19"/>
                  </a:lnTo>
                  <a:lnTo>
                    <a:pt x="662" y="14"/>
                  </a:lnTo>
                  <a:lnTo>
                    <a:pt x="657" y="14"/>
                  </a:lnTo>
                  <a:lnTo>
                    <a:pt x="652" y="14"/>
                  </a:lnTo>
                  <a:lnTo>
                    <a:pt x="648" y="10"/>
                  </a:lnTo>
                  <a:lnTo>
                    <a:pt x="643" y="10"/>
                  </a:lnTo>
                  <a:lnTo>
                    <a:pt x="638" y="5"/>
                  </a:lnTo>
                  <a:lnTo>
                    <a:pt x="633" y="5"/>
                  </a:lnTo>
                  <a:lnTo>
                    <a:pt x="628" y="5"/>
                  </a:lnTo>
                  <a:lnTo>
                    <a:pt x="628" y="0"/>
                  </a:lnTo>
                  <a:lnTo>
                    <a:pt x="0" y="1549"/>
                  </a:lnTo>
                  <a:lnTo>
                    <a:pt x="724" y="43"/>
                  </a:lnTo>
                  <a:close/>
                </a:path>
              </a:pathLst>
            </a:custGeom>
            <a:solidFill>
              <a:srgbClr val="A1A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3"/>
            <p:cNvSpPr>
              <a:spLocks noChangeAspect="1"/>
            </p:cNvSpPr>
            <p:nvPr/>
          </p:nvSpPr>
          <p:spPr bwMode="auto">
            <a:xfrm>
              <a:off x="2623" y="4165"/>
              <a:ext cx="725" cy="1554"/>
            </a:xfrm>
            <a:custGeom>
              <a:avLst/>
              <a:gdLst>
                <a:gd name="T0" fmla="*/ 0 w 725"/>
                <a:gd name="T1" fmla="*/ 1511 h 1554"/>
                <a:gd name="T2" fmla="*/ 4 w 725"/>
                <a:gd name="T3" fmla="*/ 1511 h 1554"/>
                <a:gd name="T4" fmla="*/ 9 w 725"/>
                <a:gd name="T5" fmla="*/ 1511 h 1554"/>
                <a:gd name="T6" fmla="*/ 9 w 725"/>
                <a:gd name="T7" fmla="*/ 1516 h 1554"/>
                <a:gd name="T8" fmla="*/ 14 w 725"/>
                <a:gd name="T9" fmla="*/ 1516 h 1554"/>
                <a:gd name="T10" fmla="*/ 19 w 725"/>
                <a:gd name="T11" fmla="*/ 1516 h 1554"/>
                <a:gd name="T12" fmla="*/ 19 w 725"/>
                <a:gd name="T13" fmla="*/ 1521 h 1554"/>
                <a:gd name="T14" fmla="*/ 24 w 725"/>
                <a:gd name="T15" fmla="*/ 1521 h 1554"/>
                <a:gd name="T16" fmla="*/ 28 w 725"/>
                <a:gd name="T17" fmla="*/ 1521 h 1554"/>
                <a:gd name="T18" fmla="*/ 33 w 725"/>
                <a:gd name="T19" fmla="*/ 1526 h 1554"/>
                <a:gd name="T20" fmla="*/ 38 w 725"/>
                <a:gd name="T21" fmla="*/ 1526 h 1554"/>
                <a:gd name="T22" fmla="*/ 43 w 725"/>
                <a:gd name="T23" fmla="*/ 1530 h 1554"/>
                <a:gd name="T24" fmla="*/ 48 w 725"/>
                <a:gd name="T25" fmla="*/ 1530 h 1554"/>
                <a:gd name="T26" fmla="*/ 52 w 725"/>
                <a:gd name="T27" fmla="*/ 1530 h 1554"/>
                <a:gd name="T28" fmla="*/ 52 w 725"/>
                <a:gd name="T29" fmla="*/ 1535 h 1554"/>
                <a:gd name="T30" fmla="*/ 57 w 725"/>
                <a:gd name="T31" fmla="*/ 1535 h 1554"/>
                <a:gd name="T32" fmla="*/ 62 w 725"/>
                <a:gd name="T33" fmla="*/ 1535 h 1554"/>
                <a:gd name="T34" fmla="*/ 62 w 725"/>
                <a:gd name="T35" fmla="*/ 1540 h 1554"/>
                <a:gd name="T36" fmla="*/ 67 w 725"/>
                <a:gd name="T37" fmla="*/ 1540 h 1554"/>
                <a:gd name="T38" fmla="*/ 72 w 725"/>
                <a:gd name="T39" fmla="*/ 1540 h 1554"/>
                <a:gd name="T40" fmla="*/ 76 w 725"/>
                <a:gd name="T41" fmla="*/ 1545 h 1554"/>
                <a:gd name="T42" fmla="*/ 81 w 725"/>
                <a:gd name="T43" fmla="*/ 1545 h 1554"/>
                <a:gd name="T44" fmla="*/ 86 w 725"/>
                <a:gd name="T45" fmla="*/ 1550 h 1554"/>
                <a:gd name="T46" fmla="*/ 91 w 725"/>
                <a:gd name="T47" fmla="*/ 1550 h 1554"/>
                <a:gd name="T48" fmla="*/ 96 w 725"/>
                <a:gd name="T49" fmla="*/ 1550 h 1554"/>
                <a:gd name="T50" fmla="*/ 96 w 725"/>
                <a:gd name="T51" fmla="*/ 1554 h 1554"/>
                <a:gd name="T52" fmla="*/ 725 w 725"/>
                <a:gd name="T53" fmla="*/ 0 h 1554"/>
                <a:gd name="T54" fmla="*/ 0 w 725"/>
                <a:gd name="T55" fmla="*/ 1511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5" h="1554">
                  <a:moveTo>
                    <a:pt x="0" y="1511"/>
                  </a:moveTo>
                  <a:lnTo>
                    <a:pt x="4" y="1511"/>
                  </a:lnTo>
                  <a:lnTo>
                    <a:pt x="9" y="1511"/>
                  </a:lnTo>
                  <a:lnTo>
                    <a:pt x="9" y="1516"/>
                  </a:lnTo>
                  <a:lnTo>
                    <a:pt x="14" y="1516"/>
                  </a:lnTo>
                  <a:lnTo>
                    <a:pt x="19" y="1516"/>
                  </a:lnTo>
                  <a:lnTo>
                    <a:pt x="19" y="1521"/>
                  </a:lnTo>
                  <a:lnTo>
                    <a:pt x="24" y="1521"/>
                  </a:lnTo>
                  <a:lnTo>
                    <a:pt x="28" y="1521"/>
                  </a:lnTo>
                  <a:lnTo>
                    <a:pt x="33" y="1526"/>
                  </a:lnTo>
                  <a:lnTo>
                    <a:pt x="38" y="1526"/>
                  </a:lnTo>
                  <a:lnTo>
                    <a:pt x="43" y="1530"/>
                  </a:lnTo>
                  <a:lnTo>
                    <a:pt x="48" y="1530"/>
                  </a:lnTo>
                  <a:lnTo>
                    <a:pt x="52" y="1530"/>
                  </a:lnTo>
                  <a:lnTo>
                    <a:pt x="52" y="1535"/>
                  </a:lnTo>
                  <a:lnTo>
                    <a:pt x="57" y="1535"/>
                  </a:lnTo>
                  <a:lnTo>
                    <a:pt x="62" y="1535"/>
                  </a:lnTo>
                  <a:lnTo>
                    <a:pt x="62" y="1540"/>
                  </a:lnTo>
                  <a:lnTo>
                    <a:pt x="67" y="1540"/>
                  </a:lnTo>
                  <a:lnTo>
                    <a:pt x="72" y="1540"/>
                  </a:lnTo>
                  <a:lnTo>
                    <a:pt x="76" y="1545"/>
                  </a:lnTo>
                  <a:lnTo>
                    <a:pt x="81" y="1545"/>
                  </a:lnTo>
                  <a:lnTo>
                    <a:pt x="86" y="1550"/>
                  </a:lnTo>
                  <a:lnTo>
                    <a:pt x="91" y="1550"/>
                  </a:lnTo>
                  <a:lnTo>
                    <a:pt x="96" y="1550"/>
                  </a:lnTo>
                  <a:lnTo>
                    <a:pt x="96" y="1554"/>
                  </a:lnTo>
                  <a:lnTo>
                    <a:pt x="725" y="0"/>
                  </a:lnTo>
                  <a:lnTo>
                    <a:pt x="0" y="1511"/>
                  </a:lnTo>
                  <a:close/>
                </a:path>
              </a:pathLst>
            </a:custGeom>
            <a:solidFill>
              <a:srgbClr val="5D5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 noChangeAspect="1"/>
            </p:cNvSpPr>
            <p:nvPr/>
          </p:nvSpPr>
          <p:spPr bwMode="auto">
            <a:xfrm>
              <a:off x="3348" y="2583"/>
              <a:ext cx="628" cy="1582"/>
            </a:xfrm>
            <a:custGeom>
              <a:avLst/>
              <a:gdLst>
                <a:gd name="T0" fmla="*/ 628 w 628"/>
                <a:gd name="T1" fmla="*/ 33 h 1582"/>
                <a:gd name="T2" fmla="*/ 624 w 628"/>
                <a:gd name="T3" fmla="*/ 33 h 1582"/>
                <a:gd name="T4" fmla="*/ 619 w 628"/>
                <a:gd name="T5" fmla="*/ 33 h 1582"/>
                <a:gd name="T6" fmla="*/ 614 w 628"/>
                <a:gd name="T7" fmla="*/ 28 h 1582"/>
                <a:gd name="T8" fmla="*/ 609 w 628"/>
                <a:gd name="T9" fmla="*/ 28 h 1582"/>
                <a:gd name="T10" fmla="*/ 604 w 628"/>
                <a:gd name="T11" fmla="*/ 28 h 1582"/>
                <a:gd name="T12" fmla="*/ 604 w 628"/>
                <a:gd name="T13" fmla="*/ 23 h 1582"/>
                <a:gd name="T14" fmla="*/ 600 w 628"/>
                <a:gd name="T15" fmla="*/ 23 h 1582"/>
                <a:gd name="T16" fmla="*/ 595 w 628"/>
                <a:gd name="T17" fmla="*/ 23 h 1582"/>
                <a:gd name="T18" fmla="*/ 590 w 628"/>
                <a:gd name="T19" fmla="*/ 19 h 1582"/>
                <a:gd name="T20" fmla="*/ 585 w 628"/>
                <a:gd name="T21" fmla="*/ 19 h 1582"/>
                <a:gd name="T22" fmla="*/ 580 w 628"/>
                <a:gd name="T23" fmla="*/ 19 h 1582"/>
                <a:gd name="T24" fmla="*/ 576 w 628"/>
                <a:gd name="T25" fmla="*/ 14 h 1582"/>
                <a:gd name="T26" fmla="*/ 571 w 628"/>
                <a:gd name="T27" fmla="*/ 14 h 1582"/>
                <a:gd name="T28" fmla="*/ 566 w 628"/>
                <a:gd name="T29" fmla="*/ 14 h 1582"/>
                <a:gd name="T30" fmla="*/ 566 w 628"/>
                <a:gd name="T31" fmla="*/ 9 h 1582"/>
                <a:gd name="T32" fmla="*/ 561 w 628"/>
                <a:gd name="T33" fmla="*/ 9 h 1582"/>
                <a:gd name="T34" fmla="*/ 556 w 628"/>
                <a:gd name="T35" fmla="*/ 9 h 1582"/>
                <a:gd name="T36" fmla="*/ 552 w 628"/>
                <a:gd name="T37" fmla="*/ 4 h 1582"/>
                <a:gd name="T38" fmla="*/ 547 w 628"/>
                <a:gd name="T39" fmla="*/ 4 h 1582"/>
                <a:gd name="T40" fmla="*/ 542 w 628"/>
                <a:gd name="T41" fmla="*/ 4 h 1582"/>
                <a:gd name="T42" fmla="*/ 537 w 628"/>
                <a:gd name="T43" fmla="*/ 0 h 1582"/>
                <a:gd name="T44" fmla="*/ 532 w 628"/>
                <a:gd name="T45" fmla="*/ 0 h 1582"/>
                <a:gd name="T46" fmla="*/ 528 w 628"/>
                <a:gd name="T47" fmla="*/ 0 h 1582"/>
                <a:gd name="T48" fmla="*/ 0 w 628"/>
                <a:gd name="T49" fmla="*/ 1582 h 1582"/>
                <a:gd name="T50" fmla="*/ 628 w 628"/>
                <a:gd name="T51" fmla="*/ 33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8" h="1582">
                  <a:moveTo>
                    <a:pt x="628" y="33"/>
                  </a:moveTo>
                  <a:lnTo>
                    <a:pt x="624" y="33"/>
                  </a:lnTo>
                  <a:lnTo>
                    <a:pt x="619" y="33"/>
                  </a:lnTo>
                  <a:lnTo>
                    <a:pt x="614" y="28"/>
                  </a:lnTo>
                  <a:lnTo>
                    <a:pt x="609" y="28"/>
                  </a:lnTo>
                  <a:lnTo>
                    <a:pt x="604" y="28"/>
                  </a:lnTo>
                  <a:lnTo>
                    <a:pt x="604" y="23"/>
                  </a:lnTo>
                  <a:lnTo>
                    <a:pt x="600" y="23"/>
                  </a:lnTo>
                  <a:lnTo>
                    <a:pt x="595" y="23"/>
                  </a:lnTo>
                  <a:lnTo>
                    <a:pt x="590" y="19"/>
                  </a:lnTo>
                  <a:lnTo>
                    <a:pt x="585" y="19"/>
                  </a:lnTo>
                  <a:lnTo>
                    <a:pt x="580" y="19"/>
                  </a:lnTo>
                  <a:lnTo>
                    <a:pt x="576" y="14"/>
                  </a:lnTo>
                  <a:lnTo>
                    <a:pt x="571" y="14"/>
                  </a:lnTo>
                  <a:lnTo>
                    <a:pt x="566" y="14"/>
                  </a:lnTo>
                  <a:lnTo>
                    <a:pt x="566" y="9"/>
                  </a:lnTo>
                  <a:lnTo>
                    <a:pt x="561" y="9"/>
                  </a:lnTo>
                  <a:lnTo>
                    <a:pt x="556" y="9"/>
                  </a:lnTo>
                  <a:lnTo>
                    <a:pt x="552" y="4"/>
                  </a:lnTo>
                  <a:lnTo>
                    <a:pt x="547" y="4"/>
                  </a:lnTo>
                  <a:lnTo>
                    <a:pt x="542" y="4"/>
                  </a:lnTo>
                  <a:lnTo>
                    <a:pt x="537" y="0"/>
                  </a:lnTo>
                  <a:lnTo>
                    <a:pt x="532" y="0"/>
                  </a:lnTo>
                  <a:lnTo>
                    <a:pt x="528" y="0"/>
                  </a:lnTo>
                  <a:lnTo>
                    <a:pt x="0" y="1582"/>
                  </a:lnTo>
                  <a:lnTo>
                    <a:pt x="628" y="33"/>
                  </a:lnTo>
                  <a:close/>
                </a:path>
              </a:pathLst>
            </a:custGeom>
            <a:solidFill>
              <a:srgbClr val="9C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5"/>
            <p:cNvSpPr>
              <a:spLocks noChangeAspect="1"/>
            </p:cNvSpPr>
            <p:nvPr/>
          </p:nvSpPr>
          <p:spPr bwMode="auto">
            <a:xfrm>
              <a:off x="2719" y="4165"/>
              <a:ext cx="629" cy="1588"/>
            </a:xfrm>
            <a:custGeom>
              <a:avLst/>
              <a:gdLst>
                <a:gd name="T0" fmla="*/ 0 w 629"/>
                <a:gd name="T1" fmla="*/ 1554 h 1588"/>
                <a:gd name="T2" fmla="*/ 4 w 629"/>
                <a:gd name="T3" fmla="*/ 1554 h 1588"/>
                <a:gd name="T4" fmla="*/ 9 w 629"/>
                <a:gd name="T5" fmla="*/ 1554 h 1588"/>
                <a:gd name="T6" fmla="*/ 14 w 629"/>
                <a:gd name="T7" fmla="*/ 1559 h 1588"/>
                <a:gd name="T8" fmla="*/ 19 w 629"/>
                <a:gd name="T9" fmla="*/ 1559 h 1588"/>
                <a:gd name="T10" fmla="*/ 24 w 629"/>
                <a:gd name="T11" fmla="*/ 1559 h 1588"/>
                <a:gd name="T12" fmla="*/ 28 w 629"/>
                <a:gd name="T13" fmla="*/ 1564 h 1588"/>
                <a:gd name="T14" fmla="*/ 33 w 629"/>
                <a:gd name="T15" fmla="*/ 1564 h 1588"/>
                <a:gd name="T16" fmla="*/ 38 w 629"/>
                <a:gd name="T17" fmla="*/ 1564 h 1588"/>
                <a:gd name="T18" fmla="*/ 38 w 629"/>
                <a:gd name="T19" fmla="*/ 1569 h 1588"/>
                <a:gd name="T20" fmla="*/ 43 w 629"/>
                <a:gd name="T21" fmla="*/ 1569 h 1588"/>
                <a:gd name="T22" fmla="*/ 48 w 629"/>
                <a:gd name="T23" fmla="*/ 1569 h 1588"/>
                <a:gd name="T24" fmla="*/ 52 w 629"/>
                <a:gd name="T25" fmla="*/ 1574 h 1588"/>
                <a:gd name="T26" fmla="*/ 57 w 629"/>
                <a:gd name="T27" fmla="*/ 1574 h 1588"/>
                <a:gd name="T28" fmla="*/ 62 w 629"/>
                <a:gd name="T29" fmla="*/ 1574 h 1588"/>
                <a:gd name="T30" fmla="*/ 62 w 629"/>
                <a:gd name="T31" fmla="*/ 1578 h 1588"/>
                <a:gd name="T32" fmla="*/ 67 w 629"/>
                <a:gd name="T33" fmla="*/ 1578 h 1588"/>
                <a:gd name="T34" fmla="*/ 72 w 629"/>
                <a:gd name="T35" fmla="*/ 1578 h 1588"/>
                <a:gd name="T36" fmla="*/ 76 w 629"/>
                <a:gd name="T37" fmla="*/ 1578 h 1588"/>
                <a:gd name="T38" fmla="*/ 81 w 629"/>
                <a:gd name="T39" fmla="*/ 1583 h 1588"/>
                <a:gd name="T40" fmla="*/ 86 w 629"/>
                <a:gd name="T41" fmla="*/ 1583 h 1588"/>
                <a:gd name="T42" fmla="*/ 91 w 629"/>
                <a:gd name="T43" fmla="*/ 1583 h 1588"/>
                <a:gd name="T44" fmla="*/ 91 w 629"/>
                <a:gd name="T45" fmla="*/ 1588 h 1588"/>
                <a:gd name="T46" fmla="*/ 96 w 629"/>
                <a:gd name="T47" fmla="*/ 1588 h 1588"/>
                <a:gd name="T48" fmla="*/ 100 w 629"/>
                <a:gd name="T49" fmla="*/ 1588 h 1588"/>
                <a:gd name="T50" fmla="*/ 629 w 629"/>
                <a:gd name="T51" fmla="*/ 0 h 1588"/>
                <a:gd name="T52" fmla="*/ 0 w 629"/>
                <a:gd name="T53" fmla="*/ 1554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9" h="1588">
                  <a:moveTo>
                    <a:pt x="0" y="1554"/>
                  </a:moveTo>
                  <a:lnTo>
                    <a:pt x="4" y="1554"/>
                  </a:lnTo>
                  <a:lnTo>
                    <a:pt x="9" y="1554"/>
                  </a:lnTo>
                  <a:lnTo>
                    <a:pt x="14" y="1559"/>
                  </a:lnTo>
                  <a:lnTo>
                    <a:pt x="19" y="1559"/>
                  </a:lnTo>
                  <a:lnTo>
                    <a:pt x="24" y="1559"/>
                  </a:lnTo>
                  <a:lnTo>
                    <a:pt x="28" y="1564"/>
                  </a:lnTo>
                  <a:lnTo>
                    <a:pt x="33" y="1564"/>
                  </a:lnTo>
                  <a:lnTo>
                    <a:pt x="38" y="1564"/>
                  </a:lnTo>
                  <a:lnTo>
                    <a:pt x="38" y="1569"/>
                  </a:lnTo>
                  <a:lnTo>
                    <a:pt x="43" y="1569"/>
                  </a:lnTo>
                  <a:lnTo>
                    <a:pt x="48" y="1569"/>
                  </a:lnTo>
                  <a:lnTo>
                    <a:pt x="52" y="1574"/>
                  </a:lnTo>
                  <a:lnTo>
                    <a:pt x="57" y="1574"/>
                  </a:lnTo>
                  <a:lnTo>
                    <a:pt x="62" y="1574"/>
                  </a:lnTo>
                  <a:lnTo>
                    <a:pt x="62" y="1578"/>
                  </a:lnTo>
                  <a:lnTo>
                    <a:pt x="67" y="1578"/>
                  </a:lnTo>
                  <a:lnTo>
                    <a:pt x="72" y="1578"/>
                  </a:lnTo>
                  <a:lnTo>
                    <a:pt x="76" y="1578"/>
                  </a:lnTo>
                  <a:lnTo>
                    <a:pt x="81" y="1583"/>
                  </a:lnTo>
                  <a:lnTo>
                    <a:pt x="86" y="1583"/>
                  </a:lnTo>
                  <a:lnTo>
                    <a:pt x="91" y="1583"/>
                  </a:lnTo>
                  <a:lnTo>
                    <a:pt x="91" y="1588"/>
                  </a:lnTo>
                  <a:lnTo>
                    <a:pt x="96" y="1588"/>
                  </a:lnTo>
                  <a:lnTo>
                    <a:pt x="100" y="1588"/>
                  </a:lnTo>
                  <a:lnTo>
                    <a:pt x="629" y="0"/>
                  </a:lnTo>
                  <a:lnTo>
                    <a:pt x="0" y="1554"/>
                  </a:lnTo>
                  <a:close/>
                </a:path>
              </a:pathLst>
            </a:custGeom>
            <a:solidFill>
              <a:srgbClr val="626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6"/>
            <p:cNvSpPr>
              <a:spLocks noChangeAspect="1"/>
            </p:cNvSpPr>
            <p:nvPr/>
          </p:nvSpPr>
          <p:spPr bwMode="auto">
            <a:xfrm>
              <a:off x="3348" y="2549"/>
              <a:ext cx="528" cy="1616"/>
            </a:xfrm>
            <a:custGeom>
              <a:avLst/>
              <a:gdLst>
                <a:gd name="T0" fmla="*/ 528 w 528"/>
                <a:gd name="T1" fmla="*/ 34 h 1616"/>
                <a:gd name="T2" fmla="*/ 523 w 528"/>
                <a:gd name="T3" fmla="*/ 29 h 1616"/>
                <a:gd name="T4" fmla="*/ 518 w 528"/>
                <a:gd name="T5" fmla="*/ 29 h 1616"/>
                <a:gd name="T6" fmla="*/ 513 w 528"/>
                <a:gd name="T7" fmla="*/ 29 h 1616"/>
                <a:gd name="T8" fmla="*/ 508 w 528"/>
                <a:gd name="T9" fmla="*/ 24 h 1616"/>
                <a:gd name="T10" fmla="*/ 504 w 528"/>
                <a:gd name="T11" fmla="*/ 24 h 1616"/>
                <a:gd name="T12" fmla="*/ 499 w 528"/>
                <a:gd name="T13" fmla="*/ 24 h 1616"/>
                <a:gd name="T14" fmla="*/ 494 w 528"/>
                <a:gd name="T15" fmla="*/ 24 h 1616"/>
                <a:gd name="T16" fmla="*/ 494 w 528"/>
                <a:gd name="T17" fmla="*/ 19 h 1616"/>
                <a:gd name="T18" fmla="*/ 489 w 528"/>
                <a:gd name="T19" fmla="*/ 19 h 1616"/>
                <a:gd name="T20" fmla="*/ 484 w 528"/>
                <a:gd name="T21" fmla="*/ 19 h 1616"/>
                <a:gd name="T22" fmla="*/ 480 w 528"/>
                <a:gd name="T23" fmla="*/ 19 h 1616"/>
                <a:gd name="T24" fmla="*/ 475 w 528"/>
                <a:gd name="T25" fmla="*/ 14 h 1616"/>
                <a:gd name="T26" fmla="*/ 470 w 528"/>
                <a:gd name="T27" fmla="*/ 14 h 1616"/>
                <a:gd name="T28" fmla="*/ 465 w 528"/>
                <a:gd name="T29" fmla="*/ 14 h 1616"/>
                <a:gd name="T30" fmla="*/ 460 w 528"/>
                <a:gd name="T31" fmla="*/ 10 h 1616"/>
                <a:gd name="T32" fmla="*/ 456 w 528"/>
                <a:gd name="T33" fmla="*/ 10 h 1616"/>
                <a:gd name="T34" fmla="*/ 451 w 528"/>
                <a:gd name="T35" fmla="*/ 10 h 1616"/>
                <a:gd name="T36" fmla="*/ 446 w 528"/>
                <a:gd name="T37" fmla="*/ 10 h 1616"/>
                <a:gd name="T38" fmla="*/ 446 w 528"/>
                <a:gd name="T39" fmla="*/ 5 h 1616"/>
                <a:gd name="T40" fmla="*/ 441 w 528"/>
                <a:gd name="T41" fmla="*/ 5 h 1616"/>
                <a:gd name="T42" fmla="*/ 436 w 528"/>
                <a:gd name="T43" fmla="*/ 5 h 1616"/>
                <a:gd name="T44" fmla="*/ 432 w 528"/>
                <a:gd name="T45" fmla="*/ 5 h 1616"/>
                <a:gd name="T46" fmla="*/ 427 w 528"/>
                <a:gd name="T47" fmla="*/ 5 h 1616"/>
                <a:gd name="T48" fmla="*/ 422 w 528"/>
                <a:gd name="T49" fmla="*/ 0 h 1616"/>
                <a:gd name="T50" fmla="*/ 0 w 528"/>
                <a:gd name="T51" fmla="*/ 1616 h 1616"/>
                <a:gd name="T52" fmla="*/ 528 w 528"/>
                <a:gd name="T53" fmla="*/ 34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8" h="1616">
                  <a:moveTo>
                    <a:pt x="528" y="34"/>
                  </a:moveTo>
                  <a:lnTo>
                    <a:pt x="523" y="29"/>
                  </a:lnTo>
                  <a:lnTo>
                    <a:pt x="518" y="29"/>
                  </a:lnTo>
                  <a:lnTo>
                    <a:pt x="513" y="29"/>
                  </a:lnTo>
                  <a:lnTo>
                    <a:pt x="508" y="24"/>
                  </a:lnTo>
                  <a:lnTo>
                    <a:pt x="504" y="24"/>
                  </a:lnTo>
                  <a:lnTo>
                    <a:pt x="499" y="24"/>
                  </a:lnTo>
                  <a:lnTo>
                    <a:pt x="494" y="24"/>
                  </a:lnTo>
                  <a:lnTo>
                    <a:pt x="494" y="19"/>
                  </a:lnTo>
                  <a:lnTo>
                    <a:pt x="489" y="19"/>
                  </a:lnTo>
                  <a:lnTo>
                    <a:pt x="484" y="19"/>
                  </a:lnTo>
                  <a:lnTo>
                    <a:pt x="480" y="19"/>
                  </a:lnTo>
                  <a:lnTo>
                    <a:pt x="475" y="14"/>
                  </a:lnTo>
                  <a:lnTo>
                    <a:pt x="470" y="14"/>
                  </a:lnTo>
                  <a:lnTo>
                    <a:pt x="465" y="14"/>
                  </a:lnTo>
                  <a:lnTo>
                    <a:pt x="460" y="10"/>
                  </a:lnTo>
                  <a:lnTo>
                    <a:pt x="456" y="10"/>
                  </a:lnTo>
                  <a:lnTo>
                    <a:pt x="451" y="10"/>
                  </a:lnTo>
                  <a:lnTo>
                    <a:pt x="446" y="10"/>
                  </a:lnTo>
                  <a:lnTo>
                    <a:pt x="446" y="5"/>
                  </a:lnTo>
                  <a:lnTo>
                    <a:pt x="441" y="5"/>
                  </a:lnTo>
                  <a:lnTo>
                    <a:pt x="436" y="5"/>
                  </a:lnTo>
                  <a:lnTo>
                    <a:pt x="432" y="5"/>
                  </a:lnTo>
                  <a:lnTo>
                    <a:pt x="427" y="5"/>
                  </a:lnTo>
                  <a:lnTo>
                    <a:pt x="422" y="0"/>
                  </a:lnTo>
                  <a:lnTo>
                    <a:pt x="0" y="1616"/>
                  </a:lnTo>
                  <a:lnTo>
                    <a:pt x="528" y="34"/>
                  </a:lnTo>
                  <a:close/>
                </a:path>
              </a:pathLst>
            </a:custGeom>
            <a:solidFill>
              <a:srgbClr val="96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7"/>
            <p:cNvSpPr>
              <a:spLocks noChangeAspect="1"/>
            </p:cNvSpPr>
            <p:nvPr/>
          </p:nvSpPr>
          <p:spPr bwMode="auto">
            <a:xfrm>
              <a:off x="2819" y="4165"/>
              <a:ext cx="529" cy="1621"/>
            </a:xfrm>
            <a:custGeom>
              <a:avLst/>
              <a:gdLst>
                <a:gd name="T0" fmla="*/ 0 w 529"/>
                <a:gd name="T1" fmla="*/ 1588 h 1621"/>
                <a:gd name="T2" fmla="*/ 5 w 529"/>
                <a:gd name="T3" fmla="*/ 1588 h 1621"/>
                <a:gd name="T4" fmla="*/ 10 w 529"/>
                <a:gd name="T5" fmla="*/ 1593 h 1621"/>
                <a:gd name="T6" fmla="*/ 15 w 529"/>
                <a:gd name="T7" fmla="*/ 1593 h 1621"/>
                <a:gd name="T8" fmla="*/ 20 w 529"/>
                <a:gd name="T9" fmla="*/ 1593 h 1621"/>
                <a:gd name="T10" fmla="*/ 20 w 529"/>
                <a:gd name="T11" fmla="*/ 1598 h 1621"/>
                <a:gd name="T12" fmla="*/ 24 w 529"/>
                <a:gd name="T13" fmla="*/ 1598 h 1621"/>
                <a:gd name="T14" fmla="*/ 29 w 529"/>
                <a:gd name="T15" fmla="*/ 1598 h 1621"/>
                <a:gd name="T16" fmla="*/ 34 w 529"/>
                <a:gd name="T17" fmla="*/ 1598 h 1621"/>
                <a:gd name="T18" fmla="*/ 39 w 529"/>
                <a:gd name="T19" fmla="*/ 1602 h 1621"/>
                <a:gd name="T20" fmla="*/ 44 w 529"/>
                <a:gd name="T21" fmla="*/ 1602 h 1621"/>
                <a:gd name="T22" fmla="*/ 48 w 529"/>
                <a:gd name="T23" fmla="*/ 1602 h 1621"/>
                <a:gd name="T24" fmla="*/ 53 w 529"/>
                <a:gd name="T25" fmla="*/ 1607 h 1621"/>
                <a:gd name="T26" fmla="*/ 58 w 529"/>
                <a:gd name="T27" fmla="*/ 1607 h 1621"/>
                <a:gd name="T28" fmla="*/ 63 w 529"/>
                <a:gd name="T29" fmla="*/ 1607 h 1621"/>
                <a:gd name="T30" fmla="*/ 68 w 529"/>
                <a:gd name="T31" fmla="*/ 1607 h 1621"/>
                <a:gd name="T32" fmla="*/ 68 w 529"/>
                <a:gd name="T33" fmla="*/ 1612 h 1621"/>
                <a:gd name="T34" fmla="*/ 72 w 529"/>
                <a:gd name="T35" fmla="*/ 1612 h 1621"/>
                <a:gd name="T36" fmla="*/ 77 w 529"/>
                <a:gd name="T37" fmla="*/ 1612 h 1621"/>
                <a:gd name="T38" fmla="*/ 82 w 529"/>
                <a:gd name="T39" fmla="*/ 1612 h 1621"/>
                <a:gd name="T40" fmla="*/ 87 w 529"/>
                <a:gd name="T41" fmla="*/ 1612 h 1621"/>
                <a:gd name="T42" fmla="*/ 87 w 529"/>
                <a:gd name="T43" fmla="*/ 1617 h 1621"/>
                <a:gd name="T44" fmla="*/ 92 w 529"/>
                <a:gd name="T45" fmla="*/ 1617 h 1621"/>
                <a:gd name="T46" fmla="*/ 96 w 529"/>
                <a:gd name="T47" fmla="*/ 1617 h 1621"/>
                <a:gd name="T48" fmla="*/ 101 w 529"/>
                <a:gd name="T49" fmla="*/ 1617 h 1621"/>
                <a:gd name="T50" fmla="*/ 106 w 529"/>
                <a:gd name="T51" fmla="*/ 1621 h 1621"/>
                <a:gd name="T52" fmla="*/ 529 w 529"/>
                <a:gd name="T53" fmla="*/ 0 h 1621"/>
                <a:gd name="T54" fmla="*/ 0 w 529"/>
                <a:gd name="T55" fmla="*/ 158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9" h="1621">
                  <a:moveTo>
                    <a:pt x="0" y="1588"/>
                  </a:moveTo>
                  <a:lnTo>
                    <a:pt x="5" y="1588"/>
                  </a:lnTo>
                  <a:lnTo>
                    <a:pt x="10" y="1593"/>
                  </a:lnTo>
                  <a:lnTo>
                    <a:pt x="15" y="1593"/>
                  </a:lnTo>
                  <a:lnTo>
                    <a:pt x="20" y="1593"/>
                  </a:lnTo>
                  <a:lnTo>
                    <a:pt x="20" y="1598"/>
                  </a:lnTo>
                  <a:lnTo>
                    <a:pt x="24" y="1598"/>
                  </a:lnTo>
                  <a:lnTo>
                    <a:pt x="29" y="1598"/>
                  </a:lnTo>
                  <a:lnTo>
                    <a:pt x="34" y="1598"/>
                  </a:lnTo>
                  <a:lnTo>
                    <a:pt x="39" y="1602"/>
                  </a:lnTo>
                  <a:lnTo>
                    <a:pt x="44" y="1602"/>
                  </a:lnTo>
                  <a:lnTo>
                    <a:pt x="48" y="1602"/>
                  </a:lnTo>
                  <a:lnTo>
                    <a:pt x="53" y="1607"/>
                  </a:lnTo>
                  <a:lnTo>
                    <a:pt x="58" y="1607"/>
                  </a:lnTo>
                  <a:lnTo>
                    <a:pt x="63" y="1607"/>
                  </a:lnTo>
                  <a:lnTo>
                    <a:pt x="68" y="1607"/>
                  </a:lnTo>
                  <a:lnTo>
                    <a:pt x="68" y="1612"/>
                  </a:lnTo>
                  <a:lnTo>
                    <a:pt x="72" y="1612"/>
                  </a:lnTo>
                  <a:lnTo>
                    <a:pt x="77" y="1612"/>
                  </a:lnTo>
                  <a:lnTo>
                    <a:pt x="82" y="1612"/>
                  </a:lnTo>
                  <a:lnTo>
                    <a:pt x="87" y="1612"/>
                  </a:lnTo>
                  <a:lnTo>
                    <a:pt x="87" y="1617"/>
                  </a:lnTo>
                  <a:lnTo>
                    <a:pt x="92" y="1617"/>
                  </a:lnTo>
                  <a:lnTo>
                    <a:pt x="96" y="1617"/>
                  </a:lnTo>
                  <a:lnTo>
                    <a:pt x="101" y="1617"/>
                  </a:lnTo>
                  <a:lnTo>
                    <a:pt x="106" y="1621"/>
                  </a:lnTo>
                  <a:lnTo>
                    <a:pt x="529" y="0"/>
                  </a:lnTo>
                  <a:lnTo>
                    <a:pt x="0" y="1588"/>
                  </a:lnTo>
                  <a:close/>
                </a:path>
              </a:pathLst>
            </a:custGeom>
            <a:solidFill>
              <a:srgbClr val="686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8"/>
            <p:cNvSpPr>
              <a:spLocks noChangeAspect="1"/>
            </p:cNvSpPr>
            <p:nvPr/>
          </p:nvSpPr>
          <p:spPr bwMode="auto">
            <a:xfrm>
              <a:off x="3348" y="2525"/>
              <a:ext cx="422" cy="1640"/>
            </a:xfrm>
            <a:custGeom>
              <a:avLst/>
              <a:gdLst>
                <a:gd name="T0" fmla="*/ 422 w 422"/>
                <a:gd name="T1" fmla="*/ 24 h 1640"/>
                <a:gd name="T2" fmla="*/ 417 w 422"/>
                <a:gd name="T3" fmla="*/ 24 h 1640"/>
                <a:gd name="T4" fmla="*/ 412 w 422"/>
                <a:gd name="T5" fmla="*/ 24 h 1640"/>
                <a:gd name="T6" fmla="*/ 408 w 422"/>
                <a:gd name="T7" fmla="*/ 19 h 1640"/>
                <a:gd name="T8" fmla="*/ 403 w 422"/>
                <a:gd name="T9" fmla="*/ 19 h 1640"/>
                <a:gd name="T10" fmla="*/ 398 w 422"/>
                <a:gd name="T11" fmla="*/ 19 h 1640"/>
                <a:gd name="T12" fmla="*/ 393 w 422"/>
                <a:gd name="T13" fmla="*/ 19 h 1640"/>
                <a:gd name="T14" fmla="*/ 388 w 422"/>
                <a:gd name="T15" fmla="*/ 14 h 1640"/>
                <a:gd name="T16" fmla="*/ 384 w 422"/>
                <a:gd name="T17" fmla="*/ 14 h 1640"/>
                <a:gd name="T18" fmla="*/ 379 w 422"/>
                <a:gd name="T19" fmla="*/ 14 h 1640"/>
                <a:gd name="T20" fmla="*/ 374 w 422"/>
                <a:gd name="T21" fmla="*/ 14 h 1640"/>
                <a:gd name="T22" fmla="*/ 369 w 422"/>
                <a:gd name="T23" fmla="*/ 14 h 1640"/>
                <a:gd name="T24" fmla="*/ 364 w 422"/>
                <a:gd name="T25" fmla="*/ 10 h 1640"/>
                <a:gd name="T26" fmla="*/ 360 w 422"/>
                <a:gd name="T27" fmla="*/ 10 h 1640"/>
                <a:gd name="T28" fmla="*/ 355 w 422"/>
                <a:gd name="T29" fmla="*/ 10 h 1640"/>
                <a:gd name="T30" fmla="*/ 350 w 422"/>
                <a:gd name="T31" fmla="*/ 10 h 1640"/>
                <a:gd name="T32" fmla="*/ 345 w 422"/>
                <a:gd name="T33" fmla="*/ 10 h 1640"/>
                <a:gd name="T34" fmla="*/ 340 w 422"/>
                <a:gd name="T35" fmla="*/ 5 h 1640"/>
                <a:gd name="T36" fmla="*/ 336 w 422"/>
                <a:gd name="T37" fmla="*/ 5 h 1640"/>
                <a:gd name="T38" fmla="*/ 331 w 422"/>
                <a:gd name="T39" fmla="*/ 5 h 1640"/>
                <a:gd name="T40" fmla="*/ 326 w 422"/>
                <a:gd name="T41" fmla="*/ 5 h 1640"/>
                <a:gd name="T42" fmla="*/ 321 w 422"/>
                <a:gd name="T43" fmla="*/ 5 h 1640"/>
                <a:gd name="T44" fmla="*/ 321 w 422"/>
                <a:gd name="T45" fmla="*/ 0 h 1640"/>
                <a:gd name="T46" fmla="*/ 0 w 422"/>
                <a:gd name="T47" fmla="*/ 1640 h 1640"/>
                <a:gd name="T48" fmla="*/ 422 w 422"/>
                <a:gd name="T49" fmla="*/ 24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2" h="1640">
                  <a:moveTo>
                    <a:pt x="422" y="24"/>
                  </a:moveTo>
                  <a:lnTo>
                    <a:pt x="417" y="24"/>
                  </a:lnTo>
                  <a:lnTo>
                    <a:pt x="412" y="24"/>
                  </a:lnTo>
                  <a:lnTo>
                    <a:pt x="408" y="19"/>
                  </a:lnTo>
                  <a:lnTo>
                    <a:pt x="403" y="19"/>
                  </a:lnTo>
                  <a:lnTo>
                    <a:pt x="398" y="19"/>
                  </a:lnTo>
                  <a:lnTo>
                    <a:pt x="393" y="19"/>
                  </a:lnTo>
                  <a:lnTo>
                    <a:pt x="388" y="14"/>
                  </a:lnTo>
                  <a:lnTo>
                    <a:pt x="384" y="14"/>
                  </a:lnTo>
                  <a:lnTo>
                    <a:pt x="379" y="14"/>
                  </a:lnTo>
                  <a:lnTo>
                    <a:pt x="374" y="14"/>
                  </a:lnTo>
                  <a:lnTo>
                    <a:pt x="369" y="14"/>
                  </a:lnTo>
                  <a:lnTo>
                    <a:pt x="364" y="10"/>
                  </a:lnTo>
                  <a:lnTo>
                    <a:pt x="360" y="10"/>
                  </a:lnTo>
                  <a:lnTo>
                    <a:pt x="355" y="10"/>
                  </a:lnTo>
                  <a:lnTo>
                    <a:pt x="350" y="10"/>
                  </a:lnTo>
                  <a:lnTo>
                    <a:pt x="345" y="10"/>
                  </a:lnTo>
                  <a:lnTo>
                    <a:pt x="340" y="5"/>
                  </a:lnTo>
                  <a:lnTo>
                    <a:pt x="336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1" y="5"/>
                  </a:lnTo>
                  <a:lnTo>
                    <a:pt x="321" y="0"/>
                  </a:lnTo>
                  <a:lnTo>
                    <a:pt x="0" y="1640"/>
                  </a:lnTo>
                  <a:lnTo>
                    <a:pt x="422" y="24"/>
                  </a:lnTo>
                  <a:close/>
                </a:path>
              </a:pathLst>
            </a:custGeom>
            <a:solidFill>
              <a:srgbClr val="91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9"/>
            <p:cNvSpPr>
              <a:spLocks noChangeAspect="1"/>
            </p:cNvSpPr>
            <p:nvPr/>
          </p:nvSpPr>
          <p:spPr bwMode="auto">
            <a:xfrm>
              <a:off x="2925" y="4165"/>
              <a:ext cx="423" cy="1645"/>
            </a:xfrm>
            <a:custGeom>
              <a:avLst/>
              <a:gdLst>
                <a:gd name="T0" fmla="*/ 0 w 423"/>
                <a:gd name="T1" fmla="*/ 1621 h 1645"/>
                <a:gd name="T2" fmla="*/ 5 w 423"/>
                <a:gd name="T3" fmla="*/ 1621 h 1645"/>
                <a:gd name="T4" fmla="*/ 10 w 423"/>
                <a:gd name="T5" fmla="*/ 1621 h 1645"/>
                <a:gd name="T6" fmla="*/ 14 w 423"/>
                <a:gd name="T7" fmla="*/ 1621 h 1645"/>
                <a:gd name="T8" fmla="*/ 19 w 423"/>
                <a:gd name="T9" fmla="*/ 1626 h 1645"/>
                <a:gd name="T10" fmla="*/ 24 w 423"/>
                <a:gd name="T11" fmla="*/ 1626 h 1645"/>
                <a:gd name="T12" fmla="*/ 29 w 423"/>
                <a:gd name="T13" fmla="*/ 1626 h 1645"/>
                <a:gd name="T14" fmla="*/ 34 w 423"/>
                <a:gd name="T15" fmla="*/ 1626 h 1645"/>
                <a:gd name="T16" fmla="*/ 38 w 423"/>
                <a:gd name="T17" fmla="*/ 1631 h 1645"/>
                <a:gd name="T18" fmla="*/ 43 w 423"/>
                <a:gd name="T19" fmla="*/ 1631 h 1645"/>
                <a:gd name="T20" fmla="*/ 48 w 423"/>
                <a:gd name="T21" fmla="*/ 1631 h 1645"/>
                <a:gd name="T22" fmla="*/ 53 w 423"/>
                <a:gd name="T23" fmla="*/ 1631 h 1645"/>
                <a:gd name="T24" fmla="*/ 58 w 423"/>
                <a:gd name="T25" fmla="*/ 1636 h 1645"/>
                <a:gd name="T26" fmla="*/ 62 w 423"/>
                <a:gd name="T27" fmla="*/ 1636 h 1645"/>
                <a:gd name="T28" fmla="*/ 67 w 423"/>
                <a:gd name="T29" fmla="*/ 1636 h 1645"/>
                <a:gd name="T30" fmla="*/ 72 w 423"/>
                <a:gd name="T31" fmla="*/ 1636 h 1645"/>
                <a:gd name="T32" fmla="*/ 77 w 423"/>
                <a:gd name="T33" fmla="*/ 1636 h 1645"/>
                <a:gd name="T34" fmla="*/ 82 w 423"/>
                <a:gd name="T35" fmla="*/ 1641 h 1645"/>
                <a:gd name="T36" fmla="*/ 86 w 423"/>
                <a:gd name="T37" fmla="*/ 1641 h 1645"/>
                <a:gd name="T38" fmla="*/ 91 w 423"/>
                <a:gd name="T39" fmla="*/ 1641 h 1645"/>
                <a:gd name="T40" fmla="*/ 96 w 423"/>
                <a:gd name="T41" fmla="*/ 1641 h 1645"/>
                <a:gd name="T42" fmla="*/ 101 w 423"/>
                <a:gd name="T43" fmla="*/ 1641 h 1645"/>
                <a:gd name="T44" fmla="*/ 106 w 423"/>
                <a:gd name="T45" fmla="*/ 1645 h 1645"/>
                <a:gd name="T46" fmla="*/ 423 w 423"/>
                <a:gd name="T47" fmla="*/ 0 h 1645"/>
                <a:gd name="T48" fmla="*/ 0 w 423"/>
                <a:gd name="T49" fmla="*/ 1621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3" h="1645">
                  <a:moveTo>
                    <a:pt x="0" y="1621"/>
                  </a:moveTo>
                  <a:lnTo>
                    <a:pt x="5" y="1621"/>
                  </a:lnTo>
                  <a:lnTo>
                    <a:pt x="10" y="1621"/>
                  </a:lnTo>
                  <a:lnTo>
                    <a:pt x="14" y="1621"/>
                  </a:lnTo>
                  <a:lnTo>
                    <a:pt x="19" y="1626"/>
                  </a:lnTo>
                  <a:lnTo>
                    <a:pt x="24" y="1626"/>
                  </a:lnTo>
                  <a:lnTo>
                    <a:pt x="29" y="1626"/>
                  </a:lnTo>
                  <a:lnTo>
                    <a:pt x="34" y="1626"/>
                  </a:lnTo>
                  <a:lnTo>
                    <a:pt x="38" y="1631"/>
                  </a:lnTo>
                  <a:lnTo>
                    <a:pt x="43" y="1631"/>
                  </a:lnTo>
                  <a:lnTo>
                    <a:pt x="48" y="1631"/>
                  </a:lnTo>
                  <a:lnTo>
                    <a:pt x="53" y="1631"/>
                  </a:lnTo>
                  <a:lnTo>
                    <a:pt x="58" y="1636"/>
                  </a:lnTo>
                  <a:lnTo>
                    <a:pt x="62" y="1636"/>
                  </a:lnTo>
                  <a:lnTo>
                    <a:pt x="67" y="1636"/>
                  </a:lnTo>
                  <a:lnTo>
                    <a:pt x="72" y="1636"/>
                  </a:lnTo>
                  <a:lnTo>
                    <a:pt x="77" y="1636"/>
                  </a:lnTo>
                  <a:lnTo>
                    <a:pt x="82" y="1641"/>
                  </a:lnTo>
                  <a:lnTo>
                    <a:pt x="86" y="1641"/>
                  </a:lnTo>
                  <a:lnTo>
                    <a:pt x="91" y="1641"/>
                  </a:lnTo>
                  <a:lnTo>
                    <a:pt x="96" y="1641"/>
                  </a:lnTo>
                  <a:lnTo>
                    <a:pt x="101" y="1641"/>
                  </a:lnTo>
                  <a:lnTo>
                    <a:pt x="106" y="1645"/>
                  </a:lnTo>
                  <a:lnTo>
                    <a:pt x="423" y="0"/>
                  </a:lnTo>
                  <a:lnTo>
                    <a:pt x="0" y="1621"/>
                  </a:lnTo>
                  <a:close/>
                </a:path>
              </a:pathLst>
            </a:custGeom>
            <a:solidFill>
              <a:srgbClr val="6D6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0"/>
            <p:cNvSpPr>
              <a:spLocks noChangeAspect="1"/>
            </p:cNvSpPr>
            <p:nvPr/>
          </p:nvSpPr>
          <p:spPr bwMode="auto">
            <a:xfrm>
              <a:off x="3348" y="2511"/>
              <a:ext cx="321" cy="1654"/>
            </a:xfrm>
            <a:custGeom>
              <a:avLst/>
              <a:gdLst>
                <a:gd name="T0" fmla="*/ 321 w 321"/>
                <a:gd name="T1" fmla="*/ 14 h 1654"/>
                <a:gd name="T2" fmla="*/ 316 w 321"/>
                <a:gd name="T3" fmla="*/ 14 h 1654"/>
                <a:gd name="T4" fmla="*/ 312 w 321"/>
                <a:gd name="T5" fmla="*/ 14 h 1654"/>
                <a:gd name="T6" fmla="*/ 307 w 321"/>
                <a:gd name="T7" fmla="*/ 14 h 1654"/>
                <a:gd name="T8" fmla="*/ 302 w 321"/>
                <a:gd name="T9" fmla="*/ 14 h 1654"/>
                <a:gd name="T10" fmla="*/ 297 w 321"/>
                <a:gd name="T11" fmla="*/ 14 h 1654"/>
                <a:gd name="T12" fmla="*/ 292 w 321"/>
                <a:gd name="T13" fmla="*/ 9 h 1654"/>
                <a:gd name="T14" fmla="*/ 288 w 321"/>
                <a:gd name="T15" fmla="*/ 9 h 1654"/>
                <a:gd name="T16" fmla="*/ 283 w 321"/>
                <a:gd name="T17" fmla="*/ 9 h 1654"/>
                <a:gd name="T18" fmla="*/ 278 w 321"/>
                <a:gd name="T19" fmla="*/ 9 h 1654"/>
                <a:gd name="T20" fmla="*/ 273 w 321"/>
                <a:gd name="T21" fmla="*/ 9 h 1654"/>
                <a:gd name="T22" fmla="*/ 268 w 321"/>
                <a:gd name="T23" fmla="*/ 9 h 1654"/>
                <a:gd name="T24" fmla="*/ 268 w 321"/>
                <a:gd name="T25" fmla="*/ 4 h 1654"/>
                <a:gd name="T26" fmla="*/ 264 w 321"/>
                <a:gd name="T27" fmla="*/ 4 h 1654"/>
                <a:gd name="T28" fmla="*/ 259 w 321"/>
                <a:gd name="T29" fmla="*/ 4 h 1654"/>
                <a:gd name="T30" fmla="*/ 254 w 321"/>
                <a:gd name="T31" fmla="*/ 4 h 1654"/>
                <a:gd name="T32" fmla="*/ 249 w 321"/>
                <a:gd name="T33" fmla="*/ 4 h 1654"/>
                <a:gd name="T34" fmla="*/ 244 w 321"/>
                <a:gd name="T35" fmla="*/ 4 h 1654"/>
                <a:gd name="T36" fmla="*/ 240 w 321"/>
                <a:gd name="T37" fmla="*/ 4 h 1654"/>
                <a:gd name="T38" fmla="*/ 235 w 321"/>
                <a:gd name="T39" fmla="*/ 0 h 1654"/>
                <a:gd name="T40" fmla="*/ 230 w 321"/>
                <a:gd name="T41" fmla="*/ 0 h 1654"/>
                <a:gd name="T42" fmla="*/ 225 w 321"/>
                <a:gd name="T43" fmla="*/ 0 h 1654"/>
                <a:gd name="T44" fmla="*/ 220 w 321"/>
                <a:gd name="T45" fmla="*/ 0 h 1654"/>
                <a:gd name="T46" fmla="*/ 216 w 321"/>
                <a:gd name="T47" fmla="*/ 0 h 1654"/>
                <a:gd name="T48" fmla="*/ 0 w 321"/>
                <a:gd name="T49" fmla="*/ 1654 h 1654"/>
                <a:gd name="T50" fmla="*/ 321 w 321"/>
                <a:gd name="T51" fmla="*/ 14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1654">
                  <a:moveTo>
                    <a:pt x="321" y="14"/>
                  </a:moveTo>
                  <a:lnTo>
                    <a:pt x="316" y="14"/>
                  </a:lnTo>
                  <a:lnTo>
                    <a:pt x="312" y="14"/>
                  </a:lnTo>
                  <a:lnTo>
                    <a:pt x="307" y="14"/>
                  </a:lnTo>
                  <a:lnTo>
                    <a:pt x="302" y="14"/>
                  </a:lnTo>
                  <a:lnTo>
                    <a:pt x="297" y="14"/>
                  </a:lnTo>
                  <a:lnTo>
                    <a:pt x="292" y="9"/>
                  </a:lnTo>
                  <a:lnTo>
                    <a:pt x="288" y="9"/>
                  </a:lnTo>
                  <a:lnTo>
                    <a:pt x="283" y="9"/>
                  </a:lnTo>
                  <a:lnTo>
                    <a:pt x="278" y="9"/>
                  </a:lnTo>
                  <a:lnTo>
                    <a:pt x="273" y="9"/>
                  </a:lnTo>
                  <a:lnTo>
                    <a:pt x="268" y="9"/>
                  </a:lnTo>
                  <a:lnTo>
                    <a:pt x="268" y="4"/>
                  </a:lnTo>
                  <a:lnTo>
                    <a:pt x="264" y="4"/>
                  </a:lnTo>
                  <a:lnTo>
                    <a:pt x="259" y="4"/>
                  </a:lnTo>
                  <a:lnTo>
                    <a:pt x="254" y="4"/>
                  </a:lnTo>
                  <a:lnTo>
                    <a:pt x="249" y="4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0" y="1654"/>
                  </a:lnTo>
                  <a:lnTo>
                    <a:pt x="321" y="14"/>
                  </a:lnTo>
                  <a:close/>
                </a:path>
              </a:pathLst>
            </a:custGeom>
            <a:solidFill>
              <a:srgbClr val="8C8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1"/>
            <p:cNvSpPr>
              <a:spLocks noChangeAspect="1"/>
            </p:cNvSpPr>
            <p:nvPr/>
          </p:nvSpPr>
          <p:spPr bwMode="auto">
            <a:xfrm>
              <a:off x="3031" y="4165"/>
              <a:ext cx="317" cy="1660"/>
            </a:xfrm>
            <a:custGeom>
              <a:avLst/>
              <a:gdLst>
                <a:gd name="T0" fmla="*/ 0 w 317"/>
                <a:gd name="T1" fmla="*/ 1645 h 1660"/>
                <a:gd name="T2" fmla="*/ 4 w 317"/>
                <a:gd name="T3" fmla="*/ 1645 h 1660"/>
                <a:gd name="T4" fmla="*/ 9 w 317"/>
                <a:gd name="T5" fmla="*/ 1645 h 1660"/>
                <a:gd name="T6" fmla="*/ 14 w 317"/>
                <a:gd name="T7" fmla="*/ 1645 h 1660"/>
                <a:gd name="T8" fmla="*/ 19 w 317"/>
                <a:gd name="T9" fmla="*/ 1645 h 1660"/>
                <a:gd name="T10" fmla="*/ 24 w 317"/>
                <a:gd name="T11" fmla="*/ 1650 h 1660"/>
                <a:gd name="T12" fmla="*/ 28 w 317"/>
                <a:gd name="T13" fmla="*/ 1650 h 1660"/>
                <a:gd name="T14" fmla="*/ 33 w 317"/>
                <a:gd name="T15" fmla="*/ 1650 h 1660"/>
                <a:gd name="T16" fmla="*/ 38 w 317"/>
                <a:gd name="T17" fmla="*/ 1650 h 1660"/>
                <a:gd name="T18" fmla="*/ 43 w 317"/>
                <a:gd name="T19" fmla="*/ 1650 h 1660"/>
                <a:gd name="T20" fmla="*/ 48 w 317"/>
                <a:gd name="T21" fmla="*/ 1650 h 1660"/>
                <a:gd name="T22" fmla="*/ 52 w 317"/>
                <a:gd name="T23" fmla="*/ 1650 h 1660"/>
                <a:gd name="T24" fmla="*/ 52 w 317"/>
                <a:gd name="T25" fmla="*/ 1655 h 1660"/>
                <a:gd name="T26" fmla="*/ 57 w 317"/>
                <a:gd name="T27" fmla="*/ 1655 h 1660"/>
                <a:gd name="T28" fmla="*/ 62 w 317"/>
                <a:gd name="T29" fmla="*/ 1655 h 1660"/>
                <a:gd name="T30" fmla="*/ 67 w 317"/>
                <a:gd name="T31" fmla="*/ 1655 h 1660"/>
                <a:gd name="T32" fmla="*/ 72 w 317"/>
                <a:gd name="T33" fmla="*/ 1655 h 1660"/>
                <a:gd name="T34" fmla="*/ 76 w 317"/>
                <a:gd name="T35" fmla="*/ 1655 h 1660"/>
                <a:gd name="T36" fmla="*/ 81 w 317"/>
                <a:gd name="T37" fmla="*/ 1655 h 1660"/>
                <a:gd name="T38" fmla="*/ 86 w 317"/>
                <a:gd name="T39" fmla="*/ 1660 h 1660"/>
                <a:gd name="T40" fmla="*/ 91 w 317"/>
                <a:gd name="T41" fmla="*/ 1660 h 1660"/>
                <a:gd name="T42" fmla="*/ 96 w 317"/>
                <a:gd name="T43" fmla="*/ 1660 h 1660"/>
                <a:gd name="T44" fmla="*/ 100 w 317"/>
                <a:gd name="T45" fmla="*/ 1660 h 1660"/>
                <a:gd name="T46" fmla="*/ 105 w 317"/>
                <a:gd name="T47" fmla="*/ 1660 h 1660"/>
                <a:gd name="T48" fmla="*/ 317 w 317"/>
                <a:gd name="T49" fmla="*/ 0 h 1660"/>
                <a:gd name="T50" fmla="*/ 0 w 317"/>
                <a:gd name="T51" fmla="*/ 1645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" h="1660">
                  <a:moveTo>
                    <a:pt x="0" y="1645"/>
                  </a:moveTo>
                  <a:lnTo>
                    <a:pt x="4" y="1645"/>
                  </a:lnTo>
                  <a:lnTo>
                    <a:pt x="9" y="1645"/>
                  </a:lnTo>
                  <a:lnTo>
                    <a:pt x="14" y="1645"/>
                  </a:lnTo>
                  <a:lnTo>
                    <a:pt x="19" y="1645"/>
                  </a:lnTo>
                  <a:lnTo>
                    <a:pt x="24" y="1650"/>
                  </a:lnTo>
                  <a:lnTo>
                    <a:pt x="28" y="1650"/>
                  </a:lnTo>
                  <a:lnTo>
                    <a:pt x="33" y="1650"/>
                  </a:lnTo>
                  <a:lnTo>
                    <a:pt x="38" y="1650"/>
                  </a:lnTo>
                  <a:lnTo>
                    <a:pt x="43" y="1650"/>
                  </a:lnTo>
                  <a:lnTo>
                    <a:pt x="48" y="1650"/>
                  </a:lnTo>
                  <a:lnTo>
                    <a:pt x="52" y="1650"/>
                  </a:lnTo>
                  <a:lnTo>
                    <a:pt x="52" y="1655"/>
                  </a:lnTo>
                  <a:lnTo>
                    <a:pt x="57" y="1655"/>
                  </a:lnTo>
                  <a:lnTo>
                    <a:pt x="62" y="1655"/>
                  </a:lnTo>
                  <a:lnTo>
                    <a:pt x="67" y="1655"/>
                  </a:lnTo>
                  <a:lnTo>
                    <a:pt x="72" y="1655"/>
                  </a:lnTo>
                  <a:lnTo>
                    <a:pt x="76" y="1655"/>
                  </a:lnTo>
                  <a:lnTo>
                    <a:pt x="81" y="1655"/>
                  </a:lnTo>
                  <a:lnTo>
                    <a:pt x="86" y="1660"/>
                  </a:lnTo>
                  <a:lnTo>
                    <a:pt x="91" y="1660"/>
                  </a:lnTo>
                  <a:lnTo>
                    <a:pt x="96" y="1660"/>
                  </a:lnTo>
                  <a:lnTo>
                    <a:pt x="100" y="1660"/>
                  </a:lnTo>
                  <a:lnTo>
                    <a:pt x="105" y="1660"/>
                  </a:lnTo>
                  <a:lnTo>
                    <a:pt x="317" y="0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rgbClr val="72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2"/>
            <p:cNvSpPr>
              <a:spLocks noChangeAspect="1"/>
            </p:cNvSpPr>
            <p:nvPr/>
          </p:nvSpPr>
          <p:spPr bwMode="auto">
            <a:xfrm>
              <a:off x="3348" y="2501"/>
              <a:ext cx="216" cy="1664"/>
            </a:xfrm>
            <a:custGeom>
              <a:avLst/>
              <a:gdLst>
                <a:gd name="T0" fmla="*/ 216 w 216"/>
                <a:gd name="T1" fmla="*/ 10 h 1664"/>
                <a:gd name="T2" fmla="*/ 211 w 216"/>
                <a:gd name="T3" fmla="*/ 10 h 1664"/>
                <a:gd name="T4" fmla="*/ 206 w 216"/>
                <a:gd name="T5" fmla="*/ 10 h 1664"/>
                <a:gd name="T6" fmla="*/ 201 w 216"/>
                <a:gd name="T7" fmla="*/ 10 h 1664"/>
                <a:gd name="T8" fmla="*/ 196 w 216"/>
                <a:gd name="T9" fmla="*/ 5 h 1664"/>
                <a:gd name="T10" fmla="*/ 192 w 216"/>
                <a:gd name="T11" fmla="*/ 5 h 1664"/>
                <a:gd name="T12" fmla="*/ 187 w 216"/>
                <a:gd name="T13" fmla="*/ 5 h 1664"/>
                <a:gd name="T14" fmla="*/ 182 w 216"/>
                <a:gd name="T15" fmla="*/ 5 h 1664"/>
                <a:gd name="T16" fmla="*/ 177 w 216"/>
                <a:gd name="T17" fmla="*/ 5 h 1664"/>
                <a:gd name="T18" fmla="*/ 172 w 216"/>
                <a:gd name="T19" fmla="*/ 5 h 1664"/>
                <a:gd name="T20" fmla="*/ 168 w 216"/>
                <a:gd name="T21" fmla="*/ 5 h 1664"/>
                <a:gd name="T22" fmla="*/ 163 w 216"/>
                <a:gd name="T23" fmla="*/ 5 h 1664"/>
                <a:gd name="T24" fmla="*/ 158 w 216"/>
                <a:gd name="T25" fmla="*/ 5 h 1664"/>
                <a:gd name="T26" fmla="*/ 153 w 216"/>
                <a:gd name="T27" fmla="*/ 0 h 1664"/>
                <a:gd name="T28" fmla="*/ 148 w 216"/>
                <a:gd name="T29" fmla="*/ 0 h 1664"/>
                <a:gd name="T30" fmla="*/ 144 w 216"/>
                <a:gd name="T31" fmla="*/ 0 h 1664"/>
                <a:gd name="T32" fmla="*/ 139 w 216"/>
                <a:gd name="T33" fmla="*/ 0 h 1664"/>
                <a:gd name="T34" fmla="*/ 134 w 216"/>
                <a:gd name="T35" fmla="*/ 0 h 1664"/>
                <a:gd name="T36" fmla="*/ 129 w 216"/>
                <a:gd name="T37" fmla="*/ 0 h 1664"/>
                <a:gd name="T38" fmla="*/ 124 w 216"/>
                <a:gd name="T39" fmla="*/ 0 h 1664"/>
                <a:gd name="T40" fmla="*/ 120 w 216"/>
                <a:gd name="T41" fmla="*/ 0 h 1664"/>
                <a:gd name="T42" fmla="*/ 115 w 216"/>
                <a:gd name="T43" fmla="*/ 0 h 1664"/>
                <a:gd name="T44" fmla="*/ 110 w 216"/>
                <a:gd name="T45" fmla="*/ 0 h 1664"/>
                <a:gd name="T46" fmla="*/ 105 w 216"/>
                <a:gd name="T47" fmla="*/ 0 h 1664"/>
                <a:gd name="T48" fmla="*/ 0 w 216"/>
                <a:gd name="T49" fmla="*/ 1664 h 1664"/>
                <a:gd name="T50" fmla="*/ 216 w 216"/>
                <a:gd name="T51" fmla="*/ 1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6" h="1664">
                  <a:moveTo>
                    <a:pt x="216" y="10"/>
                  </a:moveTo>
                  <a:lnTo>
                    <a:pt x="211" y="10"/>
                  </a:lnTo>
                  <a:lnTo>
                    <a:pt x="206" y="10"/>
                  </a:lnTo>
                  <a:lnTo>
                    <a:pt x="201" y="10"/>
                  </a:lnTo>
                  <a:lnTo>
                    <a:pt x="196" y="5"/>
                  </a:lnTo>
                  <a:lnTo>
                    <a:pt x="192" y="5"/>
                  </a:lnTo>
                  <a:lnTo>
                    <a:pt x="187" y="5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72" y="5"/>
                  </a:lnTo>
                  <a:lnTo>
                    <a:pt x="168" y="5"/>
                  </a:lnTo>
                  <a:lnTo>
                    <a:pt x="163" y="5"/>
                  </a:lnTo>
                  <a:lnTo>
                    <a:pt x="158" y="5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5" y="0"/>
                  </a:lnTo>
                  <a:lnTo>
                    <a:pt x="0" y="1664"/>
                  </a:lnTo>
                  <a:lnTo>
                    <a:pt x="216" y="10"/>
                  </a:lnTo>
                  <a:close/>
                </a:path>
              </a:pathLst>
            </a:custGeom>
            <a:solidFill>
              <a:srgbClr val="878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3"/>
            <p:cNvSpPr>
              <a:spLocks noChangeAspect="1"/>
            </p:cNvSpPr>
            <p:nvPr/>
          </p:nvSpPr>
          <p:spPr bwMode="auto">
            <a:xfrm>
              <a:off x="3136" y="4165"/>
              <a:ext cx="212" cy="1669"/>
            </a:xfrm>
            <a:custGeom>
              <a:avLst/>
              <a:gdLst>
                <a:gd name="T0" fmla="*/ 0 w 212"/>
                <a:gd name="T1" fmla="*/ 1660 h 1669"/>
                <a:gd name="T2" fmla="*/ 5 w 212"/>
                <a:gd name="T3" fmla="*/ 1660 h 1669"/>
                <a:gd name="T4" fmla="*/ 10 w 212"/>
                <a:gd name="T5" fmla="*/ 1660 h 1669"/>
                <a:gd name="T6" fmla="*/ 15 w 212"/>
                <a:gd name="T7" fmla="*/ 1660 h 1669"/>
                <a:gd name="T8" fmla="*/ 19 w 212"/>
                <a:gd name="T9" fmla="*/ 1665 h 1669"/>
                <a:gd name="T10" fmla="*/ 24 w 212"/>
                <a:gd name="T11" fmla="*/ 1665 h 1669"/>
                <a:gd name="T12" fmla="*/ 29 w 212"/>
                <a:gd name="T13" fmla="*/ 1665 h 1669"/>
                <a:gd name="T14" fmla="*/ 34 w 212"/>
                <a:gd name="T15" fmla="*/ 1665 h 1669"/>
                <a:gd name="T16" fmla="*/ 39 w 212"/>
                <a:gd name="T17" fmla="*/ 1665 h 1669"/>
                <a:gd name="T18" fmla="*/ 43 w 212"/>
                <a:gd name="T19" fmla="*/ 1665 h 1669"/>
                <a:gd name="T20" fmla="*/ 48 w 212"/>
                <a:gd name="T21" fmla="*/ 1665 h 1669"/>
                <a:gd name="T22" fmla="*/ 53 w 212"/>
                <a:gd name="T23" fmla="*/ 1665 h 1669"/>
                <a:gd name="T24" fmla="*/ 58 w 212"/>
                <a:gd name="T25" fmla="*/ 1665 h 1669"/>
                <a:gd name="T26" fmla="*/ 63 w 212"/>
                <a:gd name="T27" fmla="*/ 1665 h 1669"/>
                <a:gd name="T28" fmla="*/ 63 w 212"/>
                <a:gd name="T29" fmla="*/ 1669 h 1669"/>
                <a:gd name="T30" fmla="*/ 67 w 212"/>
                <a:gd name="T31" fmla="*/ 1669 h 1669"/>
                <a:gd name="T32" fmla="*/ 72 w 212"/>
                <a:gd name="T33" fmla="*/ 1669 h 1669"/>
                <a:gd name="T34" fmla="*/ 77 w 212"/>
                <a:gd name="T35" fmla="*/ 1669 h 1669"/>
                <a:gd name="T36" fmla="*/ 82 w 212"/>
                <a:gd name="T37" fmla="*/ 1669 h 1669"/>
                <a:gd name="T38" fmla="*/ 87 w 212"/>
                <a:gd name="T39" fmla="*/ 1669 h 1669"/>
                <a:gd name="T40" fmla="*/ 91 w 212"/>
                <a:gd name="T41" fmla="*/ 1669 h 1669"/>
                <a:gd name="T42" fmla="*/ 96 w 212"/>
                <a:gd name="T43" fmla="*/ 1669 h 1669"/>
                <a:gd name="T44" fmla="*/ 101 w 212"/>
                <a:gd name="T45" fmla="*/ 1669 h 1669"/>
                <a:gd name="T46" fmla="*/ 106 w 212"/>
                <a:gd name="T47" fmla="*/ 1669 h 1669"/>
                <a:gd name="T48" fmla="*/ 212 w 212"/>
                <a:gd name="T49" fmla="*/ 0 h 1669"/>
                <a:gd name="T50" fmla="*/ 0 w 212"/>
                <a:gd name="T51" fmla="*/ 166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2" h="1669">
                  <a:moveTo>
                    <a:pt x="0" y="1660"/>
                  </a:moveTo>
                  <a:lnTo>
                    <a:pt x="5" y="1660"/>
                  </a:lnTo>
                  <a:lnTo>
                    <a:pt x="10" y="1660"/>
                  </a:lnTo>
                  <a:lnTo>
                    <a:pt x="15" y="1660"/>
                  </a:lnTo>
                  <a:lnTo>
                    <a:pt x="19" y="1665"/>
                  </a:lnTo>
                  <a:lnTo>
                    <a:pt x="24" y="1665"/>
                  </a:lnTo>
                  <a:lnTo>
                    <a:pt x="29" y="1665"/>
                  </a:lnTo>
                  <a:lnTo>
                    <a:pt x="34" y="1665"/>
                  </a:lnTo>
                  <a:lnTo>
                    <a:pt x="39" y="1665"/>
                  </a:lnTo>
                  <a:lnTo>
                    <a:pt x="43" y="1665"/>
                  </a:lnTo>
                  <a:lnTo>
                    <a:pt x="48" y="1665"/>
                  </a:lnTo>
                  <a:lnTo>
                    <a:pt x="53" y="1665"/>
                  </a:lnTo>
                  <a:lnTo>
                    <a:pt x="58" y="1665"/>
                  </a:lnTo>
                  <a:lnTo>
                    <a:pt x="63" y="1665"/>
                  </a:lnTo>
                  <a:lnTo>
                    <a:pt x="63" y="1669"/>
                  </a:lnTo>
                  <a:lnTo>
                    <a:pt x="67" y="1669"/>
                  </a:lnTo>
                  <a:lnTo>
                    <a:pt x="72" y="1669"/>
                  </a:lnTo>
                  <a:lnTo>
                    <a:pt x="77" y="1669"/>
                  </a:lnTo>
                  <a:lnTo>
                    <a:pt x="82" y="1669"/>
                  </a:lnTo>
                  <a:lnTo>
                    <a:pt x="87" y="1669"/>
                  </a:lnTo>
                  <a:lnTo>
                    <a:pt x="91" y="1669"/>
                  </a:lnTo>
                  <a:lnTo>
                    <a:pt x="96" y="1669"/>
                  </a:lnTo>
                  <a:lnTo>
                    <a:pt x="101" y="1669"/>
                  </a:lnTo>
                  <a:lnTo>
                    <a:pt x="106" y="1669"/>
                  </a:lnTo>
                  <a:lnTo>
                    <a:pt x="212" y="0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rgbClr val="777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4"/>
            <p:cNvSpPr>
              <a:spLocks noChangeAspect="1"/>
            </p:cNvSpPr>
            <p:nvPr/>
          </p:nvSpPr>
          <p:spPr bwMode="auto">
            <a:xfrm>
              <a:off x="3348" y="2496"/>
              <a:ext cx="105" cy="1669"/>
            </a:xfrm>
            <a:custGeom>
              <a:avLst/>
              <a:gdLst>
                <a:gd name="T0" fmla="*/ 0 w 105"/>
                <a:gd name="T1" fmla="*/ 0 h 1669"/>
                <a:gd name="T2" fmla="*/ 4 w 105"/>
                <a:gd name="T3" fmla="*/ 0 h 1669"/>
                <a:gd name="T4" fmla="*/ 9 w 105"/>
                <a:gd name="T5" fmla="*/ 0 h 1669"/>
                <a:gd name="T6" fmla="*/ 14 w 105"/>
                <a:gd name="T7" fmla="*/ 0 h 1669"/>
                <a:gd name="T8" fmla="*/ 19 w 105"/>
                <a:gd name="T9" fmla="*/ 0 h 1669"/>
                <a:gd name="T10" fmla="*/ 24 w 105"/>
                <a:gd name="T11" fmla="*/ 0 h 1669"/>
                <a:gd name="T12" fmla="*/ 28 w 105"/>
                <a:gd name="T13" fmla="*/ 0 h 1669"/>
                <a:gd name="T14" fmla="*/ 33 w 105"/>
                <a:gd name="T15" fmla="*/ 0 h 1669"/>
                <a:gd name="T16" fmla="*/ 38 w 105"/>
                <a:gd name="T17" fmla="*/ 0 h 1669"/>
                <a:gd name="T18" fmla="*/ 43 w 105"/>
                <a:gd name="T19" fmla="*/ 0 h 1669"/>
                <a:gd name="T20" fmla="*/ 48 w 105"/>
                <a:gd name="T21" fmla="*/ 0 h 1669"/>
                <a:gd name="T22" fmla="*/ 52 w 105"/>
                <a:gd name="T23" fmla="*/ 0 h 1669"/>
                <a:gd name="T24" fmla="*/ 57 w 105"/>
                <a:gd name="T25" fmla="*/ 0 h 1669"/>
                <a:gd name="T26" fmla="*/ 62 w 105"/>
                <a:gd name="T27" fmla="*/ 0 h 1669"/>
                <a:gd name="T28" fmla="*/ 67 w 105"/>
                <a:gd name="T29" fmla="*/ 0 h 1669"/>
                <a:gd name="T30" fmla="*/ 72 w 105"/>
                <a:gd name="T31" fmla="*/ 0 h 1669"/>
                <a:gd name="T32" fmla="*/ 76 w 105"/>
                <a:gd name="T33" fmla="*/ 0 h 1669"/>
                <a:gd name="T34" fmla="*/ 81 w 105"/>
                <a:gd name="T35" fmla="*/ 0 h 1669"/>
                <a:gd name="T36" fmla="*/ 86 w 105"/>
                <a:gd name="T37" fmla="*/ 0 h 1669"/>
                <a:gd name="T38" fmla="*/ 86 w 105"/>
                <a:gd name="T39" fmla="*/ 5 h 1669"/>
                <a:gd name="T40" fmla="*/ 91 w 105"/>
                <a:gd name="T41" fmla="*/ 5 h 1669"/>
                <a:gd name="T42" fmla="*/ 96 w 105"/>
                <a:gd name="T43" fmla="*/ 5 h 1669"/>
                <a:gd name="T44" fmla="*/ 100 w 105"/>
                <a:gd name="T45" fmla="*/ 5 h 1669"/>
                <a:gd name="T46" fmla="*/ 105 w 105"/>
                <a:gd name="T47" fmla="*/ 5 h 1669"/>
                <a:gd name="T48" fmla="*/ 0 w 105"/>
                <a:gd name="T49" fmla="*/ 1669 h 1669"/>
                <a:gd name="T50" fmla="*/ 0 w 105"/>
                <a:gd name="T51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669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5" y="5"/>
                  </a:lnTo>
                  <a:lnTo>
                    <a:pt x="0" y="1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5"/>
            <p:cNvSpPr>
              <a:spLocks noChangeAspect="1"/>
            </p:cNvSpPr>
            <p:nvPr/>
          </p:nvSpPr>
          <p:spPr bwMode="auto">
            <a:xfrm>
              <a:off x="3242" y="4165"/>
              <a:ext cx="106" cy="1674"/>
            </a:xfrm>
            <a:custGeom>
              <a:avLst/>
              <a:gdLst>
                <a:gd name="T0" fmla="*/ 0 w 106"/>
                <a:gd name="T1" fmla="*/ 1669 h 1674"/>
                <a:gd name="T2" fmla="*/ 5 w 106"/>
                <a:gd name="T3" fmla="*/ 1669 h 1674"/>
                <a:gd name="T4" fmla="*/ 9 w 106"/>
                <a:gd name="T5" fmla="*/ 1669 h 1674"/>
                <a:gd name="T6" fmla="*/ 14 w 106"/>
                <a:gd name="T7" fmla="*/ 1669 h 1674"/>
                <a:gd name="T8" fmla="*/ 19 w 106"/>
                <a:gd name="T9" fmla="*/ 1669 h 1674"/>
                <a:gd name="T10" fmla="*/ 24 w 106"/>
                <a:gd name="T11" fmla="*/ 1669 h 1674"/>
                <a:gd name="T12" fmla="*/ 29 w 106"/>
                <a:gd name="T13" fmla="*/ 1674 h 1674"/>
                <a:gd name="T14" fmla="*/ 33 w 106"/>
                <a:gd name="T15" fmla="*/ 1674 h 1674"/>
                <a:gd name="T16" fmla="*/ 38 w 106"/>
                <a:gd name="T17" fmla="*/ 1674 h 1674"/>
                <a:gd name="T18" fmla="*/ 43 w 106"/>
                <a:gd name="T19" fmla="*/ 1674 h 1674"/>
                <a:gd name="T20" fmla="*/ 48 w 106"/>
                <a:gd name="T21" fmla="*/ 1674 h 1674"/>
                <a:gd name="T22" fmla="*/ 53 w 106"/>
                <a:gd name="T23" fmla="*/ 1674 h 1674"/>
                <a:gd name="T24" fmla="*/ 57 w 106"/>
                <a:gd name="T25" fmla="*/ 1674 h 1674"/>
                <a:gd name="T26" fmla="*/ 62 w 106"/>
                <a:gd name="T27" fmla="*/ 1674 h 1674"/>
                <a:gd name="T28" fmla="*/ 67 w 106"/>
                <a:gd name="T29" fmla="*/ 1674 h 1674"/>
                <a:gd name="T30" fmla="*/ 72 w 106"/>
                <a:gd name="T31" fmla="*/ 1674 h 1674"/>
                <a:gd name="T32" fmla="*/ 77 w 106"/>
                <a:gd name="T33" fmla="*/ 1674 h 1674"/>
                <a:gd name="T34" fmla="*/ 81 w 106"/>
                <a:gd name="T35" fmla="*/ 1674 h 1674"/>
                <a:gd name="T36" fmla="*/ 86 w 106"/>
                <a:gd name="T37" fmla="*/ 1674 h 1674"/>
                <a:gd name="T38" fmla="*/ 91 w 106"/>
                <a:gd name="T39" fmla="*/ 1674 h 1674"/>
                <a:gd name="T40" fmla="*/ 96 w 106"/>
                <a:gd name="T41" fmla="*/ 1674 h 1674"/>
                <a:gd name="T42" fmla="*/ 101 w 106"/>
                <a:gd name="T43" fmla="*/ 1674 h 1674"/>
                <a:gd name="T44" fmla="*/ 106 w 106"/>
                <a:gd name="T45" fmla="*/ 1674 h 1674"/>
                <a:gd name="T46" fmla="*/ 106 w 106"/>
                <a:gd name="T47" fmla="*/ 0 h 1674"/>
                <a:gd name="T48" fmla="*/ 0 w 106"/>
                <a:gd name="T49" fmla="*/ 1669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74">
                  <a:moveTo>
                    <a:pt x="0" y="1669"/>
                  </a:moveTo>
                  <a:lnTo>
                    <a:pt x="5" y="1669"/>
                  </a:lnTo>
                  <a:lnTo>
                    <a:pt x="9" y="1669"/>
                  </a:lnTo>
                  <a:lnTo>
                    <a:pt x="14" y="1669"/>
                  </a:lnTo>
                  <a:lnTo>
                    <a:pt x="19" y="1669"/>
                  </a:lnTo>
                  <a:lnTo>
                    <a:pt x="24" y="1669"/>
                  </a:lnTo>
                  <a:lnTo>
                    <a:pt x="29" y="1674"/>
                  </a:lnTo>
                  <a:lnTo>
                    <a:pt x="33" y="1674"/>
                  </a:lnTo>
                  <a:lnTo>
                    <a:pt x="38" y="1674"/>
                  </a:lnTo>
                  <a:lnTo>
                    <a:pt x="43" y="1674"/>
                  </a:lnTo>
                  <a:lnTo>
                    <a:pt x="48" y="1674"/>
                  </a:lnTo>
                  <a:lnTo>
                    <a:pt x="53" y="1674"/>
                  </a:lnTo>
                  <a:lnTo>
                    <a:pt x="57" y="1674"/>
                  </a:lnTo>
                  <a:lnTo>
                    <a:pt x="62" y="1674"/>
                  </a:lnTo>
                  <a:lnTo>
                    <a:pt x="67" y="1674"/>
                  </a:lnTo>
                  <a:lnTo>
                    <a:pt x="72" y="1674"/>
                  </a:lnTo>
                  <a:lnTo>
                    <a:pt x="77" y="1674"/>
                  </a:lnTo>
                  <a:lnTo>
                    <a:pt x="81" y="1674"/>
                  </a:lnTo>
                  <a:lnTo>
                    <a:pt x="86" y="1674"/>
                  </a:lnTo>
                  <a:lnTo>
                    <a:pt x="91" y="1674"/>
                  </a:lnTo>
                  <a:lnTo>
                    <a:pt x="96" y="1674"/>
                  </a:lnTo>
                  <a:lnTo>
                    <a:pt x="101" y="1674"/>
                  </a:lnTo>
                  <a:lnTo>
                    <a:pt x="106" y="1674"/>
                  </a:lnTo>
                  <a:lnTo>
                    <a:pt x="106" y="0"/>
                  </a:lnTo>
                  <a:lnTo>
                    <a:pt x="0" y="1669"/>
                  </a:lnTo>
                  <a:close/>
                </a:path>
              </a:pathLst>
            </a:custGeom>
            <a:solidFill>
              <a:srgbClr val="7C7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 noChangeAspect="1"/>
            </p:cNvSpPr>
            <p:nvPr/>
          </p:nvSpPr>
          <p:spPr bwMode="auto">
            <a:xfrm>
              <a:off x="3242" y="2496"/>
              <a:ext cx="106" cy="1669"/>
            </a:xfrm>
            <a:custGeom>
              <a:avLst/>
              <a:gdLst>
                <a:gd name="T0" fmla="*/ 106 w 106"/>
                <a:gd name="T1" fmla="*/ 0 h 1669"/>
                <a:gd name="T2" fmla="*/ 101 w 106"/>
                <a:gd name="T3" fmla="*/ 0 h 1669"/>
                <a:gd name="T4" fmla="*/ 96 w 106"/>
                <a:gd name="T5" fmla="*/ 0 h 1669"/>
                <a:gd name="T6" fmla="*/ 91 w 106"/>
                <a:gd name="T7" fmla="*/ 0 h 1669"/>
                <a:gd name="T8" fmla="*/ 86 w 106"/>
                <a:gd name="T9" fmla="*/ 0 h 1669"/>
                <a:gd name="T10" fmla="*/ 81 w 106"/>
                <a:gd name="T11" fmla="*/ 0 h 1669"/>
                <a:gd name="T12" fmla="*/ 77 w 106"/>
                <a:gd name="T13" fmla="*/ 0 h 1669"/>
                <a:gd name="T14" fmla="*/ 72 w 106"/>
                <a:gd name="T15" fmla="*/ 0 h 1669"/>
                <a:gd name="T16" fmla="*/ 67 w 106"/>
                <a:gd name="T17" fmla="*/ 0 h 1669"/>
                <a:gd name="T18" fmla="*/ 62 w 106"/>
                <a:gd name="T19" fmla="*/ 0 h 1669"/>
                <a:gd name="T20" fmla="*/ 57 w 106"/>
                <a:gd name="T21" fmla="*/ 0 h 1669"/>
                <a:gd name="T22" fmla="*/ 53 w 106"/>
                <a:gd name="T23" fmla="*/ 0 h 1669"/>
                <a:gd name="T24" fmla="*/ 48 w 106"/>
                <a:gd name="T25" fmla="*/ 0 h 1669"/>
                <a:gd name="T26" fmla="*/ 43 w 106"/>
                <a:gd name="T27" fmla="*/ 0 h 1669"/>
                <a:gd name="T28" fmla="*/ 38 w 106"/>
                <a:gd name="T29" fmla="*/ 0 h 1669"/>
                <a:gd name="T30" fmla="*/ 33 w 106"/>
                <a:gd name="T31" fmla="*/ 0 h 1669"/>
                <a:gd name="T32" fmla="*/ 29 w 106"/>
                <a:gd name="T33" fmla="*/ 0 h 1669"/>
                <a:gd name="T34" fmla="*/ 24 w 106"/>
                <a:gd name="T35" fmla="*/ 0 h 1669"/>
                <a:gd name="T36" fmla="*/ 19 w 106"/>
                <a:gd name="T37" fmla="*/ 5 h 1669"/>
                <a:gd name="T38" fmla="*/ 14 w 106"/>
                <a:gd name="T39" fmla="*/ 5 h 1669"/>
                <a:gd name="T40" fmla="*/ 9 w 106"/>
                <a:gd name="T41" fmla="*/ 5 h 1669"/>
                <a:gd name="T42" fmla="*/ 5 w 106"/>
                <a:gd name="T43" fmla="*/ 5 h 1669"/>
                <a:gd name="T44" fmla="*/ 0 w 106"/>
                <a:gd name="T45" fmla="*/ 5 h 1669"/>
                <a:gd name="T46" fmla="*/ 106 w 106"/>
                <a:gd name="T47" fmla="*/ 1669 h 1669"/>
                <a:gd name="T48" fmla="*/ 106 w 106"/>
                <a:gd name="T49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69">
                  <a:moveTo>
                    <a:pt x="106" y="0"/>
                  </a:move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106" y="166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7C7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107"/>
            <p:cNvSpPr>
              <a:spLocks noChangeAspect="1"/>
            </p:cNvSpPr>
            <p:nvPr/>
          </p:nvSpPr>
          <p:spPr bwMode="auto">
            <a:xfrm>
              <a:off x="3348" y="4165"/>
              <a:ext cx="105" cy="1674"/>
            </a:xfrm>
            <a:custGeom>
              <a:avLst/>
              <a:gdLst>
                <a:gd name="T0" fmla="*/ 105 w 105"/>
                <a:gd name="T1" fmla="*/ 1669 h 1674"/>
                <a:gd name="T2" fmla="*/ 100 w 105"/>
                <a:gd name="T3" fmla="*/ 1669 h 1674"/>
                <a:gd name="T4" fmla="*/ 96 w 105"/>
                <a:gd name="T5" fmla="*/ 1669 h 1674"/>
                <a:gd name="T6" fmla="*/ 91 w 105"/>
                <a:gd name="T7" fmla="*/ 1669 h 1674"/>
                <a:gd name="T8" fmla="*/ 86 w 105"/>
                <a:gd name="T9" fmla="*/ 1669 h 1674"/>
                <a:gd name="T10" fmla="*/ 81 w 105"/>
                <a:gd name="T11" fmla="*/ 1669 h 1674"/>
                <a:gd name="T12" fmla="*/ 76 w 105"/>
                <a:gd name="T13" fmla="*/ 1674 h 1674"/>
                <a:gd name="T14" fmla="*/ 72 w 105"/>
                <a:gd name="T15" fmla="*/ 1674 h 1674"/>
                <a:gd name="T16" fmla="*/ 67 w 105"/>
                <a:gd name="T17" fmla="*/ 1674 h 1674"/>
                <a:gd name="T18" fmla="*/ 62 w 105"/>
                <a:gd name="T19" fmla="*/ 1674 h 1674"/>
                <a:gd name="T20" fmla="*/ 57 w 105"/>
                <a:gd name="T21" fmla="*/ 1674 h 1674"/>
                <a:gd name="T22" fmla="*/ 52 w 105"/>
                <a:gd name="T23" fmla="*/ 1674 h 1674"/>
                <a:gd name="T24" fmla="*/ 48 w 105"/>
                <a:gd name="T25" fmla="*/ 1674 h 1674"/>
                <a:gd name="T26" fmla="*/ 43 w 105"/>
                <a:gd name="T27" fmla="*/ 1674 h 1674"/>
                <a:gd name="T28" fmla="*/ 38 w 105"/>
                <a:gd name="T29" fmla="*/ 1674 h 1674"/>
                <a:gd name="T30" fmla="*/ 33 w 105"/>
                <a:gd name="T31" fmla="*/ 1674 h 1674"/>
                <a:gd name="T32" fmla="*/ 28 w 105"/>
                <a:gd name="T33" fmla="*/ 1674 h 1674"/>
                <a:gd name="T34" fmla="*/ 24 w 105"/>
                <a:gd name="T35" fmla="*/ 1674 h 1674"/>
                <a:gd name="T36" fmla="*/ 19 w 105"/>
                <a:gd name="T37" fmla="*/ 1674 h 1674"/>
                <a:gd name="T38" fmla="*/ 14 w 105"/>
                <a:gd name="T39" fmla="*/ 1674 h 1674"/>
                <a:gd name="T40" fmla="*/ 9 w 105"/>
                <a:gd name="T41" fmla="*/ 1674 h 1674"/>
                <a:gd name="T42" fmla="*/ 4 w 105"/>
                <a:gd name="T43" fmla="*/ 1674 h 1674"/>
                <a:gd name="T44" fmla="*/ 0 w 105"/>
                <a:gd name="T45" fmla="*/ 1674 h 1674"/>
                <a:gd name="T46" fmla="*/ 0 w 105"/>
                <a:gd name="T47" fmla="*/ 0 h 1674"/>
                <a:gd name="T48" fmla="*/ 105 w 105"/>
                <a:gd name="T49" fmla="*/ 1669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74">
                  <a:moveTo>
                    <a:pt x="105" y="1669"/>
                  </a:moveTo>
                  <a:lnTo>
                    <a:pt x="100" y="1669"/>
                  </a:lnTo>
                  <a:lnTo>
                    <a:pt x="96" y="1669"/>
                  </a:lnTo>
                  <a:lnTo>
                    <a:pt x="91" y="1669"/>
                  </a:lnTo>
                  <a:lnTo>
                    <a:pt x="86" y="1669"/>
                  </a:lnTo>
                  <a:lnTo>
                    <a:pt x="81" y="1669"/>
                  </a:lnTo>
                  <a:lnTo>
                    <a:pt x="76" y="1674"/>
                  </a:lnTo>
                  <a:lnTo>
                    <a:pt x="72" y="1674"/>
                  </a:lnTo>
                  <a:lnTo>
                    <a:pt x="67" y="1674"/>
                  </a:lnTo>
                  <a:lnTo>
                    <a:pt x="62" y="1674"/>
                  </a:lnTo>
                  <a:lnTo>
                    <a:pt x="57" y="1674"/>
                  </a:lnTo>
                  <a:lnTo>
                    <a:pt x="52" y="1674"/>
                  </a:lnTo>
                  <a:lnTo>
                    <a:pt x="48" y="1674"/>
                  </a:lnTo>
                  <a:lnTo>
                    <a:pt x="43" y="1674"/>
                  </a:lnTo>
                  <a:lnTo>
                    <a:pt x="38" y="1674"/>
                  </a:lnTo>
                  <a:lnTo>
                    <a:pt x="33" y="1674"/>
                  </a:lnTo>
                  <a:lnTo>
                    <a:pt x="28" y="1674"/>
                  </a:lnTo>
                  <a:lnTo>
                    <a:pt x="24" y="1674"/>
                  </a:lnTo>
                  <a:lnTo>
                    <a:pt x="19" y="1674"/>
                  </a:lnTo>
                  <a:lnTo>
                    <a:pt x="14" y="1674"/>
                  </a:lnTo>
                  <a:lnTo>
                    <a:pt x="9" y="1674"/>
                  </a:lnTo>
                  <a:lnTo>
                    <a:pt x="4" y="1674"/>
                  </a:lnTo>
                  <a:lnTo>
                    <a:pt x="0" y="1674"/>
                  </a:lnTo>
                  <a:lnTo>
                    <a:pt x="0" y="0"/>
                  </a:lnTo>
                  <a:lnTo>
                    <a:pt x="105" y="1669"/>
                  </a:lnTo>
                  <a:close/>
                </a:path>
              </a:pathLst>
            </a:custGeom>
            <a:solidFill>
              <a:srgbClr val="828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 noChangeAspect="1"/>
            </p:cNvSpPr>
            <p:nvPr/>
          </p:nvSpPr>
          <p:spPr bwMode="auto">
            <a:xfrm>
              <a:off x="3136" y="2501"/>
              <a:ext cx="212" cy="1664"/>
            </a:xfrm>
            <a:custGeom>
              <a:avLst/>
              <a:gdLst>
                <a:gd name="T0" fmla="*/ 106 w 212"/>
                <a:gd name="T1" fmla="*/ 0 h 1664"/>
                <a:gd name="T2" fmla="*/ 101 w 212"/>
                <a:gd name="T3" fmla="*/ 0 h 1664"/>
                <a:gd name="T4" fmla="*/ 96 w 212"/>
                <a:gd name="T5" fmla="*/ 0 h 1664"/>
                <a:gd name="T6" fmla="*/ 91 w 212"/>
                <a:gd name="T7" fmla="*/ 0 h 1664"/>
                <a:gd name="T8" fmla="*/ 87 w 212"/>
                <a:gd name="T9" fmla="*/ 0 h 1664"/>
                <a:gd name="T10" fmla="*/ 82 w 212"/>
                <a:gd name="T11" fmla="*/ 0 h 1664"/>
                <a:gd name="T12" fmla="*/ 77 w 212"/>
                <a:gd name="T13" fmla="*/ 0 h 1664"/>
                <a:gd name="T14" fmla="*/ 72 w 212"/>
                <a:gd name="T15" fmla="*/ 0 h 1664"/>
                <a:gd name="T16" fmla="*/ 67 w 212"/>
                <a:gd name="T17" fmla="*/ 0 h 1664"/>
                <a:gd name="T18" fmla="*/ 63 w 212"/>
                <a:gd name="T19" fmla="*/ 0 h 1664"/>
                <a:gd name="T20" fmla="*/ 58 w 212"/>
                <a:gd name="T21" fmla="*/ 5 h 1664"/>
                <a:gd name="T22" fmla="*/ 53 w 212"/>
                <a:gd name="T23" fmla="*/ 5 h 1664"/>
                <a:gd name="T24" fmla="*/ 48 w 212"/>
                <a:gd name="T25" fmla="*/ 5 h 1664"/>
                <a:gd name="T26" fmla="*/ 43 w 212"/>
                <a:gd name="T27" fmla="*/ 5 h 1664"/>
                <a:gd name="T28" fmla="*/ 39 w 212"/>
                <a:gd name="T29" fmla="*/ 5 h 1664"/>
                <a:gd name="T30" fmla="*/ 34 w 212"/>
                <a:gd name="T31" fmla="*/ 5 h 1664"/>
                <a:gd name="T32" fmla="*/ 29 w 212"/>
                <a:gd name="T33" fmla="*/ 5 h 1664"/>
                <a:gd name="T34" fmla="*/ 24 w 212"/>
                <a:gd name="T35" fmla="*/ 5 h 1664"/>
                <a:gd name="T36" fmla="*/ 19 w 212"/>
                <a:gd name="T37" fmla="*/ 5 h 1664"/>
                <a:gd name="T38" fmla="*/ 15 w 212"/>
                <a:gd name="T39" fmla="*/ 5 h 1664"/>
                <a:gd name="T40" fmla="*/ 10 w 212"/>
                <a:gd name="T41" fmla="*/ 10 h 1664"/>
                <a:gd name="T42" fmla="*/ 5 w 212"/>
                <a:gd name="T43" fmla="*/ 10 h 1664"/>
                <a:gd name="T44" fmla="*/ 0 w 212"/>
                <a:gd name="T45" fmla="*/ 10 h 1664"/>
                <a:gd name="T46" fmla="*/ 212 w 212"/>
                <a:gd name="T47" fmla="*/ 1664 h 1664"/>
                <a:gd name="T48" fmla="*/ 106 w 212"/>
                <a:gd name="T49" fmla="*/ 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664">
                  <a:moveTo>
                    <a:pt x="106" y="0"/>
                  </a:move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212" y="166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777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09"/>
            <p:cNvSpPr>
              <a:spLocks noChangeAspect="1"/>
            </p:cNvSpPr>
            <p:nvPr/>
          </p:nvSpPr>
          <p:spPr bwMode="auto">
            <a:xfrm>
              <a:off x="3348" y="4165"/>
              <a:ext cx="216" cy="1669"/>
            </a:xfrm>
            <a:custGeom>
              <a:avLst/>
              <a:gdLst>
                <a:gd name="T0" fmla="*/ 105 w 216"/>
                <a:gd name="T1" fmla="*/ 1669 h 1669"/>
                <a:gd name="T2" fmla="*/ 110 w 216"/>
                <a:gd name="T3" fmla="*/ 1669 h 1669"/>
                <a:gd name="T4" fmla="*/ 115 w 216"/>
                <a:gd name="T5" fmla="*/ 1669 h 1669"/>
                <a:gd name="T6" fmla="*/ 120 w 216"/>
                <a:gd name="T7" fmla="*/ 1669 h 1669"/>
                <a:gd name="T8" fmla="*/ 124 w 216"/>
                <a:gd name="T9" fmla="*/ 1669 h 1669"/>
                <a:gd name="T10" fmla="*/ 129 w 216"/>
                <a:gd name="T11" fmla="*/ 1669 h 1669"/>
                <a:gd name="T12" fmla="*/ 134 w 216"/>
                <a:gd name="T13" fmla="*/ 1669 h 1669"/>
                <a:gd name="T14" fmla="*/ 139 w 216"/>
                <a:gd name="T15" fmla="*/ 1669 h 1669"/>
                <a:gd name="T16" fmla="*/ 144 w 216"/>
                <a:gd name="T17" fmla="*/ 1669 h 1669"/>
                <a:gd name="T18" fmla="*/ 148 w 216"/>
                <a:gd name="T19" fmla="*/ 1669 h 1669"/>
                <a:gd name="T20" fmla="*/ 153 w 216"/>
                <a:gd name="T21" fmla="*/ 1665 h 1669"/>
                <a:gd name="T22" fmla="*/ 158 w 216"/>
                <a:gd name="T23" fmla="*/ 1665 h 1669"/>
                <a:gd name="T24" fmla="*/ 163 w 216"/>
                <a:gd name="T25" fmla="*/ 1665 h 1669"/>
                <a:gd name="T26" fmla="*/ 168 w 216"/>
                <a:gd name="T27" fmla="*/ 1665 h 1669"/>
                <a:gd name="T28" fmla="*/ 172 w 216"/>
                <a:gd name="T29" fmla="*/ 1665 h 1669"/>
                <a:gd name="T30" fmla="*/ 177 w 216"/>
                <a:gd name="T31" fmla="*/ 1665 h 1669"/>
                <a:gd name="T32" fmla="*/ 182 w 216"/>
                <a:gd name="T33" fmla="*/ 1665 h 1669"/>
                <a:gd name="T34" fmla="*/ 187 w 216"/>
                <a:gd name="T35" fmla="*/ 1665 h 1669"/>
                <a:gd name="T36" fmla="*/ 192 w 216"/>
                <a:gd name="T37" fmla="*/ 1665 h 1669"/>
                <a:gd name="T38" fmla="*/ 196 w 216"/>
                <a:gd name="T39" fmla="*/ 1665 h 1669"/>
                <a:gd name="T40" fmla="*/ 196 w 216"/>
                <a:gd name="T41" fmla="*/ 1660 h 1669"/>
                <a:gd name="T42" fmla="*/ 201 w 216"/>
                <a:gd name="T43" fmla="*/ 1660 h 1669"/>
                <a:gd name="T44" fmla="*/ 206 w 216"/>
                <a:gd name="T45" fmla="*/ 1660 h 1669"/>
                <a:gd name="T46" fmla="*/ 211 w 216"/>
                <a:gd name="T47" fmla="*/ 1660 h 1669"/>
                <a:gd name="T48" fmla="*/ 216 w 216"/>
                <a:gd name="T49" fmla="*/ 1660 h 1669"/>
                <a:gd name="T50" fmla="*/ 0 w 216"/>
                <a:gd name="T51" fmla="*/ 0 h 1669"/>
                <a:gd name="T52" fmla="*/ 105 w 216"/>
                <a:gd name="T53" fmla="*/ 1669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1669">
                  <a:moveTo>
                    <a:pt x="105" y="1669"/>
                  </a:moveTo>
                  <a:lnTo>
                    <a:pt x="110" y="1669"/>
                  </a:lnTo>
                  <a:lnTo>
                    <a:pt x="115" y="1669"/>
                  </a:lnTo>
                  <a:lnTo>
                    <a:pt x="120" y="1669"/>
                  </a:lnTo>
                  <a:lnTo>
                    <a:pt x="124" y="1669"/>
                  </a:lnTo>
                  <a:lnTo>
                    <a:pt x="129" y="1669"/>
                  </a:lnTo>
                  <a:lnTo>
                    <a:pt x="134" y="1669"/>
                  </a:lnTo>
                  <a:lnTo>
                    <a:pt x="139" y="1669"/>
                  </a:lnTo>
                  <a:lnTo>
                    <a:pt x="144" y="1669"/>
                  </a:lnTo>
                  <a:lnTo>
                    <a:pt x="148" y="1669"/>
                  </a:lnTo>
                  <a:lnTo>
                    <a:pt x="153" y="1665"/>
                  </a:lnTo>
                  <a:lnTo>
                    <a:pt x="158" y="1665"/>
                  </a:lnTo>
                  <a:lnTo>
                    <a:pt x="163" y="1665"/>
                  </a:lnTo>
                  <a:lnTo>
                    <a:pt x="168" y="1665"/>
                  </a:lnTo>
                  <a:lnTo>
                    <a:pt x="172" y="1665"/>
                  </a:lnTo>
                  <a:lnTo>
                    <a:pt x="177" y="1665"/>
                  </a:lnTo>
                  <a:lnTo>
                    <a:pt x="182" y="1665"/>
                  </a:lnTo>
                  <a:lnTo>
                    <a:pt x="187" y="1665"/>
                  </a:lnTo>
                  <a:lnTo>
                    <a:pt x="192" y="1665"/>
                  </a:lnTo>
                  <a:lnTo>
                    <a:pt x="196" y="1665"/>
                  </a:lnTo>
                  <a:lnTo>
                    <a:pt x="196" y="1660"/>
                  </a:lnTo>
                  <a:lnTo>
                    <a:pt x="201" y="1660"/>
                  </a:lnTo>
                  <a:lnTo>
                    <a:pt x="206" y="1660"/>
                  </a:lnTo>
                  <a:lnTo>
                    <a:pt x="211" y="1660"/>
                  </a:lnTo>
                  <a:lnTo>
                    <a:pt x="216" y="1660"/>
                  </a:lnTo>
                  <a:lnTo>
                    <a:pt x="0" y="0"/>
                  </a:lnTo>
                  <a:lnTo>
                    <a:pt x="105" y="1669"/>
                  </a:lnTo>
                  <a:close/>
                </a:path>
              </a:pathLst>
            </a:custGeom>
            <a:solidFill>
              <a:srgbClr val="878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0"/>
            <p:cNvSpPr>
              <a:spLocks noChangeAspect="1"/>
            </p:cNvSpPr>
            <p:nvPr/>
          </p:nvSpPr>
          <p:spPr bwMode="auto">
            <a:xfrm>
              <a:off x="3031" y="2511"/>
              <a:ext cx="317" cy="1654"/>
            </a:xfrm>
            <a:custGeom>
              <a:avLst/>
              <a:gdLst>
                <a:gd name="T0" fmla="*/ 105 w 317"/>
                <a:gd name="T1" fmla="*/ 0 h 1654"/>
                <a:gd name="T2" fmla="*/ 100 w 317"/>
                <a:gd name="T3" fmla="*/ 0 h 1654"/>
                <a:gd name="T4" fmla="*/ 96 w 317"/>
                <a:gd name="T5" fmla="*/ 0 h 1654"/>
                <a:gd name="T6" fmla="*/ 91 w 317"/>
                <a:gd name="T7" fmla="*/ 0 h 1654"/>
                <a:gd name="T8" fmla="*/ 86 w 317"/>
                <a:gd name="T9" fmla="*/ 0 h 1654"/>
                <a:gd name="T10" fmla="*/ 81 w 317"/>
                <a:gd name="T11" fmla="*/ 0 h 1654"/>
                <a:gd name="T12" fmla="*/ 81 w 317"/>
                <a:gd name="T13" fmla="*/ 4 h 1654"/>
                <a:gd name="T14" fmla="*/ 76 w 317"/>
                <a:gd name="T15" fmla="*/ 4 h 1654"/>
                <a:gd name="T16" fmla="*/ 72 w 317"/>
                <a:gd name="T17" fmla="*/ 4 h 1654"/>
                <a:gd name="T18" fmla="*/ 67 w 317"/>
                <a:gd name="T19" fmla="*/ 4 h 1654"/>
                <a:gd name="T20" fmla="*/ 62 w 317"/>
                <a:gd name="T21" fmla="*/ 4 h 1654"/>
                <a:gd name="T22" fmla="*/ 57 w 317"/>
                <a:gd name="T23" fmla="*/ 4 h 1654"/>
                <a:gd name="T24" fmla="*/ 52 w 317"/>
                <a:gd name="T25" fmla="*/ 4 h 1654"/>
                <a:gd name="T26" fmla="*/ 48 w 317"/>
                <a:gd name="T27" fmla="*/ 9 h 1654"/>
                <a:gd name="T28" fmla="*/ 43 w 317"/>
                <a:gd name="T29" fmla="*/ 9 h 1654"/>
                <a:gd name="T30" fmla="*/ 38 w 317"/>
                <a:gd name="T31" fmla="*/ 9 h 1654"/>
                <a:gd name="T32" fmla="*/ 33 w 317"/>
                <a:gd name="T33" fmla="*/ 9 h 1654"/>
                <a:gd name="T34" fmla="*/ 28 w 317"/>
                <a:gd name="T35" fmla="*/ 9 h 1654"/>
                <a:gd name="T36" fmla="*/ 24 w 317"/>
                <a:gd name="T37" fmla="*/ 9 h 1654"/>
                <a:gd name="T38" fmla="*/ 19 w 317"/>
                <a:gd name="T39" fmla="*/ 14 h 1654"/>
                <a:gd name="T40" fmla="*/ 14 w 317"/>
                <a:gd name="T41" fmla="*/ 14 h 1654"/>
                <a:gd name="T42" fmla="*/ 9 w 317"/>
                <a:gd name="T43" fmla="*/ 14 h 1654"/>
                <a:gd name="T44" fmla="*/ 4 w 317"/>
                <a:gd name="T45" fmla="*/ 14 h 1654"/>
                <a:gd name="T46" fmla="*/ 0 w 317"/>
                <a:gd name="T47" fmla="*/ 14 h 1654"/>
                <a:gd name="T48" fmla="*/ 317 w 317"/>
                <a:gd name="T49" fmla="*/ 1654 h 1654"/>
                <a:gd name="T50" fmla="*/ 105 w 317"/>
                <a:gd name="T51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" h="1654">
                  <a:moveTo>
                    <a:pt x="10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4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7" y="4"/>
                  </a:lnTo>
                  <a:lnTo>
                    <a:pt x="62" y="4"/>
                  </a:lnTo>
                  <a:lnTo>
                    <a:pt x="57" y="4"/>
                  </a:lnTo>
                  <a:lnTo>
                    <a:pt x="52" y="4"/>
                  </a:lnTo>
                  <a:lnTo>
                    <a:pt x="48" y="9"/>
                  </a:lnTo>
                  <a:lnTo>
                    <a:pt x="43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317" y="165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2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11"/>
            <p:cNvSpPr>
              <a:spLocks noChangeAspect="1"/>
            </p:cNvSpPr>
            <p:nvPr/>
          </p:nvSpPr>
          <p:spPr bwMode="auto">
            <a:xfrm>
              <a:off x="3348" y="4165"/>
              <a:ext cx="321" cy="1660"/>
            </a:xfrm>
            <a:custGeom>
              <a:avLst/>
              <a:gdLst>
                <a:gd name="T0" fmla="*/ 216 w 321"/>
                <a:gd name="T1" fmla="*/ 1660 h 1660"/>
                <a:gd name="T2" fmla="*/ 220 w 321"/>
                <a:gd name="T3" fmla="*/ 1660 h 1660"/>
                <a:gd name="T4" fmla="*/ 225 w 321"/>
                <a:gd name="T5" fmla="*/ 1660 h 1660"/>
                <a:gd name="T6" fmla="*/ 230 w 321"/>
                <a:gd name="T7" fmla="*/ 1660 h 1660"/>
                <a:gd name="T8" fmla="*/ 235 w 321"/>
                <a:gd name="T9" fmla="*/ 1660 h 1660"/>
                <a:gd name="T10" fmla="*/ 240 w 321"/>
                <a:gd name="T11" fmla="*/ 1655 h 1660"/>
                <a:gd name="T12" fmla="*/ 244 w 321"/>
                <a:gd name="T13" fmla="*/ 1655 h 1660"/>
                <a:gd name="T14" fmla="*/ 249 w 321"/>
                <a:gd name="T15" fmla="*/ 1655 h 1660"/>
                <a:gd name="T16" fmla="*/ 254 w 321"/>
                <a:gd name="T17" fmla="*/ 1655 h 1660"/>
                <a:gd name="T18" fmla="*/ 259 w 321"/>
                <a:gd name="T19" fmla="*/ 1655 h 1660"/>
                <a:gd name="T20" fmla="*/ 264 w 321"/>
                <a:gd name="T21" fmla="*/ 1655 h 1660"/>
                <a:gd name="T22" fmla="*/ 268 w 321"/>
                <a:gd name="T23" fmla="*/ 1650 h 1660"/>
                <a:gd name="T24" fmla="*/ 273 w 321"/>
                <a:gd name="T25" fmla="*/ 1650 h 1660"/>
                <a:gd name="T26" fmla="*/ 278 w 321"/>
                <a:gd name="T27" fmla="*/ 1650 h 1660"/>
                <a:gd name="T28" fmla="*/ 283 w 321"/>
                <a:gd name="T29" fmla="*/ 1650 h 1660"/>
                <a:gd name="T30" fmla="*/ 288 w 321"/>
                <a:gd name="T31" fmla="*/ 1650 h 1660"/>
                <a:gd name="T32" fmla="*/ 292 w 321"/>
                <a:gd name="T33" fmla="*/ 1650 h 1660"/>
                <a:gd name="T34" fmla="*/ 297 w 321"/>
                <a:gd name="T35" fmla="*/ 1645 h 1660"/>
                <a:gd name="T36" fmla="*/ 302 w 321"/>
                <a:gd name="T37" fmla="*/ 1645 h 1660"/>
                <a:gd name="T38" fmla="*/ 307 w 321"/>
                <a:gd name="T39" fmla="*/ 1645 h 1660"/>
                <a:gd name="T40" fmla="*/ 312 w 321"/>
                <a:gd name="T41" fmla="*/ 1645 h 1660"/>
                <a:gd name="T42" fmla="*/ 316 w 321"/>
                <a:gd name="T43" fmla="*/ 1645 h 1660"/>
                <a:gd name="T44" fmla="*/ 321 w 321"/>
                <a:gd name="T45" fmla="*/ 1645 h 1660"/>
                <a:gd name="T46" fmla="*/ 0 w 321"/>
                <a:gd name="T47" fmla="*/ 0 h 1660"/>
                <a:gd name="T48" fmla="*/ 216 w 321"/>
                <a:gd name="T4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1660">
                  <a:moveTo>
                    <a:pt x="216" y="1660"/>
                  </a:moveTo>
                  <a:lnTo>
                    <a:pt x="220" y="1660"/>
                  </a:lnTo>
                  <a:lnTo>
                    <a:pt x="225" y="1660"/>
                  </a:lnTo>
                  <a:lnTo>
                    <a:pt x="230" y="1660"/>
                  </a:lnTo>
                  <a:lnTo>
                    <a:pt x="235" y="1660"/>
                  </a:lnTo>
                  <a:lnTo>
                    <a:pt x="240" y="1655"/>
                  </a:lnTo>
                  <a:lnTo>
                    <a:pt x="244" y="1655"/>
                  </a:lnTo>
                  <a:lnTo>
                    <a:pt x="249" y="1655"/>
                  </a:lnTo>
                  <a:lnTo>
                    <a:pt x="254" y="1655"/>
                  </a:lnTo>
                  <a:lnTo>
                    <a:pt x="259" y="1655"/>
                  </a:lnTo>
                  <a:lnTo>
                    <a:pt x="264" y="1655"/>
                  </a:lnTo>
                  <a:lnTo>
                    <a:pt x="268" y="1650"/>
                  </a:lnTo>
                  <a:lnTo>
                    <a:pt x="273" y="1650"/>
                  </a:lnTo>
                  <a:lnTo>
                    <a:pt x="278" y="1650"/>
                  </a:lnTo>
                  <a:lnTo>
                    <a:pt x="283" y="1650"/>
                  </a:lnTo>
                  <a:lnTo>
                    <a:pt x="288" y="1650"/>
                  </a:lnTo>
                  <a:lnTo>
                    <a:pt x="292" y="1650"/>
                  </a:lnTo>
                  <a:lnTo>
                    <a:pt x="297" y="1645"/>
                  </a:lnTo>
                  <a:lnTo>
                    <a:pt x="302" y="1645"/>
                  </a:lnTo>
                  <a:lnTo>
                    <a:pt x="307" y="1645"/>
                  </a:lnTo>
                  <a:lnTo>
                    <a:pt x="312" y="1645"/>
                  </a:lnTo>
                  <a:lnTo>
                    <a:pt x="316" y="1645"/>
                  </a:lnTo>
                  <a:lnTo>
                    <a:pt x="321" y="1645"/>
                  </a:lnTo>
                  <a:lnTo>
                    <a:pt x="0" y="0"/>
                  </a:lnTo>
                  <a:lnTo>
                    <a:pt x="216" y="1660"/>
                  </a:lnTo>
                  <a:close/>
                </a:path>
              </a:pathLst>
            </a:custGeom>
            <a:solidFill>
              <a:srgbClr val="8C8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2"/>
            <p:cNvSpPr>
              <a:spLocks noChangeAspect="1"/>
            </p:cNvSpPr>
            <p:nvPr/>
          </p:nvSpPr>
          <p:spPr bwMode="auto">
            <a:xfrm>
              <a:off x="2925" y="2525"/>
              <a:ext cx="423" cy="1640"/>
            </a:xfrm>
            <a:custGeom>
              <a:avLst/>
              <a:gdLst>
                <a:gd name="T0" fmla="*/ 106 w 423"/>
                <a:gd name="T1" fmla="*/ 0 h 1640"/>
                <a:gd name="T2" fmla="*/ 101 w 423"/>
                <a:gd name="T3" fmla="*/ 5 h 1640"/>
                <a:gd name="T4" fmla="*/ 96 w 423"/>
                <a:gd name="T5" fmla="*/ 5 h 1640"/>
                <a:gd name="T6" fmla="*/ 91 w 423"/>
                <a:gd name="T7" fmla="*/ 5 h 1640"/>
                <a:gd name="T8" fmla="*/ 86 w 423"/>
                <a:gd name="T9" fmla="*/ 5 h 1640"/>
                <a:gd name="T10" fmla="*/ 82 w 423"/>
                <a:gd name="T11" fmla="*/ 5 h 1640"/>
                <a:gd name="T12" fmla="*/ 77 w 423"/>
                <a:gd name="T13" fmla="*/ 10 h 1640"/>
                <a:gd name="T14" fmla="*/ 72 w 423"/>
                <a:gd name="T15" fmla="*/ 10 h 1640"/>
                <a:gd name="T16" fmla="*/ 67 w 423"/>
                <a:gd name="T17" fmla="*/ 10 h 1640"/>
                <a:gd name="T18" fmla="*/ 62 w 423"/>
                <a:gd name="T19" fmla="*/ 10 h 1640"/>
                <a:gd name="T20" fmla="*/ 58 w 423"/>
                <a:gd name="T21" fmla="*/ 10 h 1640"/>
                <a:gd name="T22" fmla="*/ 53 w 423"/>
                <a:gd name="T23" fmla="*/ 14 h 1640"/>
                <a:gd name="T24" fmla="*/ 48 w 423"/>
                <a:gd name="T25" fmla="*/ 14 h 1640"/>
                <a:gd name="T26" fmla="*/ 43 w 423"/>
                <a:gd name="T27" fmla="*/ 14 h 1640"/>
                <a:gd name="T28" fmla="*/ 38 w 423"/>
                <a:gd name="T29" fmla="*/ 14 h 1640"/>
                <a:gd name="T30" fmla="*/ 34 w 423"/>
                <a:gd name="T31" fmla="*/ 14 h 1640"/>
                <a:gd name="T32" fmla="*/ 34 w 423"/>
                <a:gd name="T33" fmla="*/ 19 h 1640"/>
                <a:gd name="T34" fmla="*/ 29 w 423"/>
                <a:gd name="T35" fmla="*/ 19 h 1640"/>
                <a:gd name="T36" fmla="*/ 24 w 423"/>
                <a:gd name="T37" fmla="*/ 19 h 1640"/>
                <a:gd name="T38" fmla="*/ 19 w 423"/>
                <a:gd name="T39" fmla="*/ 19 h 1640"/>
                <a:gd name="T40" fmla="*/ 14 w 423"/>
                <a:gd name="T41" fmla="*/ 19 h 1640"/>
                <a:gd name="T42" fmla="*/ 10 w 423"/>
                <a:gd name="T43" fmla="*/ 24 h 1640"/>
                <a:gd name="T44" fmla="*/ 5 w 423"/>
                <a:gd name="T45" fmla="*/ 24 h 1640"/>
                <a:gd name="T46" fmla="*/ 0 w 423"/>
                <a:gd name="T47" fmla="*/ 24 h 1640"/>
                <a:gd name="T48" fmla="*/ 423 w 423"/>
                <a:gd name="T49" fmla="*/ 1640 h 1640"/>
                <a:gd name="T50" fmla="*/ 106 w 423"/>
                <a:gd name="T51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3" h="1640">
                  <a:moveTo>
                    <a:pt x="106" y="0"/>
                  </a:moveTo>
                  <a:lnTo>
                    <a:pt x="101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5"/>
                  </a:lnTo>
                  <a:lnTo>
                    <a:pt x="82" y="5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67" y="10"/>
                  </a:lnTo>
                  <a:lnTo>
                    <a:pt x="62" y="10"/>
                  </a:lnTo>
                  <a:lnTo>
                    <a:pt x="58" y="10"/>
                  </a:lnTo>
                  <a:lnTo>
                    <a:pt x="53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423" y="164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D6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3"/>
            <p:cNvSpPr>
              <a:spLocks noChangeAspect="1"/>
            </p:cNvSpPr>
            <p:nvPr/>
          </p:nvSpPr>
          <p:spPr bwMode="auto">
            <a:xfrm>
              <a:off x="3348" y="4165"/>
              <a:ext cx="422" cy="1645"/>
            </a:xfrm>
            <a:custGeom>
              <a:avLst/>
              <a:gdLst>
                <a:gd name="T0" fmla="*/ 321 w 422"/>
                <a:gd name="T1" fmla="*/ 1645 h 1645"/>
                <a:gd name="T2" fmla="*/ 321 w 422"/>
                <a:gd name="T3" fmla="*/ 1641 h 1645"/>
                <a:gd name="T4" fmla="*/ 326 w 422"/>
                <a:gd name="T5" fmla="*/ 1641 h 1645"/>
                <a:gd name="T6" fmla="*/ 331 w 422"/>
                <a:gd name="T7" fmla="*/ 1641 h 1645"/>
                <a:gd name="T8" fmla="*/ 336 w 422"/>
                <a:gd name="T9" fmla="*/ 1641 h 1645"/>
                <a:gd name="T10" fmla="*/ 340 w 422"/>
                <a:gd name="T11" fmla="*/ 1641 h 1645"/>
                <a:gd name="T12" fmla="*/ 345 w 422"/>
                <a:gd name="T13" fmla="*/ 1636 h 1645"/>
                <a:gd name="T14" fmla="*/ 350 w 422"/>
                <a:gd name="T15" fmla="*/ 1636 h 1645"/>
                <a:gd name="T16" fmla="*/ 355 w 422"/>
                <a:gd name="T17" fmla="*/ 1636 h 1645"/>
                <a:gd name="T18" fmla="*/ 360 w 422"/>
                <a:gd name="T19" fmla="*/ 1636 h 1645"/>
                <a:gd name="T20" fmla="*/ 364 w 422"/>
                <a:gd name="T21" fmla="*/ 1636 h 1645"/>
                <a:gd name="T22" fmla="*/ 369 w 422"/>
                <a:gd name="T23" fmla="*/ 1631 h 1645"/>
                <a:gd name="T24" fmla="*/ 374 w 422"/>
                <a:gd name="T25" fmla="*/ 1631 h 1645"/>
                <a:gd name="T26" fmla="*/ 379 w 422"/>
                <a:gd name="T27" fmla="*/ 1631 h 1645"/>
                <a:gd name="T28" fmla="*/ 384 w 422"/>
                <a:gd name="T29" fmla="*/ 1631 h 1645"/>
                <a:gd name="T30" fmla="*/ 388 w 422"/>
                <a:gd name="T31" fmla="*/ 1626 h 1645"/>
                <a:gd name="T32" fmla="*/ 393 w 422"/>
                <a:gd name="T33" fmla="*/ 1626 h 1645"/>
                <a:gd name="T34" fmla="*/ 398 w 422"/>
                <a:gd name="T35" fmla="*/ 1626 h 1645"/>
                <a:gd name="T36" fmla="*/ 403 w 422"/>
                <a:gd name="T37" fmla="*/ 1626 h 1645"/>
                <a:gd name="T38" fmla="*/ 408 w 422"/>
                <a:gd name="T39" fmla="*/ 1621 h 1645"/>
                <a:gd name="T40" fmla="*/ 412 w 422"/>
                <a:gd name="T41" fmla="*/ 1621 h 1645"/>
                <a:gd name="T42" fmla="*/ 417 w 422"/>
                <a:gd name="T43" fmla="*/ 1621 h 1645"/>
                <a:gd name="T44" fmla="*/ 422 w 422"/>
                <a:gd name="T45" fmla="*/ 1621 h 1645"/>
                <a:gd name="T46" fmla="*/ 0 w 422"/>
                <a:gd name="T47" fmla="*/ 0 h 1645"/>
                <a:gd name="T48" fmla="*/ 321 w 422"/>
                <a:gd name="T49" fmla="*/ 1645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2" h="1645">
                  <a:moveTo>
                    <a:pt x="321" y="1645"/>
                  </a:moveTo>
                  <a:lnTo>
                    <a:pt x="321" y="1641"/>
                  </a:lnTo>
                  <a:lnTo>
                    <a:pt x="326" y="1641"/>
                  </a:lnTo>
                  <a:lnTo>
                    <a:pt x="331" y="1641"/>
                  </a:lnTo>
                  <a:lnTo>
                    <a:pt x="336" y="1641"/>
                  </a:lnTo>
                  <a:lnTo>
                    <a:pt x="340" y="1641"/>
                  </a:lnTo>
                  <a:lnTo>
                    <a:pt x="345" y="1636"/>
                  </a:lnTo>
                  <a:lnTo>
                    <a:pt x="350" y="1636"/>
                  </a:lnTo>
                  <a:lnTo>
                    <a:pt x="355" y="1636"/>
                  </a:lnTo>
                  <a:lnTo>
                    <a:pt x="360" y="1636"/>
                  </a:lnTo>
                  <a:lnTo>
                    <a:pt x="364" y="1636"/>
                  </a:lnTo>
                  <a:lnTo>
                    <a:pt x="369" y="1631"/>
                  </a:lnTo>
                  <a:lnTo>
                    <a:pt x="374" y="1631"/>
                  </a:lnTo>
                  <a:lnTo>
                    <a:pt x="379" y="1631"/>
                  </a:lnTo>
                  <a:lnTo>
                    <a:pt x="384" y="1631"/>
                  </a:lnTo>
                  <a:lnTo>
                    <a:pt x="388" y="1626"/>
                  </a:lnTo>
                  <a:lnTo>
                    <a:pt x="393" y="1626"/>
                  </a:lnTo>
                  <a:lnTo>
                    <a:pt x="398" y="1626"/>
                  </a:lnTo>
                  <a:lnTo>
                    <a:pt x="403" y="1626"/>
                  </a:lnTo>
                  <a:lnTo>
                    <a:pt x="408" y="1621"/>
                  </a:lnTo>
                  <a:lnTo>
                    <a:pt x="412" y="1621"/>
                  </a:lnTo>
                  <a:lnTo>
                    <a:pt x="417" y="1621"/>
                  </a:lnTo>
                  <a:lnTo>
                    <a:pt x="422" y="1621"/>
                  </a:lnTo>
                  <a:lnTo>
                    <a:pt x="0" y="0"/>
                  </a:lnTo>
                  <a:lnTo>
                    <a:pt x="321" y="1645"/>
                  </a:lnTo>
                  <a:close/>
                </a:path>
              </a:pathLst>
            </a:custGeom>
            <a:solidFill>
              <a:srgbClr val="91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4"/>
            <p:cNvSpPr>
              <a:spLocks noChangeAspect="1"/>
            </p:cNvSpPr>
            <p:nvPr/>
          </p:nvSpPr>
          <p:spPr bwMode="auto">
            <a:xfrm>
              <a:off x="2819" y="2549"/>
              <a:ext cx="529" cy="1616"/>
            </a:xfrm>
            <a:custGeom>
              <a:avLst/>
              <a:gdLst>
                <a:gd name="T0" fmla="*/ 106 w 529"/>
                <a:gd name="T1" fmla="*/ 0 h 1616"/>
                <a:gd name="T2" fmla="*/ 101 w 529"/>
                <a:gd name="T3" fmla="*/ 5 h 1616"/>
                <a:gd name="T4" fmla="*/ 96 w 529"/>
                <a:gd name="T5" fmla="*/ 5 h 1616"/>
                <a:gd name="T6" fmla="*/ 92 w 529"/>
                <a:gd name="T7" fmla="*/ 5 h 1616"/>
                <a:gd name="T8" fmla="*/ 87 w 529"/>
                <a:gd name="T9" fmla="*/ 5 h 1616"/>
                <a:gd name="T10" fmla="*/ 82 w 529"/>
                <a:gd name="T11" fmla="*/ 10 h 1616"/>
                <a:gd name="T12" fmla="*/ 77 w 529"/>
                <a:gd name="T13" fmla="*/ 10 h 1616"/>
                <a:gd name="T14" fmla="*/ 72 w 529"/>
                <a:gd name="T15" fmla="*/ 10 h 1616"/>
                <a:gd name="T16" fmla="*/ 68 w 529"/>
                <a:gd name="T17" fmla="*/ 10 h 1616"/>
                <a:gd name="T18" fmla="*/ 68 w 529"/>
                <a:gd name="T19" fmla="*/ 14 h 1616"/>
                <a:gd name="T20" fmla="*/ 63 w 529"/>
                <a:gd name="T21" fmla="*/ 14 h 1616"/>
                <a:gd name="T22" fmla="*/ 58 w 529"/>
                <a:gd name="T23" fmla="*/ 14 h 1616"/>
                <a:gd name="T24" fmla="*/ 53 w 529"/>
                <a:gd name="T25" fmla="*/ 14 h 1616"/>
                <a:gd name="T26" fmla="*/ 48 w 529"/>
                <a:gd name="T27" fmla="*/ 19 h 1616"/>
                <a:gd name="T28" fmla="*/ 44 w 529"/>
                <a:gd name="T29" fmla="*/ 19 h 1616"/>
                <a:gd name="T30" fmla="*/ 39 w 529"/>
                <a:gd name="T31" fmla="*/ 19 h 1616"/>
                <a:gd name="T32" fmla="*/ 34 w 529"/>
                <a:gd name="T33" fmla="*/ 24 h 1616"/>
                <a:gd name="T34" fmla="*/ 29 w 529"/>
                <a:gd name="T35" fmla="*/ 24 h 1616"/>
                <a:gd name="T36" fmla="*/ 24 w 529"/>
                <a:gd name="T37" fmla="*/ 24 h 1616"/>
                <a:gd name="T38" fmla="*/ 20 w 529"/>
                <a:gd name="T39" fmla="*/ 24 h 1616"/>
                <a:gd name="T40" fmla="*/ 20 w 529"/>
                <a:gd name="T41" fmla="*/ 29 h 1616"/>
                <a:gd name="T42" fmla="*/ 15 w 529"/>
                <a:gd name="T43" fmla="*/ 29 h 1616"/>
                <a:gd name="T44" fmla="*/ 10 w 529"/>
                <a:gd name="T45" fmla="*/ 29 h 1616"/>
                <a:gd name="T46" fmla="*/ 5 w 529"/>
                <a:gd name="T47" fmla="*/ 29 h 1616"/>
                <a:gd name="T48" fmla="*/ 0 w 529"/>
                <a:gd name="T49" fmla="*/ 34 h 1616"/>
                <a:gd name="T50" fmla="*/ 529 w 529"/>
                <a:gd name="T51" fmla="*/ 1616 h 1616"/>
                <a:gd name="T52" fmla="*/ 106 w 529"/>
                <a:gd name="T53" fmla="*/ 0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9" h="1616">
                  <a:moveTo>
                    <a:pt x="106" y="0"/>
                  </a:moveTo>
                  <a:lnTo>
                    <a:pt x="101" y="5"/>
                  </a:lnTo>
                  <a:lnTo>
                    <a:pt x="96" y="5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2" y="10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3" y="14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4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9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5" y="29"/>
                  </a:lnTo>
                  <a:lnTo>
                    <a:pt x="0" y="34"/>
                  </a:lnTo>
                  <a:lnTo>
                    <a:pt x="529" y="161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86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5"/>
            <p:cNvSpPr>
              <a:spLocks noChangeAspect="1"/>
            </p:cNvSpPr>
            <p:nvPr/>
          </p:nvSpPr>
          <p:spPr bwMode="auto">
            <a:xfrm>
              <a:off x="3348" y="4165"/>
              <a:ext cx="528" cy="1621"/>
            </a:xfrm>
            <a:custGeom>
              <a:avLst/>
              <a:gdLst>
                <a:gd name="T0" fmla="*/ 422 w 528"/>
                <a:gd name="T1" fmla="*/ 1621 h 1621"/>
                <a:gd name="T2" fmla="*/ 427 w 528"/>
                <a:gd name="T3" fmla="*/ 1617 h 1621"/>
                <a:gd name="T4" fmla="*/ 432 w 528"/>
                <a:gd name="T5" fmla="*/ 1617 h 1621"/>
                <a:gd name="T6" fmla="*/ 436 w 528"/>
                <a:gd name="T7" fmla="*/ 1617 h 1621"/>
                <a:gd name="T8" fmla="*/ 441 w 528"/>
                <a:gd name="T9" fmla="*/ 1617 h 1621"/>
                <a:gd name="T10" fmla="*/ 446 w 528"/>
                <a:gd name="T11" fmla="*/ 1617 h 1621"/>
                <a:gd name="T12" fmla="*/ 446 w 528"/>
                <a:gd name="T13" fmla="*/ 1612 h 1621"/>
                <a:gd name="T14" fmla="*/ 451 w 528"/>
                <a:gd name="T15" fmla="*/ 1612 h 1621"/>
                <a:gd name="T16" fmla="*/ 456 w 528"/>
                <a:gd name="T17" fmla="*/ 1612 h 1621"/>
                <a:gd name="T18" fmla="*/ 460 w 528"/>
                <a:gd name="T19" fmla="*/ 1612 h 1621"/>
                <a:gd name="T20" fmla="*/ 465 w 528"/>
                <a:gd name="T21" fmla="*/ 1607 h 1621"/>
                <a:gd name="T22" fmla="*/ 470 w 528"/>
                <a:gd name="T23" fmla="*/ 1607 h 1621"/>
                <a:gd name="T24" fmla="*/ 475 w 528"/>
                <a:gd name="T25" fmla="*/ 1607 h 1621"/>
                <a:gd name="T26" fmla="*/ 480 w 528"/>
                <a:gd name="T27" fmla="*/ 1602 h 1621"/>
                <a:gd name="T28" fmla="*/ 484 w 528"/>
                <a:gd name="T29" fmla="*/ 1602 h 1621"/>
                <a:gd name="T30" fmla="*/ 489 w 528"/>
                <a:gd name="T31" fmla="*/ 1602 h 1621"/>
                <a:gd name="T32" fmla="*/ 494 w 528"/>
                <a:gd name="T33" fmla="*/ 1602 h 1621"/>
                <a:gd name="T34" fmla="*/ 494 w 528"/>
                <a:gd name="T35" fmla="*/ 1598 h 1621"/>
                <a:gd name="T36" fmla="*/ 499 w 528"/>
                <a:gd name="T37" fmla="*/ 1598 h 1621"/>
                <a:gd name="T38" fmla="*/ 504 w 528"/>
                <a:gd name="T39" fmla="*/ 1598 h 1621"/>
                <a:gd name="T40" fmla="*/ 508 w 528"/>
                <a:gd name="T41" fmla="*/ 1598 h 1621"/>
                <a:gd name="T42" fmla="*/ 513 w 528"/>
                <a:gd name="T43" fmla="*/ 1593 h 1621"/>
                <a:gd name="T44" fmla="*/ 518 w 528"/>
                <a:gd name="T45" fmla="*/ 1593 h 1621"/>
                <a:gd name="T46" fmla="*/ 523 w 528"/>
                <a:gd name="T47" fmla="*/ 1593 h 1621"/>
                <a:gd name="T48" fmla="*/ 523 w 528"/>
                <a:gd name="T49" fmla="*/ 1588 h 1621"/>
                <a:gd name="T50" fmla="*/ 528 w 528"/>
                <a:gd name="T51" fmla="*/ 1588 h 1621"/>
                <a:gd name="T52" fmla="*/ 0 w 528"/>
                <a:gd name="T53" fmla="*/ 0 h 1621"/>
                <a:gd name="T54" fmla="*/ 422 w 528"/>
                <a:gd name="T55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1621">
                  <a:moveTo>
                    <a:pt x="422" y="1621"/>
                  </a:moveTo>
                  <a:lnTo>
                    <a:pt x="427" y="1617"/>
                  </a:lnTo>
                  <a:lnTo>
                    <a:pt x="432" y="1617"/>
                  </a:lnTo>
                  <a:lnTo>
                    <a:pt x="436" y="1617"/>
                  </a:lnTo>
                  <a:lnTo>
                    <a:pt x="441" y="1617"/>
                  </a:lnTo>
                  <a:lnTo>
                    <a:pt x="446" y="1617"/>
                  </a:lnTo>
                  <a:lnTo>
                    <a:pt x="446" y="1612"/>
                  </a:lnTo>
                  <a:lnTo>
                    <a:pt x="451" y="1612"/>
                  </a:lnTo>
                  <a:lnTo>
                    <a:pt x="456" y="1612"/>
                  </a:lnTo>
                  <a:lnTo>
                    <a:pt x="460" y="1612"/>
                  </a:lnTo>
                  <a:lnTo>
                    <a:pt x="465" y="1607"/>
                  </a:lnTo>
                  <a:lnTo>
                    <a:pt x="470" y="1607"/>
                  </a:lnTo>
                  <a:lnTo>
                    <a:pt x="475" y="1607"/>
                  </a:lnTo>
                  <a:lnTo>
                    <a:pt x="480" y="1602"/>
                  </a:lnTo>
                  <a:lnTo>
                    <a:pt x="484" y="1602"/>
                  </a:lnTo>
                  <a:lnTo>
                    <a:pt x="489" y="1602"/>
                  </a:lnTo>
                  <a:lnTo>
                    <a:pt x="494" y="1602"/>
                  </a:lnTo>
                  <a:lnTo>
                    <a:pt x="494" y="1598"/>
                  </a:lnTo>
                  <a:lnTo>
                    <a:pt x="499" y="1598"/>
                  </a:lnTo>
                  <a:lnTo>
                    <a:pt x="504" y="1598"/>
                  </a:lnTo>
                  <a:lnTo>
                    <a:pt x="508" y="1598"/>
                  </a:lnTo>
                  <a:lnTo>
                    <a:pt x="513" y="1593"/>
                  </a:lnTo>
                  <a:lnTo>
                    <a:pt x="518" y="1593"/>
                  </a:lnTo>
                  <a:lnTo>
                    <a:pt x="523" y="1593"/>
                  </a:lnTo>
                  <a:lnTo>
                    <a:pt x="523" y="1588"/>
                  </a:lnTo>
                  <a:lnTo>
                    <a:pt x="528" y="1588"/>
                  </a:lnTo>
                  <a:lnTo>
                    <a:pt x="0" y="0"/>
                  </a:lnTo>
                  <a:lnTo>
                    <a:pt x="422" y="1621"/>
                  </a:lnTo>
                  <a:close/>
                </a:path>
              </a:pathLst>
            </a:custGeom>
            <a:solidFill>
              <a:srgbClr val="96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6"/>
            <p:cNvSpPr>
              <a:spLocks noChangeAspect="1"/>
            </p:cNvSpPr>
            <p:nvPr/>
          </p:nvSpPr>
          <p:spPr bwMode="auto">
            <a:xfrm>
              <a:off x="2719" y="2583"/>
              <a:ext cx="629" cy="1582"/>
            </a:xfrm>
            <a:custGeom>
              <a:avLst/>
              <a:gdLst>
                <a:gd name="T0" fmla="*/ 100 w 629"/>
                <a:gd name="T1" fmla="*/ 0 h 1582"/>
                <a:gd name="T2" fmla="*/ 96 w 629"/>
                <a:gd name="T3" fmla="*/ 0 h 1582"/>
                <a:gd name="T4" fmla="*/ 91 w 629"/>
                <a:gd name="T5" fmla="*/ 0 h 1582"/>
                <a:gd name="T6" fmla="*/ 91 w 629"/>
                <a:gd name="T7" fmla="*/ 4 h 1582"/>
                <a:gd name="T8" fmla="*/ 86 w 629"/>
                <a:gd name="T9" fmla="*/ 4 h 1582"/>
                <a:gd name="T10" fmla="*/ 81 w 629"/>
                <a:gd name="T11" fmla="*/ 4 h 1582"/>
                <a:gd name="T12" fmla="*/ 76 w 629"/>
                <a:gd name="T13" fmla="*/ 4 h 1582"/>
                <a:gd name="T14" fmla="*/ 72 w 629"/>
                <a:gd name="T15" fmla="*/ 9 h 1582"/>
                <a:gd name="T16" fmla="*/ 67 w 629"/>
                <a:gd name="T17" fmla="*/ 9 h 1582"/>
                <a:gd name="T18" fmla="*/ 62 w 629"/>
                <a:gd name="T19" fmla="*/ 9 h 1582"/>
                <a:gd name="T20" fmla="*/ 62 w 629"/>
                <a:gd name="T21" fmla="*/ 14 h 1582"/>
                <a:gd name="T22" fmla="*/ 57 w 629"/>
                <a:gd name="T23" fmla="*/ 14 h 1582"/>
                <a:gd name="T24" fmla="*/ 52 w 629"/>
                <a:gd name="T25" fmla="*/ 14 h 1582"/>
                <a:gd name="T26" fmla="*/ 48 w 629"/>
                <a:gd name="T27" fmla="*/ 19 h 1582"/>
                <a:gd name="T28" fmla="*/ 43 w 629"/>
                <a:gd name="T29" fmla="*/ 19 h 1582"/>
                <a:gd name="T30" fmla="*/ 38 w 629"/>
                <a:gd name="T31" fmla="*/ 19 h 1582"/>
                <a:gd name="T32" fmla="*/ 38 w 629"/>
                <a:gd name="T33" fmla="*/ 23 h 1582"/>
                <a:gd name="T34" fmla="*/ 33 w 629"/>
                <a:gd name="T35" fmla="*/ 23 h 1582"/>
                <a:gd name="T36" fmla="*/ 28 w 629"/>
                <a:gd name="T37" fmla="*/ 23 h 1582"/>
                <a:gd name="T38" fmla="*/ 24 w 629"/>
                <a:gd name="T39" fmla="*/ 28 h 1582"/>
                <a:gd name="T40" fmla="*/ 19 w 629"/>
                <a:gd name="T41" fmla="*/ 28 h 1582"/>
                <a:gd name="T42" fmla="*/ 14 w 629"/>
                <a:gd name="T43" fmla="*/ 28 h 1582"/>
                <a:gd name="T44" fmla="*/ 9 w 629"/>
                <a:gd name="T45" fmla="*/ 33 h 1582"/>
                <a:gd name="T46" fmla="*/ 4 w 629"/>
                <a:gd name="T47" fmla="*/ 33 h 1582"/>
                <a:gd name="T48" fmla="*/ 0 w 629"/>
                <a:gd name="T49" fmla="*/ 33 h 1582"/>
                <a:gd name="T50" fmla="*/ 629 w 629"/>
                <a:gd name="T51" fmla="*/ 1582 h 1582"/>
                <a:gd name="T52" fmla="*/ 100 w 629"/>
                <a:gd name="T53" fmla="*/ 0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9" h="1582">
                  <a:moveTo>
                    <a:pt x="100" y="0"/>
                  </a:moveTo>
                  <a:lnTo>
                    <a:pt x="96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86" y="4"/>
                  </a:lnTo>
                  <a:lnTo>
                    <a:pt x="81" y="4"/>
                  </a:lnTo>
                  <a:lnTo>
                    <a:pt x="76" y="4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62" y="9"/>
                  </a:lnTo>
                  <a:lnTo>
                    <a:pt x="62" y="14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28" y="23"/>
                  </a:lnTo>
                  <a:lnTo>
                    <a:pt x="24" y="28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9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629" y="158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626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7"/>
            <p:cNvSpPr>
              <a:spLocks noChangeAspect="1"/>
            </p:cNvSpPr>
            <p:nvPr/>
          </p:nvSpPr>
          <p:spPr bwMode="auto">
            <a:xfrm>
              <a:off x="3348" y="4165"/>
              <a:ext cx="628" cy="1588"/>
            </a:xfrm>
            <a:custGeom>
              <a:avLst/>
              <a:gdLst>
                <a:gd name="T0" fmla="*/ 528 w 628"/>
                <a:gd name="T1" fmla="*/ 1588 h 1588"/>
                <a:gd name="T2" fmla="*/ 532 w 628"/>
                <a:gd name="T3" fmla="*/ 1588 h 1588"/>
                <a:gd name="T4" fmla="*/ 537 w 628"/>
                <a:gd name="T5" fmla="*/ 1588 h 1588"/>
                <a:gd name="T6" fmla="*/ 542 w 628"/>
                <a:gd name="T7" fmla="*/ 1583 h 1588"/>
                <a:gd name="T8" fmla="*/ 547 w 628"/>
                <a:gd name="T9" fmla="*/ 1583 h 1588"/>
                <a:gd name="T10" fmla="*/ 552 w 628"/>
                <a:gd name="T11" fmla="*/ 1583 h 1588"/>
                <a:gd name="T12" fmla="*/ 552 w 628"/>
                <a:gd name="T13" fmla="*/ 1578 h 1588"/>
                <a:gd name="T14" fmla="*/ 556 w 628"/>
                <a:gd name="T15" fmla="*/ 1578 h 1588"/>
                <a:gd name="T16" fmla="*/ 561 w 628"/>
                <a:gd name="T17" fmla="*/ 1578 h 1588"/>
                <a:gd name="T18" fmla="*/ 566 w 628"/>
                <a:gd name="T19" fmla="*/ 1578 h 1588"/>
                <a:gd name="T20" fmla="*/ 566 w 628"/>
                <a:gd name="T21" fmla="*/ 1574 h 1588"/>
                <a:gd name="T22" fmla="*/ 571 w 628"/>
                <a:gd name="T23" fmla="*/ 1574 h 1588"/>
                <a:gd name="T24" fmla="*/ 576 w 628"/>
                <a:gd name="T25" fmla="*/ 1574 h 1588"/>
                <a:gd name="T26" fmla="*/ 580 w 628"/>
                <a:gd name="T27" fmla="*/ 1569 h 1588"/>
                <a:gd name="T28" fmla="*/ 585 w 628"/>
                <a:gd name="T29" fmla="*/ 1569 h 1588"/>
                <a:gd name="T30" fmla="*/ 590 w 628"/>
                <a:gd name="T31" fmla="*/ 1569 h 1588"/>
                <a:gd name="T32" fmla="*/ 595 w 628"/>
                <a:gd name="T33" fmla="*/ 1564 h 1588"/>
                <a:gd name="T34" fmla="*/ 600 w 628"/>
                <a:gd name="T35" fmla="*/ 1564 h 1588"/>
                <a:gd name="T36" fmla="*/ 604 w 628"/>
                <a:gd name="T37" fmla="*/ 1564 h 1588"/>
                <a:gd name="T38" fmla="*/ 604 w 628"/>
                <a:gd name="T39" fmla="*/ 1559 h 1588"/>
                <a:gd name="T40" fmla="*/ 609 w 628"/>
                <a:gd name="T41" fmla="*/ 1559 h 1588"/>
                <a:gd name="T42" fmla="*/ 614 w 628"/>
                <a:gd name="T43" fmla="*/ 1559 h 1588"/>
                <a:gd name="T44" fmla="*/ 619 w 628"/>
                <a:gd name="T45" fmla="*/ 1554 h 1588"/>
                <a:gd name="T46" fmla="*/ 624 w 628"/>
                <a:gd name="T47" fmla="*/ 1554 h 1588"/>
                <a:gd name="T48" fmla="*/ 628 w 628"/>
                <a:gd name="T49" fmla="*/ 1554 h 1588"/>
                <a:gd name="T50" fmla="*/ 0 w 628"/>
                <a:gd name="T51" fmla="*/ 0 h 1588"/>
                <a:gd name="T52" fmla="*/ 528 w 628"/>
                <a:gd name="T53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1588">
                  <a:moveTo>
                    <a:pt x="528" y="1588"/>
                  </a:moveTo>
                  <a:lnTo>
                    <a:pt x="532" y="1588"/>
                  </a:lnTo>
                  <a:lnTo>
                    <a:pt x="537" y="1588"/>
                  </a:lnTo>
                  <a:lnTo>
                    <a:pt x="542" y="1583"/>
                  </a:lnTo>
                  <a:lnTo>
                    <a:pt x="547" y="1583"/>
                  </a:lnTo>
                  <a:lnTo>
                    <a:pt x="552" y="1583"/>
                  </a:lnTo>
                  <a:lnTo>
                    <a:pt x="552" y="1578"/>
                  </a:lnTo>
                  <a:lnTo>
                    <a:pt x="556" y="1578"/>
                  </a:lnTo>
                  <a:lnTo>
                    <a:pt x="561" y="1578"/>
                  </a:lnTo>
                  <a:lnTo>
                    <a:pt x="566" y="1578"/>
                  </a:lnTo>
                  <a:lnTo>
                    <a:pt x="566" y="1574"/>
                  </a:lnTo>
                  <a:lnTo>
                    <a:pt x="571" y="1574"/>
                  </a:lnTo>
                  <a:lnTo>
                    <a:pt x="576" y="1574"/>
                  </a:lnTo>
                  <a:lnTo>
                    <a:pt x="580" y="1569"/>
                  </a:lnTo>
                  <a:lnTo>
                    <a:pt x="585" y="1569"/>
                  </a:lnTo>
                  <a:lnTo>
                    <a:pt x="590" y="1569"/>
                  </a:lnTo>
                  <a:lnTo>
                    <a:pt x="595" y="1564"/>
                  </a:lnTo>
                  <a:lnTo>
                    <a:pt x="600" y="1564"/>
                  </a:lnTo>
                  <a:lnTo>
                    <a:pt x="604" y="1564"/>
                  </a:lnTo>
                  <a:lnTo>
                    <a:pt x="604" y="1559"/>
                  </a:lnTo>
                  <a:lnTo>
                    <a:pt x="609" y="1559"/>
                  </a:lnTo>
                  <a:lnTo>
                    <a:pt x="614" y="1559"/>
                  </a:lnTo>
                  <a:lnTo>
                    <a:pt x="619" y="1554"/>
                  </a:lnTo>
                  <a:lnTo>
                    <a:pt x="624" y="1554"/>
                  </a:lnTo>
                  <a:lnTo>
                    <a:pt x="628" y="1554"/>
                  </a:lnTo>
                  <a:lnTo>
                    <a:pt x="0" y="0"/>
                  </a:lnTo>
                  <a:lnTo>
                    <a:pt x="528" y="1588"/>
                  </a:lnTo>
                  <a:close/>
                </a:path>
              </a:pathLst>
            </a:custGeom>
            <a:solidFill>
              <a:srgbClr val="9C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18"/>
            <p:cNvSpPr>
              <a:spLocks noChangeAspect="1"/>
            </p:cNvSpPr>
            <p:nvPr/>
          </p:nvSpPr>
          <p:spPr bwMode="auto">
            <a:xfrm>
              <a:off x="2623" y="2616"/>
              <a:ext cx="725" cy="1549"/>
            </a:xfrm>
            <a:custGeom>
              <a:avLst/>
              <a:gdLst>
                <a:gd name="T0" fmla="*/ 96 w 725"/>
                <a:gd name="T1" fmla="*/ 0 h 1549"/>
                <a:gd name="T2" fmla="*/ 96 w 725"/>
                <a:gd name="T3" fmla="*/ 5 h 1549"/>
                <a:gd name="T4" fmla="*/ 91 w 725"/>
                <a:gd name="T5" fmla="*/ 5 h 1549"/>
                <a:gd name="T6" fmla="*/ 86 w 725"/>
                <a:gd name="T7" fmla="*/ 5 h 1549"/>
                <a:gd name="T8" fmla="*/ 81 w 725"/>
                <a:gd name="T9" fmla="*/ 10 h 1549"/>
                <a:gd name="T10" fmla="*/ 76 w 725"/>
                <a:gd name="T11" fmla="*/ 10 h 1549"/>
                <a:gd name="T12" fmla="*/ 72 w 725"/>
                <a:gd name="T13" fmla="*/ 14 h 1549"/>
                <a:gd name="T14" fmla="*/ 67 w 725"/>
                <a:gd name="T15" fmla="*/ 14 h 1549"/>
                <a:gd name="T16" fmla="*/ 62 w 725"/>
                <a:gd name="T17" fmla="*/ 14 h 1549"/>
                <a:gd name="T18" fmla="*/ 62 w 725"/>
                <a:gd name="T19" fmla="*/ 19 h 1549"/>
                <a:gd name="T20" fmla="*/ 57 w 725"/>
                <a:gd name="T21" fmla="*/ 19 h 1549"/>
                <a:gd name="T22" fmla="*/ 52 w 725"/>
                <a:gd name="T23" fmla="*/ 19 h 1549"/>
                <a:gd name="T24" fmla="*/ 48 w 725"/>
                <a:gd name="T25" fmla="*/ 24 h 1549"/>
                <a:gd name="T26" fmla="*/ 43 w 725"/>
                <a:gd name="T27" fmla="*/ 24 h 1549"/>
                <a:gd name="T28" fmla="*/ 38 w 725"/>
                <a:gd name="T29" fmla="*/ 29 h 1549"/>
                <a:gd name="T30" fmla="*/ 33 w 725"/>
                <a:gd name="T31" fmla="*/ 29 h 1549"/>
                <a:gd name="T32" fmla="*/ 28 w 725"/>
                <a:gd name="T33" fmla="*/ 29 h 1549"/>
                <a:gd name="T34" fmla="*/ 28 w 725"/>
                <a:gd name="T35" fmla="*/ 34 h 1549"/>
                <a:gd name="T36" fmla="*/ 24 w 725"/>
                <a:gd name="T37" fmla="*/ 34 h 1549"/>
                <a:gd name="T38" fmla="*/ 19 w 725"/>
                <a:gd name="T39" fmla="*/ 34 h 1549"/>
                <a:gd name="T40" fmla="*/ 19 w 725"/>
                <a:gd name="T41" fmla="*/ 38 h 1549"/>
                <a:gd name="T42" fmla="*/ 14 w 725"/>
                <a:gd name="T43" fmla="*/ 38 h 1549"/>
                <a:gd name="T44" fmla="*/ 9 w 725"/>
                <a:gd name="T45" fmla="*/ 43 h 1549"/>
                <a:gd name="T46" fmla="*/ 4 w 725"/>
                <a:gd name="T47" fmla="*/ 43 h 1549"/>
                <a:gd name="T48" fmla="*/ 0 w 725"/>
                <a:gd name="T49" fmla="*/ 43 h 1549"/>
                <a:gd name="T50" fmla="*/ 725 w 725"/>
                <a:gd name="T51" fmla="*/ 1549 h 1549"/>
                <a:gd name="T52" fmla="*/ 96 w 725"/>
                <a:gd name="T53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5" h="1549">
                  <a:moveTo>
                    <a:pt x="96" y="0"/>
                  </a:moveTo>
                  <a:lnTo>
                    <a:pt x="96" y="5"/>
                  </a:lnTo>
                  <a:lnTo>
                    <a:pt x="91" y="5"/>
                  </a:lnTo>
                  <a:lnTo>
                    <a:pt x="86" y="5"/>
                  </a:lnTo>
                  <a:lnTo>
                    <a:pt x="81" y="10"/>
                  </a:lnTo>
                  <a:lnTo>
                    <a:pt x="76" y="10"/>
                  </a:lnTo>
                  <a:lnTo>
                    <a:pt x="72" y="14"/>
                  </a:lnTo>
                  <a:lnTo>
                    <a:pt x="67" y="14"/>
                  </a:lnTo>
                  <a:lnTo>
                    <a:pt x="62" y="14"/>
                  </a:lnTo>
                  <a:lnTo>
                    <a:pt x="62" y="19"/>
                  </a:lnTo>
                  <a:lnTo>
                    <a:pt x="57" y="19"/>
                  </a:lnTo>
                  <a:lnTo>
                    <a:pt x="52" y="19"/>
                  </a:lnTo>
                  <a:lnTo>
                    <a:pt x="48" y="24"/>
                  </a:lnTo>
                  <a:lnTo>
                    <a:pt x="43" y="24"/>
                  </a:lnTo>
                  <a:lnTo>
                    <a:pt x="38" y="29"/>
                  </a:lnTo>
                  <a:lnTo>
                    <a:pt x="33" y="29"/>
                  </a:lnTo>
                  <a:lnTo>
                    <a:pt x="28" y="29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9" y="43"/>
                  </a:lnTo>
                  <a:lnTo>
                    <a:pt x="4" y="43"/>
                  </a:lnTo>
                  <a:lnTo>
                    <a:pt x="0" y="43"/>
                  </a:lnTo>
                  <a:lnTo>
                    <a:pt x="725" y="15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D5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9"/>
            <p:cNvSpPr>
              <a:spLocks noChangeAspect="1"/>
            </p:cNvSpPr>
            <p:nvPr/>
          </p:nvSpPr>
          <p:spPr bwMode="auto">
            <a:xfrm>
              <a:off x="3348" y="4165"/>
              <a:ext cx="724" cy="1554"/>
            </a:xfrm>
            <a:custGeom>
              <a:avLst/>
              <a:gdLst>
                <a:gd name="T0" fmla="*/ 628 w 724"/>
                <a:gd name="T1" fmla="*/ 1554 h 1554"/>
                <a:gd name="T2" fmla="*/ 628 w 724"/>
                <a:gd name="T3" fmla="*/ 1550 h 1554"/>
                <a:gd name="T4" fmla="*/ 633 w 724"/>
                <a:gd name="T5" fmla="*/ 1550 h 1554"/>
                <a:gd name="T6" fmla="*/ 638 w 724"/>
                <a:gd name="T7" fmla="*/ 1550 h 1554"/>
                <a:gd name="T8" fmla="*/ 638 w 724"/>
                <a:gd name="T9" fmla="*/ 1545 h 1554"/>
                <a:gd name="T10" fmla="*/ 643 w 724"/>
                <a:gd name="T11" fmla="*/ 1545 h 1554"/>
                <a:gd name="T12" fmla="*/ 648 w 724"/>
                <a:gd name="T13" fmla="*/ 1545 h 1554"/>
                <a:gd name="T14" fmla="*/ 652 w 724"/>
                <a:gd name="T15" fmla="*/ 1540 h 1554"/>
                <a:gd name="T16" fmla="*/ 657 w 724"/>
                <a:gd name="T17" fmla="*/ 1540 h 1554"/>
                <a:gd name="T18" fmla="*/ 662 w 724"/>
                <a:gd name="T19" fmla="*/ 1540 h 1554"/>
                <a:gd name="T20" fmla="*/ 667 w 724"/>
                <a:gd name="T21" fmla="*/ 1535 h 1554"/>
                <a:gd name="T22" fmla="*/ 672 w 724"/>
                <a:gd name="T23" fmla="*/ 1535 h 1554"/>
                <a:gd name="T24" fmla="*/ 672 w 724"/>
                <a:gd name="T25" fmla="*/ 1530 h 1554"/>
                <a:gd name="T26" fmla="*/ 676 w 724"/>
                <a:gd name="T27" fmla="*/ 1530 h 1554"/>
                <a:gd name="T28" fmla="*/ 681 w 724"/>
                <a:gd name="T29" fmla="*/ 1530 h 1554"/>
                <a:gd name="T30" fmla="*/ 686 w 724"/>
                <a:gd name="T31" fmla="*/ 1526 h 1554"/>
                <a:gd name="T32" fmla="*/ 691 w 724"/>
                <a:gd name="T33" fmla="*/ 1526 h 1554"/>
                <a:gd name="T34" fmla="*/ 696 w 724"/>
                <a:gd name="T35" fmla="*/ 1521 h 1554"/>
                <a:gd name="T36" fmla="*/ 700 w 724"/>
                <a:gd name="T37" fmla="*/ 1521 h 1554"/>
                <a:gd name="T38" fmla="*/ 705 w 724"/>
                <a:gd name="T39" fmla="*/ 1521 h 1554"/>
                <a:gd name="T40" fmla="*/ 705 w 724"/>
                <a:gd name="T41" fmla="*/ 1516 h 1554"/>
                <a:gd name="T42" fmla="*/ 710 w 724"/>
                <a:gd name="T43" fmla="*/ 1516 h 1554"/>
                <a:gd name="T44" fmla="*/ 715 w 724"/>
                <a:gd name="T45" fmla="*/ 1516 h 1554"/>
                <a:gd name="T46" fmla="*/ 715 w 724"/>
                <a:gd name="T47" fmla="*/ 1511 h 1554"/>
                <a:gd name="T48" fmla="*/ 720 w 724"/>
                <a:gd name="T49" fmla="*/ 1511 h 1554"/>
                <a:gd name="T50" fmla="*/ 724 w 724"/>
                <a:gd name="T51" fmla="*/ 1511 h 1554"/>
                <a:gd name="T52" fmla="*/ 0 w 724"/>
                <a:gd name="T53" fmla="*/ 0 h 1554"/>
                <a:gd name="T54" fmla="*/ 628 w 724"/>
                <a:gd name="T5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4" h="1554">
                  <a:moveTo>
                    <a:pt x="628" y="1554"/>
                  </a:moveTo>
                  <a:lnTo>
                    <a:pt x="628" y="1550"/>
                  </a:lnTo>
                  <a:lnTo>
                    <a:pt x="633" y="1550"/>
                  </a:lnTo>
                  <a:lnTo>
                    <a:pt x="638" y="1550"/>
                  </a:lnTo>
                  <a:lnTo>
                    <a:pt x="638" y="1545"/>
                  </a:lnTo>
                  <a:lnTo>
                    <a:pt x="643" y="1545"/>
                  </a:lnTo>
                  <a:lnTo>
                    <a:pt x="648" y="1545"/>
                  </a:lnTo>
                  <a:lnTo>
                    <a:pt x="652" y="1540"/>
                  </a:lnTo>
                  <a:lnTo>
                    <a:pt x="657" y="1540"/>
                  </a:lnTo>
                  <a:lnTo>
                    <a:pt x="662" y="1540"/>
                  </a:lnTo>
                  <a:lnTo>
                    <a:pt x="667" y="1535"/>
                  </a:lnTo>
                  <a:lnTo>
                    <a:pt x="672" y="1535"/>
                  </a:lnTo>
                  <a:lnTo>
                    <a:pt x="672" y="1530"/>
                  </a:lnTo>
                  <a:lnTo>
                    <a:pt x="676" y="1530"/>
                  </a:lnTo>
                  <a:lnTo>
                    <a:pt x="681" y="1530"/>
                  </a:lnTo>
                  <a:lnTo>
                    <a:pt x="686" y="1526"/>
                  </a:lnTo>
                  <a:lnTo>
                    <a:pt x="691" y="1526"/>
                  </a:lnTo>
                  <a:lnTo>
                    <a:pt x="696" y="1521"/>
                  </a:lnTo>
                  <a:lnTo>
                    <a:pt x="700" y="1521"/>
                  </a:lnTo>
                  <a:lnTo>
                    <a:pt x="705" y="1521"/>
                  </a:lnTo>
                  <a:lnTo>
                    <a:pt x="705" y="1516"/>
                  </a:lnTo>
                  <a:lnTo>
                    <a:pt x="710" y="1516"/>
                  </a:lnTo>
                  <a:lnTo>
                    <a:pt x="715" y="1516"/>
                  </a:lnTo>
                  <a:lnTo>
                    <a:pt x="715" y="1511"/>
                  </a:lnTo>
                  <a:lnTo>
                    <a:pt x="720" y="1511"/>
                  </a:lnTo>
                  <a:lnTo>
                    <a:pt x="724" y="1511"/>
                  </a:lnTo>
                  <a:lnTo>
                    <a:pt x="0" y="0"/>
                  </a:lnTo>
                  <a:lnTo>
                    <a:pt x="628" y="1554"/>
                  </a:lnTo>
                  <a:close/>
                </a:path>
              </a:pathLst>
            </a:custGeom>
            <a:solidFill>
              <a:srgbClr val="A1A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"/>
            <p:cNvSpPr>
              <a:spLocks noChangeAspect="1"/>
            </p:cNvSpPr>
            <p:nvPr/>
          </p:nvSpPr>
          <p:spPr bwMode="auto">
            <a:xfrm>
              <a:off x="2527" y="2659"/>
              <a:ext cx="821" cy="1506"/>
            </a:xfrm>
            <a:custGeom>
              <a:avLst/>
              <a:gdLst>
                <a:gd name="T0" fmla="*/ 96 w 821"/>
                <a:gd name="T1" fmla="*/ 0 h 1506"/>
                <a:gd name="T2" fmla="*/ 91 w 821"/>
                <a:gd name="T3" fmla="*/ 5 h 1506"/>
                <a:gd name="T4" fmla="*/ 86 w 821"/>
                <a:gd name="T5" fmla="*/ 5 h 1506"/>
                <a:gd name="T6" fmla="*/ 81 w 821"/>
                <a:gd name="T7" fmla="*/ 10 h 1506"/>
                <a:gd name="T8" fmla="*/ 76 w 821"/>
                <a:gd name="T9" fmla="*/ 10 h 1506"/>
                <a:gd name="T10" fmla="*/ 76 w 821"/>
                <a:gd name="T11" fmla="*/ 15 h 1506"/>
                <a:gd name="T12" fmla="*/ 72 w 821"/>
                <a:gd name="T13" fmla="*/ 15 h 1506"/>
                <a:gd name="T14" fmla="*/ 67 w 821"/>
                <a:gd name="T15" fmla="*/ 15 h 1506"/>
                <a:gd name="T16" fmla="*/ 67 w 821"/>
                <a:gd name="T17" fmla="*/ 19 h 1506"/>
                <a:gd name="T18" fmla="*/ 62 w 821"/>
                <a:gd name="T19" fmla="*/ 19 h 1506"/>
                <a:gd name="T20" fmla="*/ 57 w 821"/>
                <a:gd name="T21" fmla="*/ 19 h 1506"/>
                <a:gd name="T22" fmla="*/ 52 w 821"/>
                <a:gd name="T23" fmla="*/ 24 h 1506"/>
                <a:gd name="T24" fmla="*/ 48 w 821"/>
                <a:gd name="T25" fmla="*/ 24 h 1506"/>
                <a:gd name="T26" fmla="*/ 43 w 821"/>
                <a:gd name="T27" fmla="*/ 29 h 1506"/>
                <a:gd name="T28" fmla="*/ 38 w 821"/>
                <a:gd name="T29" fmla="*/ 29 h 1506"/>
                <a:gd name="T30" fmla="*/ 38 w 821"/>
                <a:gd name="T31" fmla="*/ 34 h 1506"/>
                <a:gd name="T32" fmla="*/ 33 w 821"/>
                <a:gd name="T33" fmla="*/ 34 h 1506"/>
                <a:gd name="T34" fmla="*/ 28 w 821"/>
                <a:gd name="T35" fmla="*/ 34 h 1506"/>
                <a:gd name="T36" fmla="*/ 28 w 821"/>
                <a:gd name="T37" fmla="*/ 39 h 1506"/>
                <a:gd name="T38" fmla="*/ 24 w 821"/>
                <a:gd name="T39" fmla="*/ 39 h 1506"/>
                <a:gd name="T40" fmla="*/ 19 w 821"/>
                <a:gd name="T41" fmla="*/ 39 h 1506"/>
                <a:gd name="T42" fmla="*/ 19 w 821"/>
                <a:gd name="T43" fmla="*/ 43 h 1506"/>
                <a:gd name="T44" fmla="*/ 14 w 821"/>
                <a:gd name="T45" fmla="*/ 43 h 1506"/>
                <a:gd name="T46" fmla="*/ 9 w 821"/>
                <a:gd name="T47" fmla="*/ 48 h 1506"/>
                <a:gd name="T48" fmla="*/ 4 w 821"/>
                <a:gd name="T49" fmla="*/ 48 h 1506"/>
                <a:gd name="T50" fmla="*/ 0 w 821"/>
                <a:gd name="T51" fmla="*/ 53 h 1506"/>
                <a:gd name="T52" fmla="*/ 821 w 821"/>
                <a:gd name="T53" fmla="*/ 1506 h 1506"/>
                <a:gd name="T54" fmla="*/ 96 w 821"/>
                <a:gd name="T55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1" h="1506">
                  <a:moveTo>
                    <a:pt x="96" y="0"/>
                  </a:moveTo>
                  <a:lnTo>
                    <a:pt x="91" y="5"/>
                  </a:lnTo>
                  <a:lnTo>
                    <a:pt x="86" y="5"/>
                  </a:lnTo>
                  <a:lnTo>
                    <a:pt x="8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2" y="19"/>
                  </a:lnTo>
                  <a:lnTo>
                    <a:pt x="57" y="19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3" y="29"/>
                  </a:lnTo>
                  <a:lnTo>
                    <a:pt x="38" y="29"/>
                  </a:lnTo>
                  <a:lnTo>
                    <a:pt x="38" y="34"/>
                  </a:lnTo>
                  <a:lnTo>
                    <a:pt x="33" y="34"/>
                  </a:lnTo>
                  <a:lnTo>
                    <a:pt x="28" y="34"/>
                  </a:lnTo>
                  <a:lnTo>
                    <a:pt x="28" y="39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9" y="48"/>
                  </a:lnTo>
                  <a:lnTo>
                    <a:pt x="4" y="48"/>
                  </a:lnTo>
                  <a:lnTo>
                    <a:pt x="0" y="53"/>
                  </a:lnTo>
                  <a:lnTo>
                    <a:pt x="821" y="150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85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1"/>
            <p:cNvSpPr>
              <a:spLocks noChangeAspect="1"/>
            </p:cNvSpPr>
            <p:nvPr/>
          </p:nvSpPr>
          <p:spPr bwMode="auto">
            <a:xfrm>
              <a:off x="3348" y="4165"/>
              <a:ext cx="820" cy="1511"/>
            </a:xfrm>
            <a:custGeom>
              <a:avLst/>
              <a:gdLst>
                <a:gd name="T0" fmla="*/ 724 w 820"/>
                <a:gd name="T1" fmla="*/ 1511 h 1511"/>
                <a:gd name="T2" fmla="*/ 729 w 820"/>
                <a:gd name="T3" fmla="*/ 1506 h 1511"/>
                <a:gd name="T4" fmla="*/ 734 w 820"/>
                <a:gd name="T5" fmla="*/ 1506 h 1511"/>
                <a:gd name="T6" fmla="*/ 739 w 820"/>
                <a:gd name="T7" fmla="*/ 1502 h 1511"/>
                <a:gd name="T8" fmla="*/ 744 w 820"/>
                <a:gd name="T9" fmla="*/ 1502 h 1511"/>
                <a:gd name="T10" fmla="*/ 748 w 820"/>
                <a:gd name="T11" fmla="*/ 1497 h 1511"/>
                <a:gd name="T12" fmla="*/ 753 w 820"/>
                <a:gd name="T13" fmla="*/ 1497 h 1511"/>
                <a:gd name="T14" fmla="*/ 758 w 820"/>
                <a:gd name="T15" fmla="*/ 1492 h 1511"/>
                <a:gd name="T16" fmla="*/ 763 w 820"/>
                <a:gd name="T17" fmla="*/ 1492 h 1511"/>
                <a:gd name="T18" fmla="*/ 763 w 820"/>
                <a:gd name="T19" fmla="*/ 1487 h 1511"/>
                <a:gd name="T20" fmla="*/ 768 w 820"/>
                <a:gd name="T21" fmla="*/ 1487 h 1511"/>
                <a:gd name="T22" fmla="*/ 772 w 820"/>
                <a:gd name="T23" fmla="*/ 1487 h 1511"/>
                <a:gd name="T24" fmla="*/ 777 w 820"/>
                <a:gd name="T25" fmla="*/ 1482 h 1511"/>
                <a:gd name="T26" fmla="*/ 782 w 820"/>
                <a:gd name="T27" fmla="*/ 1482 h 1511"/>
                <a:gd name="T28" fmla="*/ 787 w 820"/>
                <a:gd name="T29" fmla="*/ 1478 h 1511"/>
                <a:gd name="T30" fmla="*/ 792 w 820"/>
                <a:gd name="T31" fmla="*/ 1478 h 1511"/>
                <a:gd name="T32" fmla="*/ 796 w 820"/>
                <a:gd name="T33" fmla="*/ 1473 h 1511"/>
                <a:gd name="T34" fmla="*/ 801 w 820"/>
                <a:gd name="T35" fmla="*/ 1473 h 1511"/>
                <a:gd name="T36" fmla="*/ 801 w 820"/>
                <a:gd name="T37" fmla="*/ 1468 h 1511"/>
                <a:gd name="T38" fmla="*/ 806 w 820"/>
                <a:gd name="T39" fmla="*/ 1468 h 1511"/>
                <a:gd name="T40" fmla="*/ 811 w 820"/>
                <a:gd name="T41" fmla="*/ 1468 h 1511"/>
                <a:gd name="T42" fmla="*/ 811 w 820"/>
                <a:gd name="T43" fmla="*/ 1463 h 1511"/>
                <a:gd name="T44" fmla="*/ 816 w 820"/>
                <a:gd name="T45" fmla="*/ 1463 h 1511"/>
                <a:gd name="T46" fmla="*/ 820 w 820"/>
                <a:gd name="T47" fmla="*/ 1458 h 1511"/>
                <a:gd name="T48" fmla="*/ 0 w 820"/>
                <a:gd name="T49" fmla="*/ 0 h 1511"/>
                <a:gd name="T50" fmla="*/ 724 w 820"/>
                <a:gd name="T51" fmla="*/ 151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0" h="1511">
                  <a:moveTo>
                    <a:pt x="724" y="1511"/>
                  </a:moveTo>
                  <a:lnTo>
                    <a:pt x="729" y="1506"/>
                  </a:lnTo>
                  <a:lnTo>
                    <a:pt x="734" y="1506"/>
                  </a:lnTo>
                  <a:lnTo>
                    <a:pt x="739" y="1502"/>
                  </a:lnTo>
                  <a:lnTo>
                    <a:pt x="744" y="1502"/>
                  </a:lnTo>
                  <a:lnTo>
                    <a:pt x="748" y="1497"/>
                  </a:lnTo>
                  <a:lnTo>
                    <a:pt x="753" y="1497"/>
                  </a:lnTo>
                  <a:lnTo>
                    <a:pt x="758" y="1492"/>
                  </a:lnTo>
                  <a:lnTo>
                    <a:pt x="763" y="1492"/>
                  </a:lnTo>
                  <a:lnTo>
                    <a:pt x="763" y="1487"/>
                  </a:lnTo>
                  <a:lnTo>
                    <a:pt x="768" y="1487"/>
                  </a:lnTo>
                  <a:lnTo>
                    <a:pt x="772" y="1487"/>
                  </a:lnTo>
                  <a:lnTo>
                    <a:pt x="777" y="1482"/>
                  </a:lnTo>
                  <a:lnTo>
                    <a:pt x="782" y="1482"/>
                  </a:lnTo>
                  <a:lnTo>
                    <a:pt x="787" y="1478"/>
                  </a:lnTo>
                  <a:lnTo>
                    <a:pt x="792" y="1478"/>
                  </a:lnTo>
                  <a:lnTo>
                    <a:pt x="796" y="1473"/>
                  </a:lnTo>
                  <a:lnTo>
                    <a:pt x="801" y="1473"/>
                  </a:lnTo>
                  <a:lnTo>
                    <a:pt x="801" y="1468"/>
                  </a:lnTo>
                  <a:lnTo>
                    <a:pt x="806" y="1468"/>
                  </a:lnTo>
                  <a:lnTo>
                    <a:pt x="811" y="1468"/>
                  </a:lnTo>
                  <a:lnTo>
                    <a:pt x="811" y="1463"/>
                  </a:lnTo>
                  <a:lnTo>
                    <a:pt x="816" y="1463"/>
                  </a:lnTo>
                  <a:lnTo>
                    <a:pt x="820" y="1458"/>
                  </a:lnTo>
                  <a:lnTo>
                    <a:pt x="0" y="0"/>
                  </a:lnTo>
                  <a:lnTo>
                    <a:pt x="724" y="1511"/>
                  </a:lnTo>
                  <a:close/>
                </a:path>
              </a:pathLst>
            </a:custGeom>
            <a:solidFill>
              <a:srgbClr val="A6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2"/>
            <p:cNvSpPr>
              <a:spLocks noChangeAspect="1"/>
            </p:cNvSpPr>
            <p:nvPr/>
          </p:nvSpPr>
          <p:spPr bwMode="auto">
            <a:xfrm>
              <a:off x="2435" y="2712"/>
              <a:ext cx="913" cy="1453"/>
            </a:xfrm>
            <a:custGeom>
              <a:avLst/>
              <a:gdLst>
                <a:gd name="T0" fmla="*/ 92 w 913"/>
                <a:gd name="T1" fmla="*/ 0 h 1453"/>
                <a:gd name="T2" fmla="*/ 87 w 913"/>
                <a:gd name="T3" fmla="*/ 0 h 1453"/>
                <a:gd name="T4" fmla="*/ 82 w 913"/>
                <a:gd name="T5" fmla="*/ 5 h 1453"/>
                <a:gd name="T6" fmla="*/ 77 w 913"/>
                <a:gd name="T7" fmla="*/ 5 h 1453"/>
                <a:gd name="T8" fmla="*/ 77 w 913"/>
                <a:gd name="T9" fmla="*/ 10 h 1453"/>
                <a:gd name="T10" fmla="*/ 72 w 913"/>
                <a:gd name="T11" fmla="*/ 10 h 1453"/>
                <a:gd name="T12" fmla="*/ 68 w 913"/>
                <a:gd name="T13" fmla="*/ 14 h 1453"/>
                <a:gd name="T14" fmla="*/ 63 w 913"/>
                <a:gd name="T15" fmla="*/ 14 h 1453"/>
                <a:gd name="T16" fmla="*/ 63 w 913"/>
                <a:gd name="T17" fmla="*/ 19 h 1453"/>
                <a:gd name="T18" fmla="*/ 58 w 913"/>
                <a:gd name="T19" fmla="*/ 19 h 1453"/>
                <a:gd name="T20" fmla="*/ 53 w 913"/>
                <a:gd name="T21" fmla="*/ 19 h 1453"/>
                <a:gd name="T22" fmla="*/ 53 w 913"/>
                <a:gd name="T23" fmla="*/ 24 h 1453"/>
                <a:gd name="T24" fmla="*/ 48 w 913"/>
                <a:gd name="T25" fmla="*/ 24 h 1453"/>
                <a:gd name="T26" fmla="*/ 44 w 913"/>
                <a:gd name="T27" fmla="*/ 29 h 1453"/>
                <a:gd name="T28" fmla="*/ 39 w 913"/>
                <a:gd name="T29" fmla="*/ 29 h 1453"/>
                <a:gd name="T30" fmla="*/ 34 w 913"/>
                <a:gd name="T31" fmla="*/ 34 h 1453"/>
                <a:gd name="T32" fmla="*/ 29 w 913"/>
                <a:gd name="T33" fmla="*/ 38 h 1453"/>
                <a:gd name="T34" fmla="*/ 24 w 913"/>
                <a:gd name="T35" fmla="*/ 38 h 1453"/>
                <a:gd name="T36" fmla="*/ 20 w 913"/>
                <a:gd name="T37" fmla="*/ 43 h 1453"/>
                <a:gd name="T38" fmla="*/ 15 w 913"/>
                <a:gd name="T39" fmla="*/ 43 h 1453"/>
                <a:gd name="T40" fmla="*/ 10 w 913"/>
                <a:gd name="T41" fmla="*/ 48 h 1453"/>
                <a:gd name="T42" fmla="*/ 5 w 913"/>
                <a:gd name="T43" fmla="*/ 53 h 1453"/>
                <a:gd name="T44" fmla="*/ 0 w 913"/>
                <a:gd name="T45" fmla="*/ 53 h 1453"/>
                <a:gd name="T46" fmla="*/ 913 w 913"/>
                <a:gd name="T47" fmla="*/ 1453 h 1453"/>
                <a:gd name="T48" fmla="*/ 92 w 913"/>
                <a:gd name="T49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3" h="1453">
                  <a:moveTo>
                    <a:pt x="92" y="0"/>
                  </a:moveTo>
                  <a:lnTo>
                    <a:pt x="87" y="0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68" y="14"/>
                  </a:lnTo>
                  <a:lnTo>
                    <a:pt x="63" y="14"/>
                  </a:lnTo>
                  <a:lnTo>
                    <a:pt x="63" y="19"/>
                  </a:lnTo>
                  <a:lnTo>
                    <a:pt x="58" y="19"/>
                  </a:lnTo>
                  <a:lnTo>
                    <a:pt x="53" y="19"/>
                  </a:lnTo>
                  <a:lnTo>
                    <a:pt x="53" y="24"/>
                  </a:lnTo>
                  <a:lnTo>
                    <a:pt x="48" y="24"/>
                  </a:lnTo>
                  <a:lnTo>
                    <a:pt x="44" y="2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20" y="43"/>
                  </a:lnTo>
                  <a:lnTo>
                    <a:pt x="15" y="43"/>
                  </a:lnTo>
                  <a:lnTo>
                    <a:pt x="10" y="48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913" y="145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35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3"/>
            <p:cNvSpPr>
              <a:spLocks noChangeAspect="1"/>
            </p:cNvSpPr>
            <p:nvPr/>
          </p:nvSpPr>
          <p:spPr bwMode="auto">
            <a:xfrm>
              <a:off x="3348" y="4165"/>
              <a:ext cx="912" cy="1458"/>
            </a:xfrm>
            <a:custGeom>
              <a:avLst/>
              <a:gdLst>
                <a:gd name="T0" fmla="*/ 820 w 912"/>
                <a:gd name="T1" fmla="*/ 1458 h 1458"/>
                <a:gd name="T2" fmla="*/ 825 w 912"/>
                <a:gd name="T3" fmla="*/ 1458 h 1458"/>
                <a:gd name="T4" fmla="*/ 830 w 912"/>
                <a:gd name="T5" fmla="*/ 1454 h 1458"/>
                <a:gd name="T6" fmla="*/ 835 w 912"/>
                <a:gd name="T7" fmla="*/ 1449 h 1458"/>
                <a:gd name="T8" fmla="*/ 840 w 912"/>
                <a:gd name="T9" fmla="*/ 1449 h 1458"/>
                <a:gd name="T10" fmla="*/ 844 w 912"/>
                <a:gd name="T11" fmla="*/ 1444 h 1458"/>
                <a:gd name="T12" fmla="*/ 849 w 912"/>
                <a:gd name="T13" fmla="*/ 1444 h 1458"/>
                <a:gd name="T14" fmla="*/ 854 w 912"/>
                <a:gd name="T15" fmla="*/ 1439 h 1458"/>
                <a:gd name="T16" fmla="*/ 859 w 912"/>
                <a:gd name="T17" fmla="*/ 1439 h 1458"/>
                <a:gd name="T18" fmla="*/ 864 w 912"/>
                <a:gd name="T19" fmla="*/ 1434 h 1458"/>
                <a:gd name="T20" fmla="*/ 868 w 912"/>
                <a:gd name="T21" fmla="*/ 1434 h 1458"/>
                <a:gd name="T22" fmla="*/ 868 w 912"/>
                <a:gd name="T23" fmla="*/ 1430 h 1458"/>
                <a:gd name="T24" fmla="*/ 873 w 912"/>
                <a:gd name="T25" fmla="*/ 1430 h 1458"/>
                <a:gd name="T26" fmla="*/ 878 w 912"/>
                <a:gd name="T27" fmla="*/ 1425 h 1458"/>
                <a:gd name="T28" fmla="*/ 883 w 912"/>
                <a:gd name="T29" fmla="*/ 1425 h 1458"/>
                <a:gd name="T30" fmla="*/ 883 w 912"/>
                <a:gd name="T31" fmla="*/ 1420 h 1458"/>
                <a:gd name="T32" fmla="*/ 888 w 912"/>
                <a:gd name="T33" fmla="*/ 1420 h 1458"/>
                <a:gd name="T34" fmla="*/ 892 w 912"/>
                <a:gd name="T35" fmla="*/ 1415 h 1458"/>
                <a:gd name="T36" fmla="*/ 897 w 912"/>
                <a:gd name="T37" fmla="*/ 1415 h 1458"/>
                <a:gd name="T38" fmla="*/ 902 w 912"/>
                <a:gd name="T39" fmla="*/ 1410 h 1458"/>
                <a:gd name="T40" fmla="*/ 907 w 912"/>
                <a:gd name="T41" fmla="*/ 1406 h 1458"/>
                <a:gd name="T42" fmla="*/ 912 w 912"/>
                <a:gd name="T43" fmla="*/ 1406 h 1458"/>
                <a:gd name="T44" fmla="*/ 0 w 912"/>
                <a:gd name="T45" fmla="*/ 0 h 1458"/>
                <a:gd name="T46" fmla="*/ 820 w 912"/>
                <a:gd name="T4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2" h="1458">
                  <a:moveTo>
                    <a:pt x="820" y="1458"/>
                  </a:moveTo>
                  <a:lnTo>
                    <a:pt x="825" y="1458"/>
                  </a:lnTo>
                  <a:lnTo>
                    <a:pt x="830" y="1454"/>
                  </a:lnTo>
                  <a:lnTo>
                    <a:pt x="835" y="1449"/>
                  </a:lnTo>
                  <a:lnTo>
                    <a:pt x="840" y="1449"/>
                  </a:lnTo>
                  <a:lnTo>
                    <a:pt x="844" y="1444"/>
                  </a:lnTo>
                  <a:lnTo>
                    <a:pt x="849" y="1444"/>
                  </a:lnTo>
                  <a:lnTo>
                    <a:pt x="854" y="1439"/>
                  </a:lnTo>
                  <a:lnTo>
                    <a:pt x="859" y="1439"/>
                  </a:lnTo>
                  <a:lnTo>
                    <a:pt x="864" y="1434"/>
                  </a:lnTo>
                  <a:lnTo>
                    <a:pt x="868" y="1434"/>
                  </a:lnTo>
                  <a:lnTo>
                    <a:pt x="868" y="1430"/>
                  </a:lnTo>
                  <a:lnTo>
                    <a:pt x="873" y="1430"/>
                  </a:lnTo>
                  <a:lnTo>
                    <a:pt x="878" y="1425"/>
                  </a:lnTo>
                  <a:lnTo>
                    <a:pt x="883" y="1425"/>
                  </a:lnTo>
                  <a:lnTo>
                    <a:pt x="883" y="1420"/>
                  </a:lnTo>
                  <a:lnTo>
                    <a:pt x="888" y="1420"/>
                  </a:lnTo>
                  <a:lnTo>
                    <a:pt x="892" y="1415"/>
                  </a:lnTo>
                  <a:lnTo>
                    <a:pt x="897" y="1415"/>
                  </a:lnTo>
                  <a:lnTo>
                    <a:pt x="902" y="1410"/>
                  </a:lnTo>
                  <a:lnTo>
                    <a:pt x="907" y="1406"/>
                  </a:lnTo>
                  <a:lnTo>
                    <a:pt x="912" y="1406"/>
                  </a:lnTo>
                  <a:lnTo>
                    <a:pt x="0" y="0"/>
                  </a:lnTo>
                  <a:lnTo>
                    <a:pt x="820" y="1458"/>
                  </a:lnTo>
                  <a:close/>
                </a:path>
              </a:pathLst>
            </a:custGeom>
            <a:solidFill>
              <a:srgbClr val="ABA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4"/>
            <p:cNvSpPr>
              <a:spLocks noChangeAspect="1"/>
            </p:cNvSpPr>
            <p:nvPr/>
          </p:nvSpPr>
          <p:spPr bwMode="auto">
            <a:xfrm>
              <a:off x="2349" y="2765"/>
              <a:ext cx="999" cy="1400"/>
            </a:xfrm>
            <a:custGeom>
              <a:avLst/>
              <a:gdLst>
                <a:gd name="T0" fmla="*/ 86 w 999"/>
                <a:gd name="T1" fmla="*/ 0 h 1400"/>
                <a:gd name="T2" fmla="*/ 86 w 999"/>
                <a:gd name="T3" fmla="*/ 5 h 1400"/>
                <a:gd name="T4" fmla="*/ 82 w 999"/>
                <a:gd name="T5" fmla="*/ 5 h 1400"/>
                <a:gd name="T6" fmla="*/ 77 w 999"/>
                <a:gd name="T7" fmla="*/ 5 h 1400"/>
                <a:gd name="T8" fmla="*/ 77 w 999"/>
                <a:gd name="T9" fmla="*/ 9 h 1400"/>
                <a:gd name="T10" fmla="*/ 72 w 999"/>
                <a:gd name="T11" fmla="*/ 9 h 1400"/>
                <a:gd name="T12" fmla="*/ 72 w 999"/>
                <a:gd name="T13" fmla="*/ 14 h 1400"/>
                <a:gd name="T14" fmla="*/ 67 w 999"/>
                <a:gd name="T15" fmla="*/ 14 h 1400"/>
                <a:gd name="T16" fmla="*/ 62 w 999"/>
                <a:gd name="T17" fmla="*/ 14 h 1400"/>
                <a:gd name="T18" fmla="*/ 62 w 999"/>
                <a:gd name="T19" fmla="*/ 19 h 1400"/>
                <a:gd name="T20" fmla="*/ 58 w 999"/>
                <a:gd name="T21" fmla="*/ 19 h 1400"/>
                <a:gd name="T22" fmla="*/ 58 w 999"/>
                <a:gd name="T23" fmla="*/ 24 h 1400"/>
                <a:gd name="T24" fmla="*/ 53 w 999"/>
                <a:gd name="T25" fmla="*/ 24 h 1400"/>
                <a:gd name="T26" fmla="*/ 48 w 999"/>
                <a:gd name="T27" fmla="*/ 29 h 1400"/>
                <a:gd name="T28" fmla="*/ 43 w 999"/>
                <a:gd name="T29" fmla="*/ 29 h 1400"/>
                <a:gd name="T30" fmla="*/ 43 w 999"/>
                <a:gd name="T31" fmla="*/ 33 h 1400"/>
                <a:gd name="T32" fmla="*/ 38 w 999"/>
                <a:gd name="T33" fmla="*/ 33 h 1400"/>
                <a:gd name="T34" fmla="*/ 34 w 999"/>
                <a:gd name="T35" fmla="*/ 38 h 1400"/>
                <a:gd name="T36" fmla="*/ 29 w 999"/>
                <a:gd name="T37" fmla="*/ 43 h 1400"/>
                <a:gd name="T38" fmla="*/ 24 w 999"/>
                <a:gd name="T39" fmla="*/ 43 h 1400"/>
                <a:gd name="T40" fmla="*/ 19 w 999"/>
                <a:gd name="T41" fmla="*/ 48 h 1400"/>
                <a:gd name="T42" fmla="*/ 14 w 999"/>
                <a:gd name="T43" fmla="*/ 53 h 1400"/>
                <a:gd name="T44" fmla="*/ 10 w 999"/>
                <a:gd name="T45" fmla="*/ 53 h 1400"/>
                <a:gd name="T46" fmla="*/ 5 w 999"/>
                <a:gd name="T47" fmla="*/ 57 h 1400"/>
                <a:gd name="T48" fmla="*/ 0 w 999"/>
                <a:gd name="T49" fmla="*/ 62 h 1400"/>
                <a:gd name="T50" fmla="*/ 999 w 999"/>
                <a:gd name="T51" fmla="*/ 1400 h 1400"/>
                <a:gd name="T52" fmla="*/ 86 w 999"/>
                <a:gd name="T53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9" h="1400">
                  <a:moveTo>
                    <a:pt x="86" y="0"/>
                  </a:moveTo>
                  <a:lnTo>
                    <a:pt x="86" y="5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7" y="9"/>
                  </a:lnTo>
                  <a:lnTo>
                    <a:pt x="72" y="9"/>
                  </a:lnTo>
                  <a:lnTo>
                    <a:pt x="72" y="14"/>
                  </a:lnTo>
                  <a:lnTo>
                    <a:pt x="67" y="14"/>
                  </a:lnTo>
                  <a:lnTo>
                    <a:pt x="62" y="14"/>
                  </a:lnTo>
                  <a:lnTo>
                    <a:pt x="62" y="19"/>
                  </a:lnTo>
                  <a:lnTo>
                    <a:pt x="58" y="19"/>
                  </a:lnTo>
                  <a:lnTo>
                    <a:pt x="58" y="24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29"/>
                  </a:lnTo>
                  <a:lnTo>
                    <a:pt x="43" y="33"/>
                  </a:lnTo>
                  <a:lnTo>
                    <a:pt x="38" y="33"/>
                  </a:lnTo>
                  <a:lnTo>
                    <a:pt x="34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9" y="48"/>
                  </a:lnTo>
                  <a:lnTo>
                    <a:pt x="14" y="53"/>
                  </a:lnTo>
                  <a:lnTo>
                    <a:pt x="10" y="53"/>
                  </a:lnTo>
                  <a:lnTo>
                    <a:pt x="5" y="57"/>
                  </a:lnTo>
                  <a:lnTo>
                    <a:pt x="0" y="62"/>
                  </a:lnTo>
                  <a:lnTo>
                    <a:pt x="999" y="140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E4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5"/>
            <p:cNvSpPr>
              <a:spLocks noChangeAspect="1"/>
            </p:cNvSpPr>
            <p:nvPr/>
          </p:nvSpPr>
          <p:spPr bwMode="auto">
            <a:xfrm>
              <a:off x="3348" y="4165"/>
              <a:ext cx="1003" cy="1406"/>
            </a:xfrm>
            <a:custGeom>
              <a:avLst/>
              <a:gdLst>
                <a:gd name="T0" fmla="*/ 912 w 1003"/>
                <a:gd name="T1" fmla="*/ 1406 h 1406"/>
                <a:gd name="T2" fmla="*/ 916 w 1003"/>
                <a:gd name="T3" fmla="*/ 1401 h 1406"/>
                <a:gd name="T4" fmla="*/ 921 w 1003"/>
                <a:gd name="T5" fmla="*/ 1396 h 1406"/>
                <a:gd name="T6" fmla="*/ 926 w 1003"/>
                <a:gd name="T7" fmla="*/ 1396 h 1406"/>
                <a:gd name="T8" fmla="*/ 931 w 1003"/>
                <a:gd name="T9" fmla="*/ 1391 h 1406"/>
                <a:gd name="T10" fmla="*/ 936 w 1003"/>
                <a:gd name="T11" fmla="*/ 1391 h 1406"/>
                <a:gd name="T12" fmla="*/ 936 w 1003"/>
                <a:gd name="T13" fmla="*/ 1386 h 1406"/>
                <a:gd name="T14" fmla="*/ 940 w 1003"/>
                <a:gd name="T15" fmla="*/ 1386 h 1406"/>
                <a:gd name="T16" fmla="*/ 945 w 1003"/>
                <a:gd name="T17" fmla="*/ 1382 h 1406"/>
                <a:gd name="T18" fmla="*/ 950 w 1003"/>
                <a:gd name="T19" fmla="*/ 1382 h 1406"/>
                <a:gd name="T20" fmla="*/ 950 w 1003"/>
                <a:gd name="T21" fmla="*/ 1377 h 1406"/>
                <a:gd name="T22" fmla="*/ 955 w 1003"/>
                <a:gd name="T23" fmla="*/ 1377 h 1406"/>
                <a:gd name="T24" fmla="*/ 955 w 1003"/>
                <a:gd name="T25" fmla="*/ 1372 h 1406"/>
                <a:gd name="T26" fmla="*/ 960 w 1003"/>
                <a:gd name="T27" fmla="*/ 1372 h 1406"/>
                <a:gd name="T28" fmla="*/ 964 w 1003"/>
                <a:gd name="T29" fmla="*/ 1372 h 1406"/>
                <a:gd name="T30" fmla="*/ 964 w 1003"/>
                <a:gd name="T31" fmla="*/ 1367 h 1406"/>
                <a:gd name="T32" fmla="*/ 969 w 1003"/>
                <a:gd name="T33" fmla="*/ 1367 h 1406"/>
                <a:gd name="T34" fmla="*/ 969 w 1003"/>
                <a:gd name="T35" fmla="*/ 1362 h 1406"/>
                <a:gd name="T36" fmla="*/ 974 w 1003"/>
                <a:gd name="T37" fmla="*/ 1362 h 1406"/>
                <a:gd name="T38" fmla="*/ 979 w 1003"/>
                <a:gd name="T39" fmla="*/ 1358 h 1406"/>
                <a:gd name="T40" fmla="*/ 984 w 1003"/>
                <a:gd name="T41" fmla="*/ 1358 h 1406"/>
                <a:gd name="T42" fmla="*/ 984 w 1003"/>
                <a:gd name="T43" fmla="*/ 1353 h 1406"/>
                <a:gd name="T44" fmla="*/ 988 w 1003"/>
                <a:gd name="T45" fmla="*/ 1353 h 1406"/>
                <a:gd name="T46" fmla="*/ 993 w 1003"/>
                <a:gd name="T47" fmla="*/ 1348 h 1406"/>
                <a:gd name="T48" fmla="*/ 998 w 1003"/>
                <a:gd name="T49" fmla="*/ 1343 h 1406"/>
                <a:gd name="T50" fmla="*/ 1003 w 1003"/>
                <a:gd name="T51" fmla="*/ 1343 h 1406"/>
                <a:gd name="T52" fmla="*/ 0 w 1003"/>
                <a:gd name="T53" fmla="*/ 0 h 1406"/>
                <a:gd name="T54" fmla="*/ 912 w 1003"/>
                <a:gd name="T55" fmla="*/ 140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3" h="1406">
                  <a:moveTo>
                    <a:pt x="912" y="1406"/>
                  </a:moveTo>
                  <a:lnTo>
                    <a:pt x="916" y="1401"/>
                  </a:lnTo>
                  <a:lnTo>
                    <a:pt x="921" y="1396"/>
                  </a:lnTo>
                  <a:lnTo>
                    <a:pt x="926" y="1396"/>
                  </a:lnTo>
                  <a:lnTo>
                    <a:pt x="931" y="1391"/>
                  </a:lnTo>
                  <a:lnTo>
                    <a:pt x="936" y="1391"/>
                  </a:lnTo>
                  <a:lnTo>
                    <a:pt x="936" y="1386"/>
                  </a:lnTo>
                  <a:lnTo>
                    <a:pt x="940" y="1386"/>
                  </a:lnTo>
                  <a:lnTo>
                    <a:pt x="945" y="1382"/>
                  </a:lnTo>
                  <a:lnTo>
                    <a:pt x="950" y="1382"/>
                  </a:lnTo>
                  <a:lnTo>
                    <a:pt x="950" y="1377"/>
                  </a:lnTo>
                  <a:lnTo>
                    <a:pt x="955" y="1377"/>
                  </a:lnTo>
                  <a:lnTo>
                    <a:pt x="955" y="1372"/>
                  </a:lnTo>
                  <a:lnTo>
                    <a:pt x="960" y="1372"/>
                  </a:lnTo>
                  <a:lnTo>
                    <a:pt x="964" y="1372"/>
                  </a:lnTo>
                  <a:lnTo>
                    <a:pt x="964" y="1367"/>
                  </a:lnTo>
                  <a:lnTo>
                    <a:pt x="969" y="1367"/>
                  </a:lnTo>
                  <a:lnTo>
                    <a:pt x="969" y="1362"/>
                  </a:lnTo>
                  <a:lnTo>
                    <a:pt x="974" y="1362"/>
                  </a:lnTo>
                  <a:lnTo>
                    <a:pt x="979" y="1358"/>
                  </a:lnTo>
                  <a:lnTo>
                    <a:pt x="984" y="1358"/>
                  </a:lnTo>
                  <a:lnTo>
                    <a:pt x="984" y="1353"/>
                  </a:lnTo>
                  <a:lnTo>
                    <a:pt x="988" y="1353"/>
                  </a:lnTo>
                  <a:lnTo>
                    <a:pt x="993" y="1348"/>
                  </a:lnTo>
                  <a:lnTo>
                    <a:pt x="998" y="1343"/>
                  </a:lnTo>
                  <a:lnTo>
                    <a:pt x="1003" y="1343"/>
                  </a:lnTo>
                  <a:lnTo>
                    <a:pt x="0" y="0"/>
                  </a:lnTo>
                  <a:lnTo>
                    <a:pt x="912" y="1406"/>
                  </a:lnTo>
                  <a:close/>
                </a:path>
              </a:pathLst>
            </a:custGeom>
            <a:solidFill>
              <a:srgbClr val="B0B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6"/>
            <p:cNvSpPr>
              <a:spLocks noChangeAspect="1"/>
            </p:cNvSpPr>
            <p:nvPr/>
          </p:nvSpPr>
          <p:spPr bwMode="auto">
            <a:xfrm>
              <a:off x="2263" y="2827"/>
              <a:ext cx="1085" cy="1338"/>
            </a:xfrm>
            <a:custGeom>
              <a:avLst/>
              <a:gdLst>
                <a:gd name="T0" fmla="*/ 86 w 1085"/>
                <a:gd name="T1" fmla="*/ 0 h 1338"/>
                <a:gd name="T2" fmla="*/ 81 w 1085"/>
                <a:gd name="T3" fmla="*/ 5 h 1338"/>
                <a:gd name="T4" fmla="*/ 76 w 1085"/>
                <a:gd name="T5" fmla="*/ 5 h 1338"/>
                <a:gd name="T6" fmla="*/ 76 w 1085"/>
                <a:gd name="T7" fmla="*/ 10 h 1338"/>
                <a:gd name="T8" fmla="*/ 72 w 1085"/>
                <a:gd name="T9" fmla="*/ 10 h 1338"/>
                <a:gd name="T10" fmla="*/ 67 w 1085"/>
                <a:gd name="T11" fmla="*/ 15 h 1338"/>
                <a:gd name="T12" fmla="*/ 62 w 1085"/>
                <a:gd name="T13" fmla="*/ 15 h 1338"/>
                <a:gd name="T14" fmla="*/ 62 w 1085"/>
                <a:gd name="T15" fmla="*/ 19 h 1338"/>
                <a:gd name="T16" fmla="*/ 57 w 1085"/>
                <a:gd name="T17" fmla="*/ 19 h 1338"/>
                <a:gd name="T18" fmla="*/ 57 w 1085"/>
                <a:gd name="T19" fmla="*/ 24 h 1338"/>
                <a:gd name="T20" fmla="*/ 52 w 1085"/>
                <a:gd name="T21" fmla="*/ 24 h 1338"/>
                <a:gd name="T22" fmla="*/ 52 w 1085"/>
                <a:gd name="T23" fmla="*/ 29 h 1338"/>
                <a:gd name="T24" fmla="*/ 48 w 1085"/>
                <a:gd name="T25" fmla="*/ 29 h 1338"/>
                <a:gd name="T26" fmla="*/ 43 w 1085"/>
                <a:gd name="T27" fmla="*/ 34 h 1338"/>
                <a:gd name="T28" fmla="*/ 38 w 1085"/>
                <a:gd name="T29" fmla="*/ 34 h 1338"/>
                <a:gd name="T30" fmla="*/ 38 w 1085"/>
                <a:gd name="T31" fmla="*/ 38 h 1338"/>
                <a:gd name="T32" fmla="*/ 33 w 1085"/>
                <a:gd name="T33" fmla="*/ 38 h 1338"/>
                <a:gd name="T34" fmla="*/ 33 w 1085"/>
                <a:gd name="T35" fmla="*/ 43 h 1338"/>
                <a:gd name="T36" fmla="*/ 28 w 1085"/>
                <a:gd name="T37" fmla="*/ 43 h 1338"/>
                <a:gd name="T38" fmla="*/ 28 w 1085"/>
                <a:gd name="T39" fmla="*/ 48 h 1338"/>
                <a:gd name="T40" fmla="*/ 24 w 1085"/>
                <a:gd name="T41" fmla="*/ 48 h 1338"/>
                <a:gd name="T42" fmla="*/ 19 w 1085"/>
                <a:gd name="T43" fmla="*/ 53 h 1338"/>
                <a:gd name="T44" fmla="*/ 14 w 1085"/>
                <a:gd name="T45" fmla="*/ 58 h 1338"/>
                <a:gd name="T46" fmla="*/ 9 w 1085"/>
                <a:gd name="T47" fmla="*/ 58 h 1338"/>
                <a:gd name="T48" fmla="*/ 9 w 1085"/>
                <a:gd name="T49" fmla="*/ 62 h 1338"/>
                <a:gd name="T50" fmla="*/ 4 w 1085"/>
                <a:gd name="T51" fmla="*/ 62 h 1338"/>
                <a:gd name="T52" fmla="*/ 4 w 1085"/>
                <a:gd name="T53" fmla="*/ 67 h 1338"/>
                <a:gd name="T54" fmla="*/ 0 w 1085"/>
                <a:gd name="T55" fmla="*/ 67 h 1338"/>
                <a:gd name="T56" fmla="*/ 1085 w 1085"/>
                <a:gd name="T57" fmla="*/ 1338 h 1338"/>
                <a:gd name="T58" fmla="*/ 86 w 1085"/>
                <a:gd name="T59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5" h="1338">
                  <a:moveTo>
                    <a:pt x="86" y="0"/>
                  </a:moveTo>
                  <a:lnTo>
                    <a:pt x="81" y="5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2" y="10"/>
                  </a:lnTo>
                  <a:lnTo>
                    <a:pt x="67" y="15"/>
                  </a:lnTo>
                  <a:lnTo>
                    <a:pt x="62" y="15"/>
                  </a:lnTo>
                  <a:lnTo>
                    <a:pt x="62" y="19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3" y="3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28" y="43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4" y="62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1085" y="133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84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7"/>
            <p:cNvSpPr>
              <a:spLocks noChangeAspect="1"/>
            </p:cNvSpPr>
            <p:nvPr/>
          </p:nvSpPr>
          <p:spPr bwMode="auto">
            <a:xfrm>
              <a:off x="3348" y="4165"/>
              <a:ext cx="1084" cy="1343"/>
            </a:xfrm>
            <a:custGeom>
              <a:avLst/>
              <a:gdLst>
                <a:gd name="T0" fmla="*/ 1003 w 1084"/>
                <a:gd name="T1" fmla="*/ 1343 h 1343"/>
                <a:gd name="T2" fmla="*/ 1003 w 1084"/>
                <a:gd name="T3" fmla="*/ 1339 h 1343"/>
                <a:gd name="T4" fmla="*/ 1008 w 1084"/>
                <a:gd name="T5" fmla="*/ 1339 h 1343"/>
                <a:gd name="T6" fmla="*/ 1012 w 1084"/>
                <a:gd name="T7" fmla="*/ 1334 h 1343"/>
                <a:gd name="T8" fmla="*/ 1017 w 1084"/>
                <a:gd name="T9" fmla="*/ 1329 h 1343"/>
                <a:gd name="T10" fmla="*/ 1022 w 1084"/>
                <a:gd name="T11" fmla="*/ 1329 h 1343"/>
                <a:gd name="T12" fmla="*/ 1027 w 1084"/>
                <a:gd name="T13" fmla="*/ 1324 h 1343"/>
                <a:gd name="T14" fmla="*/ 1032 w 1084"/>
                <a:gd name="T15" fmla="*/ 1319 h 1343"/>
                <a:gd name="T16" fmla="*/ 1036 w 1084"/>
                <a:gd name="T17" fmla="*/ 1315 h 1343"/>
                <a:gd name="T18" fmla="*/ 1041 w 1084"/>
                <a:gd name="T19" fmla="*/ 1315 h 1343"/>
                <a:gd name="T20" fmla="*/ 1041 w 1084"/>
                <a:gd name="T21" fmla="*/ 1310 h 1343"/>
                <a:gd name="T22" fmla="*/ 1046 w 1084"/>
                <a:gd name="T23" fmla="*/ 1310 h 1343"/>
                <a:gd name="T24" fmla="*/ 1046 w 1084"/>
                <a:gd name="T25" fmla="*/ 1305 h 1343"/>
                <a:gd name="T26" fmla="*/ 1051 w 1084"/>
                <a:gd name="T27" fmla="*/ 1305 h 1343"/>
                <a:gd name="T28" fmla="*/ 1056 w 1084"/>
                <a:gd name="T29" fmla="*/ 1300 h 1343"/>
                <a:gd name="T30" fmla="*/ 1060 w 1084"/>
                <a:gd name="T31" fmla="*/ 1295 h 1343"/>
                <a:gd name="T32" fmla="*/ 1065 w 1084"/>
                <a:gd name="T33" fmla="*/ 1295 h 1343"/>
                <a:gd name="T34" fmla="*/ 1065 w 1084"/>
                <a:gd name="T35" fmla="*/ 1291 h 1343"/>
                <a:gd name="T36" fmla="*/ 1070 w 1084"/>
                <a:gd name="T37" fmla="*/ 1291 h 1343"/>
                <a:gd name="T38" fmla="*/ 1070 w 1084"/>
                <a:gd name="T39" fmla="*/ 1286 h 1343"/>
                <a:gd name="T40" fmla="*/ 1075 w 1084"/>
                <a:gd name="T41" fmla="*/ 1286 h 1343"/>
                <a:gd name="T42" fmla="*/ 1075 w 1084"/>
                <a:gd name="T43" fmla="*/ 1281 h 1343"/>
                <a:gd name="T44" fmla="*/ 1080 w 1084"/>
                <a:gd name="T45" fmla="*/ 1281 h 1343"/>
                <a:gd name="T46" fmla="*/ 1080 w 1084"/>
                <a:gd name="T47" fmla="*/ 1276 h 1343"/>
                <a:gd name="T48" fmla="*/ 1084 w 1084"/>
                <a:gd name="T49" fmla="*/ 1276 h 1343"/>
                <a:gd name="T50" fmla="*/ 0 w 1084"/>
                <a:gd name="T51" fmla="*/ 0 h 1343"/>
                <a:gd name="T52" fmla="*/ 1003 w 1084"/>
                <a:gd name="T53" fmla="*/ 134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4" h="1343">
                  <a:moveTo>
                    <a:pt x="1003" y="1343"/>
                  </a:moveTo>
                  <a:lnTo>
                    <a:pt x="1003" y="1339"/>
                  </a:lnTo>
                  <a:lnTo>
                    <a:pt x="1008" y="1339"/>
                  </a:lnTo>
                  <a:lnTo>
                    <a:pt x="1012" y="1334"/>
                  </a:lnTo>
                  <a:lnTo>
                    <a:pt x="1017" y="1329"/>
                  </a:lnTo>
                  <a:lnTo>
                    <a:pt x="1022" y="1329"/>
                  </a:lnTo>
                  <a:lnTo>
                    <a:pt x="1027" y="1324"/>
                  </a:lnTo>
                  <a:lnTo>
                    <a:pt x="1032" y="1319"/>
                  </a:lnTo>
                  <a:lnTo>
                    <a:pt x="1036" y="1315"/>
                  </a:lnTo>
                  <a:lnTo>
                    <a:pt x="1041" y="1315"/>
                  </a:lnTo>
                  <a:lnTo>
                    <a:pt x="1041" y="1310"/>
                  </a:lnTo>
                  <a:lnTo>
                    <a:pt x="1046" y="1310"/>
                  </a:lnTo>
                  <a:lnTo>
                    <a:pt x="1046" y="1305"/>
                  </a:lnTo>
                  <a:lnTo>
                    <a:pt x="1051" y="1305"/>
                  </a:lnTo>
                  <a:lnTo>
                    <a:pt x="1056" y="1300"/>
                  </a:lnTo>
                  <a:lnTo>
                    <a:pt x="1060" y="1295"/>
                  </a:lnTo>
                  <a:lnTo>
                    <a:pt x="1065" y="1295"/>
                  </a:lnTo>
                  <a:lnTo>
                    <a:pt x="1065" y="1291"/>
                  </a:lnTo>
                  <a:lnTo>
                    <a:pt x="1070" y="1291"/>
                  </a:lnTo>
                  <a:lnTo>
                    <a:pt x="1070" y="1286"/>
                  </a:lnTo>
                  <a:lnTo>
                    <a:pt x="1075" y="1286"/>
                  </a:lnTo>
                  <a:lnTo>
                    <a:pt x="1075" y="1281"/>
                  </a:lnTo>
                  <a:lnTo>
                    <a:pt x="1080" y="1281"/>
                  </a:lnTo>
                  <a:lnTo>
                    <a:pt x="1080" y="1276"/>
                  </a:lnTo>
                  <a:lnTo>
                    <a:pt x="1084" y="1276"/>
                  </a:lnTo>
                  <a:lnTo>
                    <a:pt x="0" y="0"/>
                  </a:lnTo>
                  <a:lnTo>
                    <a:pt x="1003" y="1343"/>
                  </a:lnTo>
                  <a:close/>
                </a:path>
              </a:pathLst>
            </a:custGeom>
            <a:solidFill>
              <a:srgbClr val="B6B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8"/>
            <p:cNvSpPr>
              <a:spLocks noChangeAspect="1"/>
            </p:cNvSpPr>
            <p:nvPr/>
          </p:nvSpPr>
          <p:spPr bwMode="auto">
            <a:xfrm>
              <a:off x="2186" y="2894"/>
              <a:ext cx="1162" cy="1271"/>
            </a:xfrm>
            <a:custGeom>
              <a:avLst/>
              <a:gdLst>
                <a:gd name="T0" fmla="*/ 77 w 1162"/>
                <a:gd name="T1" fmla="*/ 0 h 1271"/>
                <a:gd name="T2" fmla="*/ 72 w 1162"/>
                <a:gd name="T3" fmla="*/ 5 h 1271"/>
                <a:gd name="T4" fmla="*/ 67 w 1162"/>
                <a:gd name="T5" fmla="*/ 10 h 1271"/>
                <a:gd name="T6" fmla="*/ 62 w 1162"/>
                <a:gd name="T7" fmla="*/ 15 h 1271"/>
                <a:gd name="T8" fmla="*/ 57 w 1162"/>
                <a:gd name="T9" fmla="*/ 19 h 1271"/>
                <a:gd name="T10" fmla="*/ 53 w 1162"/>
                <a:gd name="T11" fmla="*/ 24 h 1271"/>
                <a:gd name="T12" fmla="*/ 48 w 1162"/>
                <a:gd name="T13" fmla="*/ 29 h 1271"/>
                <a:gd name="T14" fmla="*/ 43 w 1162"/>
                <a:gd name="T15" fmla="*/ 29 h 1271"/>
                <a:gd name="T16" fmla="*/ 38 w 1162"/>
                <a:gd name="T17" fmla="*/ 34 h 1271"/>
                <a:gd name="T18" fmla="*/ 33 w 1162"/>
                <a:gd name="T19" fmla="*/ 39 h 1271"/>
                <a:gd name="T20" fmla="*/ 29 w 1162"/>
                <a:gd name="T21" fmla="*/ 43 h 1271"/>
                <a:gd name="T22" fmla="*/ 24 w 1162"/>
                <a:gd name="T23" fmla="*/ 48 h 1271"/>
                <a:gd name="T24" fmla="*/ 19 w 1162"/>
                <a:gd name="T25" fmla="*/ 53 h 1271"/>
                <a:gd name="T26" fmla="*/ 14 w 1162"/>
                <a:gd name="T27" fmla="*/ 58 h 1271"/>
                <a:gd name="T28" fmla="*/ 9 w 1162"/>
                <a:gd name="T29" fmla="*/ 63 h 1271"/>
                <a:gd name="T30" fmla="*/ 5 w 1162"/>
                <a:gd name="T31" fmla="*/ 67 h 1271"/>
                <a:gd name="T32" fmla="*/ 0 w 1162"/>
                <a:gd name="T33" fmla="*/ 72 h 1271"/>
                <a:gd name="T34" fmla="*/ 1162 w 1162"/>
                <a:gd name="T35" fmla="*/ 1271 h 1271"/>
                <a:gd name="T36" fmla="*/ 77 w 1162"/>
                <a:gd name="T37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2" h="1271">
                  <a:moveTo>
                    <a:pt x="77" y="0"/>
                  </a:moveTo>
                  <a:lnTo>
                    <a:pt x="72" y="5"/>
                  </a:lnTo>
                  <a:lnTo>
                    <a:pt x="67" y="10"/>
                  </a:lnTo>
                  <a:lnTo>
                    <a:pt x="62" y="15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3" y="39"/>
                  </a:lnTo>
                  <a:lnTo>
                    <a:pt x="29" y="43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4" y="58"/>
                  </a:lnTo>
                  <a:lnTo>
                    <a:pt x="9" y="63"/>
                  </a:lnTo>
                  <a:lnTo>
                    <a:pt x="5" y="67"/>
                  </a:lnTo>
                  <a:lnTo>
                    <a:pt x="0" y="72"/>
                  </a:lnTo>
                  <a:lnTo>
                    <a:pt x="1162" y="127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34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9"/>
            <p:cNvSpPr>
              <a:spLocks noChangeAspect="1"/>
            </p:cNvSpPr>
            <p:nvPr/>
          </p:nvSpPr>
          <p:spPr bwMode="auto">
            <a:xfrm>
              <a:off x="3348" y="4165"/>
              <a:ext cx="1166" cy="1276"/>
            </a:xfrm>
            <a:custGeom>
              <a:avLst/>
              <a:gdLst>
                <a:gd name="T0" fmla="*/ 1084 w 1166"/>
                <a:gd name="T1" fmla="*/ 1276 h 1276"/>
                <a:gd name="T2" fmla="*/ 1089 w 1166"/>
                <a:gd name="T3" fmla="*/ 1276 h 1276"/>
                <a:gd name="T4" fmla="*/ 1089 w 1166"/>
                <a:gd name="T5" fmla="*/ 1271 h 1276"/>
                <a:gd name="T6" fmla="*/ 1094 w 1166"/>
                <a:gd name="T7" fmla="*/ 1271 h 1276"/>
                <a:gd name="T8" fmla="*/ 1094 w 1166"/>
                <a:gd name="T9" fmla="*/ 1267 h 1276"/>
                <a:gd name="T10" fmla="*/ 1099 w 1166"/>
                <a:gd name="T11" fmla="*/ 1267 h 1276"/>
                <a:gd name="T12" fmla="*/ 1099 w 1166"/>
                <a:gd name="T13" fmla="*/ 1262 h 1276"/>
                <a:gd name="T14" fmla="*/ 1104 w 1166"/>
                <a:gd name="T15" fmla="*/ 1262 h 1276"/>
                <a:gd name="T16" fmla="*/ 1104 w 1166"/>
                <a:gd name="T17" fmla="*/ 1257 h 1276"/>
                <a:gd name="T18" fmla="*/ 1108 w 1166"/>
                <a:gd name="T19" fmla="*/ 1257 h 1276"/>
                <a:gd name="T20" fmla="*/ 1108 w 1166"/>
                <a:gd name="T21" fmla="*/ 1252 h 1276"/>
                <a:gd name="T22" fmla="*/ 1113 w 1166"/>
                <a:gd name="T23" fmla="*/ 1252 h 1276"/>
                <a:gd name="T24" fmla="*/ 1113 w 1166"/>
                <a:gd name="T25" fmla="*/ 1247 h 1276"/>
                <a:gd name="T26" fmla="*/ 1118 w 1166"/>
                <a:gd name="T27" fmla="*/ 1247 h 1276"/>
                <a:gd name="T28" fmla="*/ 1123 w 1166"/>
                <a:gd name="T29" fmla="*/ 1243 h 1276"/>
                <a:gd name="T30" fmla="*/ 1128 w 1166"/>
                <a:gd name="T31" fmla="*/ 1238 h 1276"/>
                <a:gd name="T32" fmla="*/ 1132 w 1166"/>
                <a:gd name="T33" fmla="*/ 1233 h 1276"/>
                <a:gd name="T34" fmla="*/ 1137 w 1166"/>
                <a:gd name="T35" fmla="*/ 1228 h 1276"/>
                <a:gd name="T36" fmla="*/ 1142 w 1166"/>
                <a:gd name="T37" fmla="*/ 1228 h 1276"/>
                <a:gd name="T38" fmla="*/ 1142 w 1166"/>
                <a:gd name="T39" fmla="*/ 1223 h 1276"/>
                <a:gd name="T40" fmla="*/ 1147 w 1166"/>
                <a:gd name="T41" fmla="*/ 1223 h 1276"/>
                <a:gd name="T42" fmla="*/ 1147 w 1166"/>
                <a:gd name="T43" fmla="*/ 1219 h 1276"/>
                <a:gd name="T44" fmla="*/ 1152 w 1166"/>
                <a:gd name="T45" fmla="*/ 1219 h 1276"/>
                <a:gd name="T46" fmla="*/ 1152 w 1166"/>
                <a:gd name="T47" fmla="*/ 1214 h 1276"/>
                <a:gd name="T48" fmla="*/ 1156 w 1166"/>
                <a:gd name="T49" fmla="*/ 1214 h 1276"/>
                <a:gd name="T50" fmla="*/ 1156 w 1166"/>
                <a:gd name="T51" fmla="*/ 1209 h 1276"/>
                <a:gd name="T52" fmla="*/ 1161 w 1166"/>
                <a:gd name="T53" fmla="*/ 1209 h 1276"/>
                <a:gd name="T54" fmla="*/ 1161 w 1166"/>
                <a:gd name="T55" fmla="*/ 1204 h 1276"/>
                <a:gd name="T56" fmla="*/ 1166 w 1166"/>
                <a:gd name="T57" fmla="*/ 1204 h 1276"/>
                <a:gd name="T58" fmla="*/ 0 w 1166"/>
                <a:gd name="T59" fmla="*/ 0 h 1276"/>
                <a:gd name="T60" fmla="*/ 1084 w 1166"/>
                <a:gd name="T61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6" h="1276">
                  <a:moveTo>
                    <a:pt x="1084" y="1276"/>
                  </a:moveTo>
                  <a:lnTo>
                    <a:pt x="1089" y="1276"/>
                  </a:lnTo>
                  <a:lnTo>
                    <a:pt x="1089" y="1271"/>
                  </a:lnTo>
                  <a:lnTo>
                    <a:pt x="1094" y="1271"/>
                  </a:lnTo>
                  <a:lnTo>
                    <a:pt x="1094" y="1267"/>
                  </a:lnTo>
                  <a:lnTo>
                    <a:pt x="1099" y="1267"/>
                  </a:lnTo>
                  <a:lnTo>
                    <a:pt x="1099" y="1262"/>
                  </a:lnTo>
                  <a:lnTo>
                    <a:pt x="1104" y="1262"/>
                  </a:lnTo>
                  <a:lnTo>
                    <a:pt x="1104" y="1257"/>
                  </a:lnTo>
                  <a:lnTo>
                    <a:pt x="1108" y="1257"/>
                  </a:lnTo>
                  <a:lnTo>
                    <a:pt x="1108" y="1252"/>
                  </a:lnTo>
                  <a:lnTo>
                    <a:pt x="1113" y="1252"/>
                  </a:lnTo>
                  <a:lnTo>
                    <a:pt x="1113" y="1247"/>
                  </a:lnTo>
                  <a:lnTo>
                    <a:pt x="1118" y="1247"/>
                  </a:lnTo>
                  <a:lnTo>
                    <a:pt x="1123" y="1243"/>
                  </a:lnTo>
                  <a:lnTo>
                    <a:pt x="1128" y="1238"/>
                  </a:lnTo>
                  <a:lnTo>
                    <a:pt x="1132" y="1233"/>
                  </a:lnTo>
                  <a:lnTo>
                    <a:pt x="1137" y="1228"/>
                  </a:lnTo>
                  <a:lnTo>
                    <a:pt x="1142" y="1228"/>
                  </a:lnTo>
                  <a:lnTo>
                    <a:pt x="1142" y="1223"/>
                  </a:lnTo>
                  <a:lnTo>
                    <a:pt x="1147" y="1223"/>
                  </a:lnTo>
                  <a:lnTo>
                    <a:pt x="1147" y="1219"/>
                  </a:lnTo>
                  <a:lnTo>
                    <a:pt x="1152" y="1219"/>
                  </a:lnTo>
                  <a:lnTo>
                    <a:pt x="1152" y="1214"/>
                  </a:lnTo>
                  <a:lnTo>
                    <a:pt x="1156" y="1214"/>
                  </a:lnTo>
                  <a:lnTo>
                    <a:pt x="1156" y="1209"/>
                  </a:lnTo>
                  <a:lnTo>
                    <a:pt x="1161" y="1209"/>
                  </a:lnTo>
                  <a:lnTo>
                    <a:pt x="1161" y="1204"/>
                  </a:lnTo>
                  <a:lnTo>
                    <a:pt x="1166" y="1204"/>
                  </a:lnTo>
                  <a:lnTo>
                    <a:pt x="0" y="0"/>
                  </a:lnTo>
                  <a:lnTo>
                    <a:pt x="1084" y="1276"/>
                  </a:lnTo>
                  <a:close/>
                </a:path>
              </a:pathLst>
            </a:custGeom>
            <a:solidFill>
              <a:srgbClr val="BBB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30"/>
            <p:cNvSpPr>
              <a:spLocks noChangeAspect="1"/>
            </p:cNvSpPr>
            <p:nvPr/>
          </p:nvSpPr>
          <p:spPr bwMode="auto">
            <a:xfrm>
              <a:off x="2109" y="2966"/>
              <a:ext cx="1239" cy="1199"/>
            </a:xfrm>
            <a:custGeom>
              <a:avLst/>
              <a:gdLst>
                <a:gd name="T0" fmla="*/ 77 w 1239"/>
                <a:gd name="T1" fmla="*/ 0 h 1199"/>
                <a:gd name="T2" fmla="*/ 72 w 1239"/>
                <a:gd name="T3" fmla="*/ 5 h 1199"/>
                <a:gd name="T4" fmla="*/ 67 w 1239"/>
                <a:gd name="T5" fmla="*/ 5 h 1199"/>
                <a:gd name="T6" fmla="*/ 67 w 1239"/>
                <a:gd name="T7" fmla="*/ 10 h 1199"/>
                <a:gd name="T8" fmla="*/ 62 w 1239"/>
                <a:gd name="T9" fmla="*/ 10 h 1199"/>
                <a:gd name="T10" fmla="*/ 62 w 1239"/>
                <a:gd name="T11" fmla="*/ 15 h 1199"/>
                <a:gd name="T12" fmla="*/ 58 w 1239"/>
                <a:gd name="T13" fmla="*/ 15 h 1199"/>
                <a:gd name="T14" fmla="*/ 58 w 1239"/>
                <a:gd name="T15" fmla="*/ 19 h 1199"/>
                <a:gd name="T16" fmla="*/ 53 w 1239"/>
                <a:gd name="T17" fmla="*/ 19 h 1199"/>
                <a:gd name="T18" fmla="*/ 53 w 1239"/>
                <a:gd name="T19" fmla="*/ 24 h 1199"/>
                <a:gd name="T20" fmla="*/ 48 w 1239"/>
                <a:gd name="T21" fmla="*/ 24 h 1199"/>
                <a:gd name="T22" fmla="*/ 48 w 1239"/>
                <a:gd name="T23" fmla="*/ 29 h 1199"/>
                <a:gd name="T24" fmla="*/ 43 w 1239"/>
                <a:gd name="T25" fmla="*/ 29 h 1199"/>
                <a:gd name="T26" fmla="*/ 43 w 1239"/>
                <a:gd name="T27" fmla="*/ 34 h 1199"/>
                <a:gd name="T28" fmla="*/ 38 w 1239"/>
                <a:gd name="T29" fmla="*/ 34 h 1199"/>
                <a:gd name="T30" fmla="*/ 38 w 1239"/>
                <a:gd name="T31" fmla="*/ 39 h 1199"/>
                <a:gd name="T32" fmla="*/ 34 w 1239"/>
                <a:gd name="T33" fmla="*/ 39 h 1199"/>
                <a:gd name="T34" fmla="*/ 34 w 1239"/>
                <a:gd name="T35" fmla="*/ 43 h 1199"/>
                <a:gd name="T36" fmla="*/ 29 w 1239"/>
                <a:gd name="T37" fmla="*/ 43 h 1199"/>
                <a:gd name="T38" fmla="*/ 29 w 1239"/>
                <a:gd name="T39" fmla="*/ 48 h 1199"/>
                <a:gd name="T40" fmla="*/ 24 w 1239"/>
                <a:gd name="T41" fmla="*/ 48 h 1199"/>
                <a:gd name="T42" fmla="*/ 24 w 1239"/>
                <a:gd name="T43" fmla="*/ 53 h 1199"/>
                <a:gd name="T44" fmla="*/ 19 w 1239"/>
                <a:gd name="T45" fmla="*/ 53 h 1199"/>
                <a:gd name="T46" fmla="*/ 19 w 1239"/>
                <a:gd name="T47" fmla="*/ 58 h 1199"/>
                <a:gd name="T48" fmla="*/ 14 w 1239"/>
                <a:gd name="T49" fmla="*/ 63 h 1199"/>
                <a:gd name="T50" fmla="*/ 10 w 1239"/>
                <a:gd name="T51" fmla="*/ 67 h 1199"/>
                <a:gd name="T52" fmla="*/ 10 w 1239"/>
                <a:gd name="T53" fmla="*/ 72 h 1199"/>
                <a:gd name="T54" fmla="*/ 5 w 1239"/>
                <a:gd name="T55" fmla="*/ 72 h 1199"/>
                <a:gd name="T56" fmla="*/ 5 w 1239"/>
                <a:gd name="T57" fmla="*/ 77 h 1199"/>
                <a:gd name="T58" fmla="*/ 0 w 1239"/>
                <a:gd name="T59" fmla="*/ 77 h 1199"/>
                <a:gd name="T60" fmla="*/ 1239 w 1239"/>
                <a:gd name="T61" fmla="*/ 1199 h 1199"/>
                <a:gd name="T62" fmla="*/ 77 w 1239"/>
                <a:gd name="T63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9" h="1199">
                  <a:moveTo>
                    <a:pt x="77" y="0"/>
                  </a:moveTo>
                  <a:lnTo>
                    <a:pt x="72" y="5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8" y="15"/>
                  </a:lnTo>
                  <a:lnTo>
                    <a:pt x="58" y="19"/>
                  </a:lnTo>
                  <a:lnTo>
                    <a:pt x="53" y="19"/>
                  </a:lnTo>
                  <a:lnTo>
                    <a:pt x="53" y="24"/>
                  </a:lnTo>
                  <a:lnTo>
                    <a:pt x="48" y="24"/>
                  </a:lnTo>
                  <a:lnTo>
                    <a:pt x="48" y="29"/>
                  </a:lnTo>
                  <a:lnTo>
                    <a:pt x="43" y="29"/>
                  </a:lnTo>
                  <a:lnTo>
                    <a:pt x="43" y="34"/>
                  </a:lnTo>
                  <a:lnTo>
                    <a:pt x="38" y="34"/>
                  </a:lnTo>
                  <a:lnTo>
                    <a:pt x="38" y="39"/>
                  </a:lnTo>
                  <a:lnTo>
                    <a:pt x="34" y="39"/>
                  </a:lnTo>
                  <a:lnTo>
                    <a:pt x="34" y="43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9" y="58"/>
                  </a:lnTo>
                  <a:lnTo>
                    <a:pt x="14" y="63"/>
                  </a:lnTo>
                  <a:lnTo>
                    <a:pt x="10" y="67"/>
                  </a:lnTo>
                  <a:lnTo>
                    <a:pt x="10" y="72"/>
                  </a:lnTo>
                  <a:lnTo>
                    <a:pt x="5" y="72"/>
                  </a:lnTo>
                  <a:lnTo>
                    <a:pt x="5" y="77"/>
                  </a:lnTo>
                  <a:lnTo>
                    <a:pt x="0" y="77"/>
                  </a:lnTo>
                  <a:lnTo>
                    <a:pt x="1239" y="119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3E3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31"/>
            <p:cNvSpPr>
              <a:spLocks noChangeAspect="1"/>
            </p:cNvSpPr>
            <p:nvPr/>
          </p:nvSpPr>
          <p:spPr bwMode="auto">
            <a:xfrm>
              <a:off x="3348" y="4165"/>
              <a:ext cx="1238" cy="1204"/>
            </a:xfrm>
            <a:custGeom>
              <a:avLst/>
              <a:gdLst>
                <a:gd name="T0" fmla="*/ 1166 w 1238"/>
                <a:gd name="T1" fmla="*/ 1204 h 1204"/>
                <a:gd name="T2" fmla="*/ 1171 w 1238"/>
                <a:gd name="T3" fmla="*/ 1199 h 1204"/>
                <a:gd name="T4" fmla="*/ 1176 w 1238"/>
                <a:gd name="T5" fmla="*/ 1195 h 1204"/>
                <a:gd name="T6" fmla="*/ 1180 w 1238"/>
                <a:gd name="T7" fmla="*/ 1190 h 1204"/>
                <a:gd name="T8" fmla="*/ 1185 w 1238"/>
                <a:gd name="T9" fmla="*/ 1185 h 1204"/>
                <a:gd name="T10" fmla="*/ 1190 w 1238"/>
                <a:gd name="T11" fmla="*/ 1180 h 1204"/>
                <a:gd name="T12" fmla="*/ 1195 w 1238"/>
                <a:gd name="T13" fmla="*/ 1175 h 1204"/>
                <a:gd name="T14" fmla="*/ 1200 w 1238"/>
                <a:gd name="T15" fmla="*/ 1171 h 1204"/>
                <a:gd name="T16" fmla="*/ 1204 w 1238"/>
                <a:gd name="T17" fmla="*/ 1166 h 1204"/>
                <a:gd name="T18" fmla="*/ 1204 w 1238"/>
                <a:gd name="T19" fmla="*/ 1161 h 1204"/>
                <a:gd name="T20" fmla="*/ 1209 w 1238"/>
                <a:gd name="T21" fmla="*/ 1161 h 1204"/>
                <a:gd name="T22" fmla="*/ 1209 w 1238"/>
                <a:gd name="T23" fmla="*/ 1156 h 1204"/>
                <a:gd name="T24" fmla="*/ 1214 w 1238"/>
                <a:gd name="T25" fmla="*/ 1156 h 1204"/>
                <a:gd name="T26" fmla="*/ 1214 w 1238"/>
                <a:gd name="T27" fmla="*/ 1151 h 1204"/>
                <a:gd name="T28" fmla="*/ 1219 w 1238"/>
                <a:gd name="T29" fmla="*/ 1151 h 1204"/>
                <a:gd name="T30" fmla="*/ 1219 w 1238"/>
                <a:gd name="T31" fmla="*/ 1147 h 1204"/>
                <a:gd name="T32" fmla="*/ 1224 w 1238"/>
                <a:gd name="T33" fmla="*/ 1147 h 1204"/>
                <a:gd name="T34" fmla="*/ 1224 w 1238"/>
                <a:gd name="T35" fmla="*/ 1142 h 1204"/>
                <a:gd name="T36" fmla="*/ 1228 w 1238"/>
                <a:gd name="T37" fmla="*/ 1142 h 1204"/>
                <a:gd name="T38" fmla="*/ 1228 w 1238"/>
                <a:gd name="T39" fmla="*/ 1137 h 1204"/>
                <a:gd name="T40" fmla="*/ 1233 w 1238"/>
                <a:gd name="T41" fmla="*/ 1137 h 1204"/>
                <a:gd name="T42" fmla="*/ 1233 w 1238"/>
                <a:gd name="T43" fmla="*/ 1132 h 1204"/>
                <a:gd name="T44" fmla="*/ 1238 w 1238"/>
                <a:gd name="T45" fmla="*/ 1132 h 1204"/>
                <a:gd name="T46" fmla="*/ 1238 w 1238"/>
                <a:gd name="T47" fmla="*/ 1127 h 1204"/>
                <a:gd name="T48" fmla="*/ 0 w 1238"/>
                <a:gd name="T49" fmla="*/ 0 h 1204"/>
                <a:gd name="T50" fmla="*/ 1166 w 1238"/>
                <a:gd name="T51" fmla="*/ 120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8" h="1204">
                  <a:moveTo>
                    <a:pt x="1166" y="1204"/>
                  </a:moveTo>
                  <a:lnTo>
                    <a:pt x="1171" y="1199"/>
                  </a:lnTo>
                  <a:lnTo>
                    <a:pt x="1176" y="1195"/>
                  </a:lnTo>
                  <a:lnTo>
                    <a:pt x="1180" y="1190"/>
                  </a:lnTo>
                  <a:lnTo>
                    <a:pt x="1185" y="1185"/>
                  </a:lnTo>
                  <a:lnTo>
                    <a:pt x="1190" y="1180"/>
                  </a:lnTo>
                  <a:lnTo>
                    <a:pt x="1195" y="1175"/>
                  </a:lnTo>
                  <a:lnTo>
                    <a:pt x="1200" y="1171"/>
                  </a:lnTo>
                  <a:lnTo>
                    <a:pt x="1204" y="1166"/>
                  </a:lnTo>
                  <a:lnTo>
                    <a:pt x="1204" y="1161"/>
                  </a:lnTo>
                  <a:lnTo>
                    <a:pt x="1209" y="1161"/>
                  </a:lnTo>
                  <a:lnTo>
                    <a:pt x="1209" y="1156"/>
                  </a:lnTo>
                  <a:lnTo>
                    <a:pt x="1214" y="1156"/>
                  </a:lnTo>
                  <a:lnTo>
                    <a:pt x="1214" y="1151"/>
                  </a:lnTo>
                  <a:lnTo>
                    <a:pt x="1219" y="1151"/>
                  </a:lnTo>
                  <a:lnTo>
                    <a:pt x="1219" y="1147"/>
                  </a:lnTo>
                  <a:lnTo>
                    <a:pt x="1224" y="1147"/>
                  </a:lnTo>
                  <a:lnTo>
                    <a:pt x="1224" y="1142"/>
                  </a:lnTo>
                  <a:lnTo>
                    <a:pt x="1228" y="1142"/>
                  </a:lnTo>
                  <a:lnTo>
                    <a:pt x="1228" y="1137"/>
                  </a:lnTo>
                  <a:lnTo>
                    <a:pt x="1233" y="1137"/>
                  </a:lnTo>
                  <a:lnTo>
                    <a:pt x="1233" y="1132"/>
                  </a:lnTo>
                  <a:lnTo>
                    <a:pt x="1238" y="1132"/>
                  </a:lnTo>
                  <a:lnTo>
                    <a:pt x="1238" y="1127"/>
                  </a:lnTo>
                  <a:lnTo>
                    <a:pt x="0" y="0"/>
                  </a:lnTo>
                  <a:lnTo>
                    <a:pt x="1166" y="1204"/>
                  </a:lnTo>
                  <a:close/>
                </a:path>
              </a:pathLst>
            </a:custGeom>
            <a:solidFill>
              <a:srgbClr val="C0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32"/>
            <p:cNvSpPr>
              <a:spLocks noChangeAspect="1"/>
            </p:cNvSpPr>
            <p:nvPr/>
          </p:nvSpPr>
          <p:spPr bwMode="auto">
            <a:xfrm>
              <a:off x="2042" y="3043"/>
              <a:ext cx="1306" cy="1122"/>
            </a:xfrm>
            <a:custGeom>
              <a:avLst/>
              <a:gdLst>
                <a:gd name="T0" fmla="*/ 67 w 1306"/>
                <a:gd name="T1" fmla="*/ 0 h 1122"/>
                <a:gd name="T2" fmla="*/ 67 w 1306"/>
                <a:gd name="T3" fmla="*/ 5 h 1122"/>
                <a:gd name="T4" fmla="*/ 62 w 1306"/>
                <a:gd name="T5" fmla="*/ 5 h 1122"/>
                <a:gd name="T6" fmla="*/ 62 w 1306"/>
                <a:gd name="T7" fmla="*/ 10 h 1122"/>
                <a:gd name="T8" fmla="*/ 57 w 1306"/>
                <a:gd name="T9" fmla="*/ 10 h 1122"/>
                <a:gd name="T10" fmla="*/ 57 w 1306"/>
                <a:gd name="T11" fmla="*/ 14 h 1122"/>
                <a:gd name="T12" fmla="*/ 53 w 1306"/>
                <a:gd name="T13" fmla="*/ 14 h 1122"/>
                <a:gd name="T14" fmla="*/ 53 w 1306"/>
                <a:gd name="T15" fmla="*/ 19 h 1122"/>
                <a:gd name="T16" fmla="*/ 48 w 1306"/>
                <a:gd name="T17" fmla="*/ 19 h 1122"/>
                <a:gd name="T18" fmla="*/ 48 w 1306"/>
                <a:gd name="T19" fmla="*/ 24 h 1122"/>
                <a:gd name="T20" fmla="*/ 43 w 1306"/>
                <a:gd name="T21" fmla="*/ 29 h 1122"/>
                <a:gd name="T22" fmla="*/ 38 w 1306"/>
                <a:gd name="T23" fmla="*/ 34 h 1122"/>
                <a:gd name="T24" fmla="*/ 33 w 1306"/>
                <a:gd name="T25" fmla="*/ 38 h 1122"/>
                <a:gd name="T26" fmla="*/ 29 w 1306"/>
                <a:gd name="T27" fmla="*/ 43 h 1122"/>
                <a:gd name="T28" fmla="*/ 24 w 1306"/>
                <a:gd name="T29" fmla="*/ 48 h 1122"/>
                <a:gd name="T30" fmla="*/ 24 w 1306"/>
                <a:gd name="T31" fmla="*/ 53 h 1122"/>
                <a:gd name="T32" fmla="*/ 19 w 1306"/>
                <a:gd name="T33" fmla="*/ 58 h 1122"/>
                <a:gd name="T34" fmla="*/ 14 w 1306"/>
                <a:gd name="T35" fmla="*/ 62 h 1122"/>
                <a:gd name="T36" fmla="*/ 9 w 1306"/>
                <a:gd name="T37" fmla="*/ 67 h 1122"/>
                <a:gd name="T38" fmla="*/ 5 w 1306"/>
                <a:gd name="T39" fmla="*/ 72 h 1122"/>
                <a:gd name="T40" fmla="*/ 5 w 1306"/>
                <a:gd name="T41" fmla="*/ 77 h 1122"/>
                <a:gd name="T42" fmla="*/ 0 w 1306"/>
                <a:gd name="T43" fmla="*/ 77 h 1122"/>
                <a:gd name="T44" fmla="*/ 0 w 1306"/>
                <a:gd name="T45" fmla="*/ 81 h 1122"/>
                <a:gd name="T46" fmla="*/ 1306 w 1306"/>
                <a:gd name="T47" fmla="*/ 1122 h 1122"/>
                <a:gd name="T48" fmla="*/ 67 w 1306"/>
                <a:gd name="T4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6" h="1122">
                  <a:moveTo>
                    <a:pt x="67" y="0"/>
                  </a:moveTo>
                  <a:lnTo>
                    <a:pt x="67" y="5"/>
                  </a:lnTo>
                  <a:lnTo>
                    <a:pt x="62" y="5"/>
                  </a:lnTo>
                  <a:lnTo>
                    <a:pt x="62" y="10"/>
                  </a:lnTo>
                  <a:lnTo>
                    <a:pt x="57" y="10"/>
                  </a:lnTo>
                  <a:lnTo>
                    <a:pt x="57" y="14"/>
                  </a:lnTo>
                  <a:lnTo>
                    <a:pt x="53" y="14"/>
                  </a:lnTo>
                  <a:lnTo>
                    <a:pt x="53" y="19"/>
                  </a:lnTo>
                  <a:lnTo>
                    <a:pt x="48" y="19"/>
                  </a:lnTo>
                  <a:lnTo>
                    <a:pt x="48" y="24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9" y="43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19" y="58"/>
                  </a:lnTo>
                  <a:lnTo>
                    <a:pt x="14" y="62"/>
                  </a:lnTo>
                  <a:lnTo>
                    <a:pt x="9" y="67"/>
                  </a:lnTo>
                  <a:lnTo>
                    <a:pt x="5" y="72"/>
                  </a:lnTo>
                  <a:lnTo>
                    <a:pt x="5" y="77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1306" y="11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93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33"/>
            <p:cNvSpPr>
              <a:spLocks noChangeAspect="1"/>
            </p:cNvSpPr>
            <p:nvPr/>
          </p:nvSpPr>
          <p:spPr bwMode="auto">
            <a:xfrm>
              <a:off x="3348" y="4165"/>
              <a:ext cx="1310" cy="1127"/>
            </a:xfrm>
            <a:custGeom>
              <a:avLst/>
              <a:gdLst>
                <a:gd name="T0" fmla="*/ 1238 w 1310"/>
                <a:gd name="T1" fmla="*/ 1127 h 1127"/>
                <a:gd name="T2" fmla="*/ 1243 w 1310"/>
                <a:gd name="T3" fmla="*/ 1123 h 1127"/>
                <a:gd name="T4" fmla="*/ 1248 w 1310"/>
                <a:gd name="T5" fmla="*/ 1118 h 1127"/>
                <a:gd name="T6" fmla="*/ 1252 w 1310"/>
                <a:gd name="T7" fmla="*/ 1113 h 1127"/>
                <a:gd name="T8" fmla="*/ 1252 w 1310"/>
                <a:gd name="T9" fmla="*/ 1108 h 1127"/>
                <a:gd name="T10" fmla="*/ 1257 w 1310"/>
                <a:gd name="T11" fmla="*/ 1108 h 1127"/>
                <a:gd name="T12" fmla="*/ 1257 w 1310"/>
                <a:gd name="T13" fmla="*/ 1103 h 1127"/>
                <a:gd name="T14" fmla="*/ 1262 w 1310"/>
                <a:gd name="T15" fmla="*/ 1103 h 1127"/>
                <a:gd name="T16" fmla="*/ 1262 w 1310"/>
                <a:gd name="T17" fmla="*/ 1099 h 1127"/>
                <a:gd name="T18" fmla="*/ 1267 w 1310"/>
                <a:gd name="T19" fmla="*/ 1099 h 1127"/>
                <a:gd name="T20" fmla="*/ 1267 w 1310"/>
                <a:gd name="T21" fmla="*/ 1094 h 1127"/>
                <a:gd name="T22" fmla="*/ 1272 w 1310"/>
                <a:gd name="T23" fmla="*/ 1094 h 1127"/>
                <a:gd name="T24" fmla="*/ 1272 w 1310"/>
                <a:gd name="T25" fmla="*/ 1089 h 1127"/>
                <a:gd name="T26" fmla="*/ 1276 w 1310"/>
                <a:gd name="T27" fmla="*/ 1089 h 1127"/>
                <a:gd name="T28" fmla="*/ 1276 w 1310"/>
                <a:gd name="T29" fmla="*/ 1084 h 1127"/>
                <a:gd name="T30" fmla="*/ 1281 w 1310"/>
                <a:gd name="T31" fmla="*/ 1084 h 1127"/>
                <a:gd name="T32" fmla="*/ 1281 w 1310"/>
                <a:gd name="T33" fmla="*/ 1079 h 1127"/>
                <a:gd name="T34" fmla="*/ 1286 w 1310"/>
                <a:gd name="T35" fmla="*/ 1075 h 1127"/>
                <a:gd name="T36" fmla="*/ 1286 w 1310"/>
                <a:gd name="T37" fmla="*/ 1070 h 1127"/>
                <a:gd name="T38" fmla="*/ 1291 w 1310"/>
                <a:gd name="T39" fmla="*/ 1070 h 1127"/>
                <a:gd name="T40" fmla="*/ 1291 w 1310"/>
                <a:gd name="T41" fmla="*/ 1065 h 1127"/>
                <a:gd name="T42" fmla="*/ 1296 w 1310"/>
                <a:gd name="T43" fmla="*/ 1065 h 1127"/>
                <a:gd name="T44" fmla="*/ 1296 w 1310"/>
                <a:gd name="T45" fmla="*/ 1060 h 1127"/>
                <a:gd name="T46" fmla="*/ 1300 w 1310"/>
                <a:gd name="T47" fmla="*/ 1060 h 1127"/>
                <a:gd name="T48" fmla="*/ 1300 w 1310"/>
                <a:gd name="T49" fmla="*/ 1056 h 1127"/>
                <a:gd name="T50" fmla="*/ 1305 w 1310"/>
                <a:gd name="T51" fmla="*/ 1051 h 1127"/>
                <a:gd name="T52" fmla="*/ 1310 w 1310"/>
                <a:gd name="T53" fmla="*/ 1046 h 1127"/>
                <a:gd name="T54" fmla="*/ 0 w 1310"/>
                <a:gd name="T55" fmla="*/ 0 h 1127"/>
                <a:gd name="T56" fmla="*/ 1238 w 1310"/>
                <a:gd name="T57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0" h="1127">
                  <a:moveTo>
                    <a:pt x="1238" y="1127"/>
                  </a:moveTo>
                  <a:lnTo>
                    <a:pt x="1243" y="1123"/>
                  </a:lnTo>
                  <a:lnTo>
                    <a:pt x="1248" y="1118"/>
                  </a:lnTo>
                  <a:lnTo>
                    <a:pt x="1252" y="1113"/>
                  </a:lnTo>
                  <a:lnTo>
                    <a:pt x="1252" y="1108"/>
                  </a:lnTo>
                  <a:lnTo>
                    <a:pt x="1257" y="1108"/>
                  </a:lnTo>
                  <a:lnTo>
                    <a:pt x="1257" y="1103"/>
                  </a:lnTo>
                  <a:lnTo>
                    <a:pt x="1262" y="1103"/>
                  </a:lnTo>
                  <a:lnTo>
                    <a:pt x="1262" y="1099"/>
                  </a:lnTo>
                  <a:lnTo>
                    <a:pt x="1267" y="1099"/>
                  </a:lnTo>
                  <a:lnTo>
                    <a:pt x="1267" y="1094"/>
                  </a:lnTo>
                  <a:lnTo>
                    <a:pt x="1272" y="1094"/>
                  </a:lnTo>
                  <a:lnTo>
                    <a:pt x="1272" y="1089"/>
                  </a:lnTo>
                  <a:lnTo>
                    <a:pt x="1276" y="1089"/>
                  </a:lnTo>
                  <a:lnTo>
                    <a:pt x="1276" y="1084"/>
                  </a:lnTo>
                  <a:lnTo>
                    <a:pt x="1281" y="1084"/>
                  </a:lnTo>
                  <a:lnTo>
                    <a:pt x="1281" y="1079"/>
                  </a:lnTo>
                  <a:lnTo>
                    <a:pt x="1286" y="1075"/>
                  </a:lnTo>
                  <a:lnTo>
                    <a:pt x="1286" y="1070"/>
                  </a:lnTo>
                  <a:lnTo>
                    <a:pt x="1291" y="1070"/>
                  </a:lnTo>
                  <a:lnTo>
                    <a:pt x="1291" y="1065"/>
                  </a:lnTo>
                  <a:lnTo>
                    <a:pt x="1296" y="1065"/>
                  </a:lnTo>
                  <a:lnTo>
                    <a:pt x="1296" y="1060"/>
                  </a:lnTo>
                  <a:lnTo>
                    <a:pt x="1300" y="1060"/>
                  </a:lnTo>
                  <a:lnTo>
                    <a:pt x="1300" y="1056"/>
                  </a:lnTo>
                  <a:lnTo>
                    <a:pt x="1305" y="1051"/>
                  </a:lnTo>
                  <a:lnTo>
                    <a:pt x="1310" y="1046"/>
                  </a:lnTo>
                  <a:lnTo>
                    <a:pt x="0" y="0"/>
                  </a:lnTo>
                  <a:lnTo>
                    <a:pt x="1238" y="1127"/>
                  </a:lnTo>
                  <a:close/>
                </a:path>
              </a:pathLst>
            </a:custGeom>
            <a:solidFill>
              <a:srgbClr val="C5C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4"/>
            <p:cNvSpPr>
              <a:spLocks noChangeAspect="1"/>
            </p:cNvSpPr>
            <p:nvPr/>
          </p:nvSpPr>
          <p:spPr bwMode="auto">
            <a:xfrm>
              <a:off x="1975" y="3124"/>
              <a:ext cx="1373" cy="1041"/>
            </a:xfrm>
            <a:custGeom>
              <a:avLst/>
              <a:gdLst>
                <a:gd name="T0" fmla="*/ 67 w 1373"/>
                <a:gd name="T1" fmla="*/ 0 h 1041"/>
                <a:gd name="T2" fmla="*/ 62 w 1373"/>
                <a:gd name="T3" fmla="*/ 5 h 1041"/>
                <a:gd name="T4" fmla="*/ 57 w 1373"/>
                <a:gd name="T5" fmla="*/ 10 h 1041"/>
                <a:gd name="T6" fmla="*/ 52 w 1373"/>
                <a:gd name="T7" fmla="*/ 15 h 1041"/>
                <a:gd name="T8" fmla="*/ 52 w 1373"/>
                <a:gd name="T9" fmla="*/ 20 h 1041"/>
                <a:gd name="T10" fmla="*/ 48 w 1373"/>
                <a:gd name="T11" fmla="*/ 20 h 1041"/>
                <a:gd name="T12" fmla="*/ 48 w 1373"/>
                <a:gd name="T13" fmla="*/ 24 h 1041"/>
                <a:gd name="T14" fmla="*/ 43 w 1373"/>
                <a:gd name="T15" fmla="*/ 29 h 1041"/>
                <a:gd name="T16" fmla="*/ 38 w 1373"/>
                <a:gd name="T17" fmla="*/ 34 h 1041"/>
                <a:gd name="T18" fmla="*/ 38 w 1373"/>
                <a:gd name="T19" fmla="*/ 39 h 1041"/>
                <a:gd name="T20" fmla="*/ 33 w 1373"/>
                <a:gd name="T21" fmla="*/ 39 h 1041"/>
                <a:gd name="T22" fmla="*/ 33 w 1373"/>
                <a:gd name="T23" fmla="*/ 44 h 1041"/>
                <a:gd name="T24" fmla="*/ 28 w 1373"/>
                <a:gd name="T25" fmla="*/ 44 h 1041"/>
                <a:gd name="T26" fmla="*/ 28 w 1373"/>
                <a:gd name="T27" fmla="*/ 48 h 1041"/>
                <a:gd name="T28" fmla="*/ 28 w 1373"/>
                <a:gd name="T29" fmla="*/ 53 h 1041"/>
                <a:gd name="T30" fmla="*/ 24 w 1373"/>
                <a:gd name="T31" fmla="*/ 53 h 1041"/>
                <a:gd name="T32" fmla="*/ 24 w 1373"/>
                <a:gd name="T33" fmla="*/ 58 h 1041"/>
                <a:gd name="T34" fmla="*/ 19 w 1373"/>
                <a:gd name="T35" fmla="*/ 58 h 1041"/>
                <a:gd name="T36" fmla="*/ 19 w 1373"/>
                <a:gd name="T37" fmla="*/ 63 h 1041"/>
                <a:gd name="T38" fmla="*/ 14 w 1373"/>
                <a:gd name="T39" fmla="*/ 63 h 1041"/>
                <a:gd name="T40" fmla="*/ 14 w 1373"/>
                <a:gd name="T41" fmla="*/ 68 h 1041"/>
                <a:gd name="T42" fmla="*/ 9 w 1373"/>
                <a:gd name="T43" fmla="*/ 72 h 1041"/>
                <a:gd name="T44" fmla="*/ 9 w 1373"/>
                <a:gd name="T45" fmla="*/ 77 h 1041"/>
                <a:gd name="T46" fmla="*/ 4 w 1373"/>
                <a:gd name="T47" fmla="*/ 77 h 1041"/>
                <a:gd name="T48" fmla="*/ 4 w 1373"/>
                <a:gd name="T49" fmla="*/ 82 h 1041"/>
                <a:gd name="T50" fmla="*/ 0 w 1373"/>
                <a:gd name="T51" fmla="*/ 87 h 1041"/>
                <a:gd name="T52" fmla="*/ 1373 w 1373"/>
                <a:gd name="T53" fmla="*/ 1041 h 1041"/>
                <a:gd name="T54" fmla="*/ 67 w 1373"/>
                <a:gd name="T55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3" h="1041">
                  <a:moveTo>
                    <a:pt x="67" y="0"/>
                  </a:moveTo>
                  <a:lnTo>
                    <a:pt x="62" y="5"/>
                  </a:lnTo>
                  <a:lnTo>
                    <a:pt x="57" y="10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8" y="39"/>
                  </a:lnTo>
                  <a:lnTo>
                    <a:pt x="33" y="39"/>
                  </a:lnTo>
                  <a:lnTo>
                    <a:pt x="33" y="44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8" y="53"/>
                  </a:lnTo>
                  <a:lnTo>
                    <a:pt x="24" y="53"/>
                  </a:lnTo>
                  <a:lnTo>
                    <a:pt x="24" y="58"/>
                  </a:lnTo>
                  <a:lnTo>
                    <a:pt x="19" y="58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4" y="77"/>
                  </a:lnTo>
                  <a:lnTo>
                    <a:pt x="4" y="82"/>
                  </a:lnTo>
                  <a:lnTo>
                    <a:pt x="0" y="87"/>
                  </a:lnTo>
                  <a:lnTo>
                    <a:pt x="1373" y="104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43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5"/>
            <p:cNvSpPr>
              <a:spLocks noChangeAspect="1"/>
            </p:cNvSpPr>
            <p:nvPr/>
          </p:nvSpPr>
          <p:spPr bwMode="auto">
            <a:xfrm>
              <a:off x="3348" y="4165"/>
              <a:ext cx="1372" cy="1046"/>
            </a:xfrm>
            <a:custGeom>
              <a:avLst/>
              <a:gdLst>
                <a:gd name="T0" fmla="*/ 1310 w 1372"/>
                <a:gd name="T1" fmla="*/ 1046 h 1046"/>
                <a:gd name="T2" fmla="*/ 1310 w 1372"/>
                <a:gd name="T3" fmla="*/ 1041 h 1046"/>
                <a:gd name="T4" fmla="*/ 1315 w 1372"/>
                <a:gd name="T5" fmla="*/ 1041 h 1046"/>
                <a:gd name="T6" fmla="*/ 1315 w 1372"/>
                <a:gd name="T7" fmla="*/ 1036 h 1046"/>
                <a:gd name="T8" fmla="*/ 1320 w 1372"/>
                <a:gd name="T9" fmla="*/ 1032 h 1046"/>
                <a:gd name="T10" fmla="*/ 1324 w 1372"/>
                <a:gd name="T11" fmla="*/ 1027 h 1046"/>
                <a:gd name="T12" fmla="*/ 1329 w 1372"/>
                <a:gd name="T13" fmla="*/ 1022 h 1046"/>
                <a:gd name="T14" fmla="*/ 1329 w 1372"/>
                <a:gd name="T15" fmla="*/ 1017 h 1046"/>
                <a:gd name="T16" fmla="*/ 1334 w 1372"/>
                <a:gd name="T17" fmla="*/ 1012 h 1046"/>
                <a:gd name="T18" fmla="*/ 1339 w 1372"/>
                <a:gd name="T19" fmla="*/ 1008 h 1046"/>
                <a:gd name="T20" fmla="*/ 1344 w 1372"/>
                <a:gd name="T21" fmla="*/ 1003 h 1046"/>
                <a:gd name="T22" fmla="*/ 1344 w 1372"/>
                <a:gd name="T23" fmla="*/ 998 h 1046"/>
                <a:gd name="T24" fmla="*/ 1348 w 1372"/>
                <a:gd name="T25" fmla="*/ 998 h 1046"/>
                <a:gd name="T26" fmla="*/ 1348 w 1372"/>
                <a:gd name="T27" fmla="*/ 993 h 1046"/>
                <a:gd name="T28" fmla="*/ 1353 w 1372"/>
                <a:gd name="T29" fmla="*/ 988 h 1046"/>
                <a:gd name="T30" fmla="*/ 1358 w 1372"/>
                <a:gd name="T31" fmla="*/ 984 h 1046"/>
                <a:gd name="T32" fmla="*/ 1358 w 1372"/>
                <a:gd name="T33" fmla="*/ 979 h 1046"/>
                <a:gd name="T34" fmla="*/ 1363 w 1372"/>
                <a:gd name="T35" fmla="*/ 979 h 1046"/>
                <a:gd name="T36" fmla="*/ 1363 w 1372"/>
                <a:gd name="T37" fmla="*/ 974 h 1046"/>
                <a:gd name="T38" fmla="*/ 1368 w 1372"/>
                <a:gd name="T39" fmla="*/ 969 h 1046"/>
                <a:gd name="T40" fmla="*/ 1368 w 1372"/>
                <a:gd name="T41" fmla="*/ 964 h 1046"/>
                <a:gd name="T42" fmla="*/ 1372 w 1372"/>
                <a:gd name="T43" fmla="*/ 964 h 1046"/>
                <a:gd name="T44" fmla="*/ 1372 w 1372"/>
                <a:gd name="T45" fmla="*/ 960 h 1046"/>
                <a:gd name="T46" fmla="*/ 0 w 1372"/>
                <a:gd name="T47" fmla="*/ 0 h 1046"/>
                <a:gd name="T48" fmla="*/ 1310 w 1372"/>
                <a:gd name="T49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2" h="1046">
                  <a:moveTo>
                    <a:pt x="1310" y="1046"/>
                  </a:moveTo>
                  <a:lnTo>
                    <a:pt x="1310" y="1041"/>
                  </a:lnTo>
                  <a:lnTo>
                    <a:pt x="1315" y="1041"/>
                  </a:lnTo>
                  <a:lnTo>
                    <a:pt x="1315" y="1036"/>
                  </a:lnTo>
                  <a:lnTo>
                    <a:pt x="1320" y="1032"/>
                  </a:lnTo>
                  <a:lnTo>
                    <a:pt x="1324" y="1027"/>
                  </a:lnTo>
                  <a:lnTo>
                    <a:pt x="1329" y="1022"/>
                  </a:lnTo>
                  <a:lnTo>
                    <a:pt x="1329" y="1017"/>
                  </a:lnTo>
                  <a:lnTo>
                    <a:pt x="1334" y="1012"/>
                  </a:lnTo>
                  <a:lnTo>
                    <a:pt x="1339" y="1008"/>
                  </a:lnTo>
                  <a:lnTo>
                    <a:pt x="1344" y="1003"/>
                  </a:lnTo>
                  <a:lnTo>
                    <a:pt x="1344" y="998"/>
                  </a:lnTo>
                  <a:lnTo>
                    <a:pt x="1348" y="998"/>
                  </a:lnTo>
                  <a:lnTo>
                    <a:pt x="1348" y="993"/>
                  </a:lnTo>
                  <a:lnTo>
                    <a:pt x="1353" y="988"/>
                  </a:lnTo>
                  <a:lnTo>
                    <a:pt x="1358" y="984"/>
                  </a:lnTo>
                  <a:lnTo>
                    <a:pt x="1358" y="979"/>
                  </a:lnTo>
                  <a:lnTo>
                    <a:pt x="1363" y="979"/>
                  </a:lnTo>
                  <a:lnTo>
                    <a:pt x="1363" y="974"/>
                  </a:lnTo>
                  <a:lnTo>
                    <a:pt x="1368" y="969"/>
                  </a:lnTo>
                  <a:lnTo>
                    <a:pt x="1368" y="964"/>
                  </a:lnTo>
                  <a:lnTo>
                    <a:pt x="1372" y="964"/>
                  </a:lnTo>
                  <a:lnTo>
                    <a:pt x="1372" y="960"/>
                  </a:lnTo>
                  <a:lnTo>
                    <a:pt x="0" y="0"/>
                  </a:lnTo>
                  <a:lnTo>
                    <a:pt x="1310" y="1046"/>
                  </a:lnTo>
                  <a:close/>
                </a:path>
              </a:pathLst>
            </a:custGeom>
            <a:solidFill>
              <a:srgbClr val="CAC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36"/>
            <p:cNvSpPr>
              <a:spLocks noChangeAspect="1"/>
            </p:cNvSpPr>
            <p:nvPr/>
          </p:nvSpPr>
          <p:spPr bwMode="auto">
            <a:xfrm>
              <a:off x="1917" y="3211"/>
              <a:ext cx="1431" cy="954"/>
            </a:xfrm>
            <a:custGeom>
              <a:avLst/>
              <a:gdLst>
                <a:gd name="T0" fmla="*/ 58 w 1431"/>
                <a:gd name="T1" fmla="*/ 0 h 954"/>
                <a:gd name="T2" fmla="*/ 53 w 1431"/>
                <a:gd name="T3" fmla="*/ 5 h 954"/>
                <a:gd name="T4" fmla="*/ 53 w 1431"/>
                <a:gd name="T5" fmla="*/ 9 h 954"/>
                <a:gd name="T6" fmla="*/ 48 w 1431"/>
                <a:gd name="T7" fmla="*/ 14 h 954"/>
                <a:gd name="T8" fmla="*/ 43 w 1431"/>
                <a:gd name="T9" fmla="*/ 19 h 954"/>
                <a:gd name="T10" fmla="*/ 43 w 1431"/>
                <a:gd name="T11" fmla="*/ 24 h 954"/>
                <a:gd name="T12" fmla="*/ 38 w 1431"/>
                <a:gd name="T13" fmla="*/ 29 h 954"/>
                <a:gd name="T14" fmla="*/ 38 w 1431"/>
                <a:gd name="T15" fmla="*/ 33 h 954"/>
                <a:gd name="T16" fmla="*/ 34 w 1431"/>
                <a:gd name="T17" fmla="*/ 33 h 954"/>
                <a:gd name="T18" fmla="*/ 34 w 1431"/>
                <a:gd name="T19" fmla="*/ 38 h 954"/>
                <a:gd name="T20" fmla="*/ 29 w 1431"/>
                <a:gd name="T21" fmla="*/ 43 h 954"/>
                <a:gd name="T22" fmla="*/ 29 w 1431"/>
                <a:gd name="T23" fmla="*/ 48 h 954"/>
                <a:gd name="T24" fmla="*/ 24 w 1431"/>
                <a:gd name="T25" fmla="*/ 48 h 954"/>
                <a:gd name="T26" fmla="*/ 24 w 1431"/>
                <a:gd name="T27" fmla="*/ 53 h 954"/>
                <a:gd name="T28" fmla="*/ 19 w 1431"/>
                <a:gd name="T29" fmla="*/ 53 h 954"/>
                <a:gd name="T30" fmla="*/ 19 w 1431"/>
                <a:gd name="T31" fmla="*/ 57 h 954"/>
                <a:gd name="T32" fmla="*/ 19 w 1431"/>
                <a:gd name="T33" fmla="*/ 62 h 954"/>
                <a:gd name="T34" fmla="*/ 14 w 1431"/>
                <a:gd name="T35" fmla="*/ 62 h 954"/>
                <a:gd name="T36" fmla="*/ 14 w 1431"/>
                <a:gd name="T37" fmla="*/ 67 h 954"/>
                <a:gd name="T38" fmla="*/ 10 w 1431"/>
                <a:gd name="T39" fmla="*/ 72 h 954"/>
                <a:gd name="T40" fmla="*/ 10 w 1431"/>
                <a:gd name="T41" fmla="*/ 77 h 954"/>
                <a:gd name="T42" fmla="*/ 5 w 1431"/>
                <a:gd name="T43" fmla="*/ 77 h 954"/>
                <a:gd name="T44" fmla="*/ 5 w 1431"/>
                <a:gd name="T45" fmla="*/ 81 h 954"/>
                <a:gd name="T46" fmla="*/ 0 w 1431"/>
                <a:gd name="T47" fmla="*/ 86 h 954"/>
                <a:gd name="T48" fmla="*/ 0 w 1431"/>
                <a:gd name="T49" fmla="*/ 91 h 954"/>
                <a:gd name="T50" fmla="*/ 1431 w 1431"/>
                <a:gd name="T51" fmla="*/ 954 h 954"/>
                <a:gd name="T52" fmla="*/ 58 w 1431"/>
                <a:gd name="T5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1" h="954">
                  <a:moveTo>
                    <a:pt x="58" y="0"/>
                  </a:moveTo>
                  <a:lnTo>
                    <a:pt x="53" y="5"/>
                  </a:lnTo>
                  <a:lnTo>
                    <a:pt x="53" y="9"/>
                  </a:lnTo>
                  <a:lnTo>
                    <a:pt x="48" y="14"/>
                  </a:lnTo>
                  <a:lnTo>
                    <a:pt x="43" y="19"/>
                  </a:lnTo>
                  <a:lnTo>
                    <a:pt x="43" y="24"/>
                  </a:lnTo>
                  <a:lnTo>
                    <a:pt x="38" y="29"/>
                  </a:lnTo>
                  <a:lnTo>
                    <a:pt x="38" y="33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0" y="72"/>
                  </a:lnTo>
                  <a:lnTo>
                    <a:pt x="10" y="77"/>
                  </a:lnTo>
                  <a:lnTo>
                    <a:pt x="5" y="77"/>
                  </a:lnTo>
                  <a:lnTo>
                    <a:pt x="5" y="81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431" y="9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2E2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37"/>
            <p:cNvSpPr>
              <a:spLocks noChangeAspect="1"/>
            </p:cNvSpPr>
            <p:nvPr/>
          </p:nvSpPr>
          <p:spPr bwMode="auto">
            <a:xfrm>
              <a:off x="3348" y="4165"/>
              <a:ext cx="1430" cy="960"/>
            </a:xfrm>
            <a:custGeom>
              <a:avLst/>
              <a:gdLst>
                <a:gd name="T0" fmla="*/ 1372 w 1430"/>
                <a:gd name="T1" fmla="*/ 960 h 960"/>
                <a:gd name="T2" fmla="*/ 1377 w 1430"/>
                <a:gd name="T3" fmla="*/ 960 h 960"/>
                <a:gd name="T4" fmla="*/ 1377 w 1430"/>
                <a:gd name="T5" fmla="*/ 955 h 960"/>
                <a:gd name="T6" fmla="*/ 1377 w 1430"/>
                <a:gd name="T7" fmla="*/ 950 h 960"/>
                <a:gd name="T8" fmla="*/ 1382 w 1430"/>
                <a:gd name="T9" fmla="*/ 950 h 960"/>
                <a:gd name="T10" fmla="*/ 1382 w 1430"/>
                <a:gd name="T11" fmla="*/ 945 h 960"/>
                <a:gd name="T12" fmla="*/ 1387 w 1430"/>
                <a:gd name="T13" fmla="*/ 945 h 960"/>
                <a:gd name="T14" fmla="*/ 1387 w 1430"/>
                <a:gd name="T15" fmla="*/ 940 h 960"/>
                <a:gd name="T16" fmla="*/ 1392 w 1430"/>
                <a:gd name="T17" fmla="*/ 936 h 960"/>
                <a:gd name="T18" fmla="*/ 1392 w 1430"/>
                <a:gd name="T19" fmla="*/ 931 h 960"/>
                <a:gd name="T20" fmla="*/ 1396 w 1430"/>
                <a:gd name="T21" fmla="*/ 931 h 960"/>
                <a:gd name="T22" fmla="*/ 1396 w 1430"/>
                <a:gd name="T23" fmla="*/ 926 h 960"/>
                <a:gd name="T24" fmla="*/ 1401 w 1430"/>
                <a:gd name="T25" fmla="*/ 921 h 960"/>
                <a:gd name="T26" fmla="*/ 1401 w 1430"/>
                <a:gd name="T27" fmla="*/ 916 h 960"/>
                <a:gd name="T28" fmla="*/ 1406 w 1430"/>
                <a:gd name="T29" fmla="*/ 912 h 960"/>
                <a:gd name="T30" fmla="*/ 1411 w 1430"/>
                <a:gd name="T31" fmla="*/ 907 h 960"/>
                <a:gd name="T32" fmla="*/ 1411 w 1430"/>
                <a:gd name="T33" fmla="*/ 902 h 960"/>
                <a:gd name="T34" fmla="*/ 1416 w 1430"/>
                <a:gd name="T35" fmla="*/ 897 h 960"/>
                <a:gd name="T36" fmla="*/ 1420 w 1430"/>
                <a:gd name="T37" fmla="*/ 892 h 960"/>
                <a:gd name="T38" fmla="*/ 1420 w 1430"/>
                <a:gd name="T39" fmla="*/ 888 h 960"/>
                <a:gd name="T40" fmla="*/ 1425 w 1430"/>
                <a:gd name="T41" fmla="*/ 883 h 960"/>
                <a:gd name="T42" fmla="*/ 1425 w 1430"/>
                <a:gd name="T43" fmla="*/ 878 h 960"/>
                <a:gd name="T44" fmla="*/ 1430 w 1430"/>
                <a:gd name="T45" fmla="*/ 878 h 960"/>
                <a:gd name="T46" fmla="*/ 1430 w 1430"/>
                <a:gd name="T47" fmla="*/ 873 h 960"/>
                <a:gd name="T48" fmla="*/ 1430 w 1430"/>
                <a:gd name="T49" fmla="*/ 868 h 960"/>
                <a:gd name="T50" fmla="*/ 0 w 1430"/>
                <a:gd name="T51" fmla="*/ 0 h 960"/>
                <a:gd name="T52" fmla="*/ 1372 w 1430"/>
                <a:gd name="T53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0" h="960">
                  <a:moveTo>
                    <a:pt x="1372" y="960"/>
                  </a:moveTo>
                  <a:lnTo>
                    <a:pt x="1377" y="960"/>
                  </a:lnTo>
                  <a:lnTo>
                    <a:pt x="1377" y="955"/>
                  </a:lnTo>
                  <a:lnTo>
                    <a:pt x="1377" y="950"/>
                  </a:lnTo>
                  <a:lnTo>
                    <a:pt x="1382" y="950"/>
                  </a:lnTo>
                  <a:lnTo>
                    <a:pt x="1382" y="945"/>
                  </a:lnTo>
                  <a:lnTo>
                    <a:pt x="1387" y="945"/>
                  </a:lnTo>
                  <a:lnTo>
                    <a:pt x="1387" y="940"/>
                  </a:lnTo>
                  <a:lnTo>
                    <a:pt x="1392" y="936"/>
                  </a:lnTo>
                  <a:lnTo>
                    <a:pt x="1392" y="931"/>
                  </a:lnTo>
                  <a:lnTo>
                    <a:pt x="1396" y="931"/>
                  </a:lnTo>
                  <a:lnTo>
                    <a:pt x="1396" y="926"/>
                  </a:lnTo>
                  <a:lnTo>
                    <a:pt x="1401" y="921"/>
                  </a:lnTo>
                  <a:lnTo>
                    <a:pt x="1401" y="916"/>
                  </a:lnTo>
                  <a:lnTo>
                    <a:pt x="1406" y="912"/>
                  </a:lnTo>
                  <a:lnTo>
                    <a:pt x="1411" y="907"/>
                  </a:lnTo>
                  <a:lnTo>
                    <a:pt x="1411" y="902"/>
                  </a:lnTo>
                  <a:lnTo>
                    <a:pt x="1416" y="897"/>
                  </a:lnTo>
                  <a:lnTo>
                    <a:pt x="1420" y="892"/>
                  </a:lnTo>
                  <a:lnTo>
                    <a:pt x="1420" y="888"/>
                  </a:lnTo>
                  <a:lnTo>
                    <a:pt x="1425" y="883"/>
                  </a:lnTo>
                  <a:lnTo>
                    <a:pt x="1425" y="878"/>
                  </a:lnTo>
                  <a:lnTo>
                    <a:pt x="1430" y="878"/>
                  </a:lnTo>
                  <a:lnTo>
                    <a:pt x="1430" y="873"/>
                  </a:lnTo>
                  <a:lnTo>
                    <a:pt x="1430" y="868"/>
                  </a:lnTo>
                  <a:lnTo>
                    <a:pt x="0" y="0"/>
                  </a:lnTo>
                  <a:lnTo>
                    <a:pt x="1372" y="960"/>
                  </a:lnTo>
                  <a:close/>
                </a:path>
              </a:pathLst>
            </a:custGeom>
            <a:solidFill>
              <a:srgbClr val="D0D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38"/>
            <p:cNvSpPr>
              <a:spLocks noChangeAspect="1"/>
            </p:cNvSpPr>
            <p:nvPr/>
          </p:nvSpPr>
          <p:spPr bwMode="auto">
            <a:xfrm>
              <a:off x="1864" y="3302"/>
              <a:ext cx="1484" cy="863"/>
            </a:xfrm>
            <a:custGeom>
              <a:avLst/>
              <a:gdLst>
                <a:gd name="T0" fmla="*/ 53 w 1484"/>
                <a:gd name="T1" fmla="*/ 0 h 863"/>
                <a:gd name="T2" fmla="*/ 48 w 1484"/>
                <a:gd name="T3" fmla="*/ 5 h 863"/>
                <a:gd name="T4" fmla="*/ 48 w 1484"/>
                <a:gd name="T5" fmla="*/ 10 h 863"/>
                <a:gd name="T6" fmla="*/ 43 w 1484"/>
                <a:gd name="T7" fmla="*/ 14 h 863"/>
                <a:gd name="T8" fmla="*/ 39 w 1484"/>
                <a:gd name="T9" fmla="*/ 19 h 863"/>
                <a:gd name="T10" fmla="*/ 39 w 1484"/>
                <a:gd name="T11" fmla="*/ 24 h 863"/>
                <a:gd name="T12" fmla="*/ 34 w 1484"/>
                <a:gd name="T13" fmla="*/ 29 h 863"/>
                <a:gd name="T14" fmla="*/ 34 w 1484"/>
                <a:gd name="T15" fmla="*/ 34 h 863"/>
                <a:gd name="T16" fmla="*/ 29 w 1484"/>
                <a:gd name="T17" fmla="*/ 34 h 863"/>
                <a:gd name="T18" fmla="*/ 29 w 1484"/>
                <a:gd name="T19" fmla="*/ 38 h 863"/>
                <a:gd name="T20" fmla="*/ 29 w 1484"/>
                <a:gd name="T21" fmla="*/ 43 h 863"/>
                <a:gd name="T22" fmla="*/ 24 w 1484"/>
                <a:gd name="T23" fmla="*/ 43 h 863"/>
                <a:gd name="T24" fmla="*/ 24 w 1484"/>
                <a:gd name="T25" fmla="*/ 48 h 863"/>
                <a:gd name="T26" fmla="*/ 19 w 1484"/>
                <a:gd name="T27" fmla="*/ 53 h 863"/>
                <a:gd name="T28" fmla="*/ 19 w 1484"/>
                <a:gd name="T29" fmla="*/ 58 h 863"/>
                <a:gd name="T30" fmla="*/ 15 w 1484"/>
                <a:gd name="T31" fmla="*/ 62 h 863"/>
                <a:gd name="T32" fmla="*/ 15 w 1484"/>
                <a:gd name="T33" fmla="*/ 67 h 863"/>
                <a:gd name="T34" fmla="*/ 10 w 1484"/>
                <a:gd name="T35" fmla="*/ 72 h 863"/>
                <a:gd name="T36" fmla="*/ 10 w 1484"/>
                <a:gd name="T37" fmla="*/ 77 h 863"/>
                <a:gd name="T38" fmla="*/ 5 w 1484"/>
                <a:gd name="T39" fmla="*/ 82 h 863"/>
                <a:gd name="T40" fmla="*/ 5 w 1484"/>
                <a:gd name="T41" fmla="*/ 86 h 863"/>
                <a:gd name="T42" fmla="*/ 0 w 1484"/>
                <a:gd name="T43" fmla="*/ 86 h 863"/>
                <a:gd name="T44" fmla="*/ 0 w 1484"/>
                <a:gd name="T45" fmla="*/ 91 h 863"/>
                <a:gd name="T46" fmla="*/ 1484 w 1484"/>
                <a:gd name="T47" fmla="*/ 863 h 863"/>
                <a:gd name="T48" fmla="*/ 53 w 1484"/>
                <a:gd name="T4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4" h="863">
                  <a:moveTo>
                    <a:pt x="53" y="0"/>
                  </a:moveTo>
                  <a:lnTo>
                    <a:pt x="48" y="5"/>
                  </a:lnTo>
                  <a:lnTo>
                    <a:pt x="48" y="10"/>
                  </a:lnTo>
                  <a:lnTo>
                    <a:pt x="43" y="14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9" y="58"/>
                  </a:lnTo>
                  <a:lnTo>
                    <a:pt x="15" y="62"/>
                  </a:lnTo>
                  <a:lnTo>
                    <a:pt x="15" y="67"/>
                  </a:lnTo>
                  <a:lnTo>
                    <a:pt x="10" y="72"/>
                  </a:lnTo>
                  <a:lnTo>
                    <a:pt x="10" y="77"/>
                  </a:lnTo>
                  <a:lnTo>
                    <a:pt x="5" y="82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484" y="86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92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39"/>
            <p:cNvSpPr>
              <a:spLocks noChangeAspect="1"/>
            </p:cNvSpPr>
            <p:nvPr/>
          </p:nvSpPr>
          <p:spPr bwMode="auto">
            <a:xfrm>
              <a:off x="3348" y="4165"/>
              <a:ext cx="1488" cy="868"/>
            </a:xfrm>
            <a:custGeom>
              <a:avLst/>
              <a:gdLst>
                <a:gd name="T0" fmla="*/ 1435 w 1488"/>
                <a:gd name="T1" fmla="*/ 868 h 868"/>
                <a:gd name="T2" fmla="*/ 1435 w 1488"/>
                <a:gd name="T3" fmla="*/ 864 h 868"/>
                <a:gd name="T4" fmla="*/ 1440 w 1488"/>
                <a:gd name="T5" fmla="*/ 864 h 868"/>
                <a:gd name="T6" fmla="*/ 1440 w 1488"/>
                <a:gd name="T7" fmla="*/ 859 h 868"/>
                <a:gd name="T8" fmla="*/ 1440 w 1488"/>
                <a:gd name="T9" fmla="*/ 854 h 868"/>
                <a:gd name="T10" fmla="*/ 1444 w 1488"/>
                <a:gd name="T11" fmla="*/ 854 h 868"/>
                <a:gd name="T12" fmla="*/ 1444 w 1488"/>
                <a:gd name="T13" fmla="*/ 849 h 868"/>
                <a:gd name="T14" fmla="*/ 1449 w 1488"/>
                <a:gd name="T15" fmla="*/ 844 h 868"/>
                <a:gd name="T16" fmla="*/ 1449 w 1488"/>
                <a:gd name="T17" fmla="*/ 840 h 868"/>
                <a:gd name="T18" fmla="*/ 1454 w 1488"/>
                <a:gd name="T19" fmla="*/ 835 h 868"/>
                <a:gd name="T20" fmla="*/ 1454 w 1488"/>
                <a:gd name="T21" fmla="*/ 830 h 868"/>
                <a:gd name="T22" fmla="*/ 1459 w 1488"/>
                <a:gd name="T23" fmla="*/ 825 h 868"/>
                <a:gd name="T24" fmla="*/ 1464 w 1488"/>
                <a:gd name="T25" fmla="*/ 820 h 868"/>
                <a:gd name="T26" fmla="*/ 1464 w 1488"/>
                <a:gd name="T27" fmla="*/ 816 h 868"/>
                <a:gd name="T28" fmla="*/ 1468 w 1488"/>
                <a:gd name="T29" fmla="*/ 811 h 868"/>
                <a:gd name="T30" fmla="*/ 1468 w 1488"/>
                <a:gd name="T31" fmla="*/ 806 h 868"/>
                <a:gd name="T32" fmla="*/ 1473 w 1488"/>
                <a:gd name="T33" fmla="*/ 806 h 868"/>
                <a:gd name="T34" fmla="*/ 1473 w 1488"/>
                <a:gd name="T35" fmla="*/ 801 h 868"/>
                <a:gd name="T36" fmla="*/ 1473 w 1488"/>
                <a:gd name="T37" fmla="*/ 797 h 868"/>
                <a:gd name="T38" fmla="*/ 1478 w 1488"/>
                <a:gd name="T39" fmla="*/ 797 h 868"/>
                <a:gd name="T40" fmla="*/ 1478 w 1488"/>
                <a:gd name="T41" fmla="*/ 792 h 868"/>
                <a:gd name="T42" fmla="*/ 1478 w 1488"/>
                <a:gd name="T43" fmla="*/ 787 h 868"/>
                <a:gd name="T44" fmla="*/ 1483 w 1488"/>
                <a:gd name="T45" fmla="*/ 787 h 868"/>
                <a:gd name="T46" fmla="*/ 1483 w 1488"/>
                <a:gd name="T47" fmla="*/ 782 h 868"/>
                <a:gd name="T48" fmla="*/ 1488 w 1488"/>
                <a:gd name="T49" fmla="*/ 777 h 868"/>
                <a:gd name="T50" fmla="*/ 0 w 1488"/>
                <a:gd name="T51" fmla="*/ 0 h 868"/>
                <a:gd name="T52" fmla="*/ 1435 w 1488"/>
                <a:gd name="T5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8" h="868">
                  <a:moveTo>
                    <a:pt x="1435" y="868"/>
                  </a:moveTo>
                  <a:lnTo>
                    <a:pt x="1435" y="864"/>
                  </a:lnTo>
                  <a:lnTo>
                    <a:pt x="1440" y="864"/>
                  </a:lnTo>
                  <a:lnTo>
                    <a:pt x="1440" y="859"/>
                  </a:lnTo>
                  <a:lnTo>
                    <a:pt x="1440" y="854"/>
                  </a:lnTo>
                  <a:lnTo>
                    <a:pt x="1444" y="854"/>
                  </a:lnTo>
                  <a:lnTo>
                    <a:pt x="1444" y="849"/>
                  </a:lnTo>
                  <a:lnTo>
                    <a:pt x="1449" y="844"/>
                  </a:lnTo>
                  <a:lnTo>
                    <a:pt x="1449" y="840"/>
                  </a:lnTo>
                  <a:lnTo>
                    <a:pt x="1454" y="835"/>
                  </a:lnTo>
                  <a:lnTo>
                    <a:pt x="1454" y="830"/>
                  </a:lnTo>
                  <a:lnTo>
                    <a:pt x="1459" y="825"/>
                  </a:lnTo>
                  <a:lnTo>
                    <a:pt x="1464" y="820"/>
                  </a:lnTo>
                  <a:lnTo>
                    <a:pt x="1464" y="816"/>
                  </a:lnTo>
                  <a:lnTo>
                    <a:pt x="1468" y="811"/>
                  </a:lnTo>
                  <a:lnTo>
                    <a:pt x="1468" y="806"/>
                  </a:lnTo>
                  <a:lnTo>
                    <a:pt x="1473" y="806"/>
                  </a:lnTo>
                  <a:lnTo>
                    <a:pt x="1473" y="801"/>
                  </a:lnTo>
                  <a:lnTo>
                    <a:pt x="1473" y="797"/>
                  </a:lnTo>
                  <a:lnTo>
                    <a:pt x="1478" y="797"/>
                  </a:lnTo>
                  <a:lnTo>
                    <a:pt x="1478" y="792"/>
                  </a:lnTo>
                  <a:lnTo>
                    <a:pt x="1478" y="787"/>
                  </a:lnTo>
                  <a:lnTo>
                    <a:pt x="1483" y="787"/>
                  </a:lnTo>
                  <a:lnTo>
                    <a:pt x="1483" y="782"/>
                  </a:lnTo>
                  <a:lnTo>
                    <a:pt x="1488" y="777"/>
                  </a:lnTo>
                  <a:lnTo>
                    <a:pt x="0" y="0"/>
                  </a:lnTo>
                  <a:lnTo>
                    <a:pt x="1435" y="868"/>
                  </a:lnTo>
                  <a:close/>
                </a:path>
              </a:pathLst>
            </a:custGeom>
            <a:solidFill>
              <a:srgbClr val="D5D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40"/>
            <p:cNvSpPr>
              <a:spLocks noChangeAspect="1"/>
            </p:cNvSpPr>
            <p:nvPr/>
          </p:nvSpPr>
          <p:spPr bwMode="auto">
            <a:xfrm>
              <a:off x="1816" y="3393"/>
              <a:ext cx="1532" cy="772"/>
            </a:xfrm>
            <a:custGeom>
              <a:avLst/>
              <a:gdLst>
                <a:gd name="T0" fmla="*/ 0 w 1532"/>
                <a:gd name="T1" fmla="*/ 96 h 772"/>
                <a:gd name="T2" fmla="*/ 0 w 1532"/>
                <a:gd name="T3" fmla="*/ 91 h 772"/>
                <a:gd name="T4" fmla="*/ 5 w 1532"/>
                <a:gd name="T5" fmla="*/ 91 h 772"/>
                <a:gd name="T6" fmla="*/ 39 w 1532"/>
                <a:gd name="T7" fmla="*/ 24 h 772"/>
                <a:gd name="T8" fmla="*/ 39 w 1532"/>
                <a:gd name="T9" fmla="*/ 19 h 772"/>
                <a:gd name="T10" fmla="*/ 39 w 1532"/>
                <a:gd name="T11" fmla="*/ 14 h 772"/>
                <a:gd name="T12" fmla="*/ 43 w 1532"/>
                <a:gd name="T13" fmla="*/ 14 h 772"/>
                <a:gd name="T14" fmla="*/ 43 w 1532"/>
                <a:gd name="T15" fmla="*/ 10 h 772"/>
                <a:gd name="T16" fmla="*/ 43 w 1532"/>
                <a:gd name="T17" fmla="*/ 5 h 772"/>
                <a:gd name="T18" fmla="*/ 48 w 1532"/>
                <a:gd name="T19" fmla="*/ 5 h 772"/>
                <a:gd name="T20" fmla="*/ 48 w 1532"/>
                <a:gd name="T21" fmla="*/ 0 h 772"/>
                <a:gd name="T22" fmla="*/ 1532 w 1532"/>
                <a:gd name="T23" fmla="*/ 772 h 772"/>
                <a:gd name="T24" fmla="*/ 0 w 1532"/>
                <a:gd name="T25" fmla="*/ 9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2" h="772">
                  <a:moveTo>
                    <a:pt x="0" y="96"/>
                  </a:moveTo>
                  <a:lnTo>
                    <a:pt x="0" y="91"/>
                  </a:lnTo>
                  <a:lnTo>
                    <a:pt x="5" y="91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43" y="14"/>
                  </a:lnTo>
                  <a:lnTo>
                    <a:pt x="43" y="10"/>
                  </a:lnTo>
                  <a:lnTo>
                    <a:pt x="43" y="5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1532" y="77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242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41"/>
            <p:cNvSpPr>
              <a:spLocks noChangeAspect="1"/>
            </p:cNvSpPr>
            <p:nvPr/>
          </p:nvSpPr>
          <p:spPr bwMode="auto">
            <a:xfrm>
              <a:off x="3348" y="4165"/>
              <a:ext cx="1531" cy="777"/>
            </a:xfrm>
            <a:custGeom>
              <a:avLst/>
              <a:gdLst>
                <a:gd name="T0" fmla="*/ 1488 w 1531"/>
                <a:gd name="T1" fmla="*/ 777 h 777"/>
                <a:gd name="T2" fmla="*/ 1488 w 1531"/>
                <a:gd name="T3" fmla="*/ 773 h 777"/>
                <a:gd name="T4" fmla="*/ 1492 w 1531"/>
                <a:gd name="T5" fmla="*/ 768 h 777"/>
                <a:gd name="T6" fmla="*/ 1492 w 1531"/>
                <a:gd name="T7" fmla="*/ 763 h 777"/>
                <a:gd name="T8" fmla="*/ 1492 w 1531"/>
                <a:gd name="T9" fmla="*/ 758 h 777"/>
                <a:gd name="T10" fmla="*/ 1497 w 1531"/>
                <a:gd name="T11" fmla="*/ 758 h 777"/>
                <a:gd name="T12" fmla="*/ 1497 w 1531"/>
                <a:gd name="T13" fmla="*/ 753 h 777"/>
                <a:gd name="T14" fmla="*/ 1497 w 1531"/>
                <a:gd name="T15" fmla="*/ 749 h 777"/>
                <a:gd name="T16" fmla="*/ 1502 w 1531"/>
                <a:gd name="T17" fmla="*/ 749 h 777"/>
                <a:gd name="T18" fmla="*/ 1502 w 1531"/>
                <a:gd name="T19" fmla="*/ 744 h 777"/>
                <a:gd name="T20" fmla="*/ 1507 w 1531"/>
                <a:gd name="T21" fmla="*/ 739 h 777"/>
                <a:gd name="T22" fmla="*/ 1507 w 1531"/>
                <a:gd name="T23" fmla="*/ 734 h 777"/>
                <a:gd name="T24" fmla="*/ 1512 w 1531"/>
                <a:gd name="T25" fmla="*/ 729 h 777"/>
                <a:gd name="T26" fmla="*/ 1512 w 1531"/>
                <a:gd name="T27" fmla="*/ 725 h 777"/>
                <a:gd name="T28" fmla="*/ 1516 w 1531"/>
                <a:gd name="T29" fmla="*/ 720 h 777"/>
                <a:gd name="T30" fmla="*/ 1516 w 1531"/>
                <a:gd name="T31" fmla="*/ 715 h 777"/>
                <a:gd name="T32" fmla="*/ 1516 w 1531"/>
                <a:gd name="T33" fmla="*/ 710 h 777"/>
                <a:gd name="T34" fmla="*/ 1521 w 1531"/>
                <a:gd name="T35" fmla="*/ 710 h 777"/>
                <a:gd name="T36" fmla="*/ 1521 w 1531"/>
                <a:gd name="T37" fmla="*/ 705 h 777"/>
                <a:gd name="T38" fmla="*/ 1521 w 1531"/>
                <a:gd name="T39" fmla="*/ 701 h 777"/>
                <a:gd name="T40" fmla="*/ 1526 w 1531"/>
                <a:gd name="T41" fmla="*/ 701 h 777"/>
                <a:gd name="T42" fmla="*/ 1526 w 1531"/>
                <a:gd name="T43" fmla="*/ 696 h 777"/>
                <a:gd name="T44" fmla="*/ 1526 w 1531"/>
                <a:gd name="T45" fmla="*/ 691 h 777"/>
                <a:gd name="T46" fmla="*/ 1531 w 1531"/>
                <a:gd name="T47" fmla="*/ 686 h 777"/>
                <a:gd name="T48" fmla="*/ 1531 w 1531"/>
                <a:gd name="T49" fmla="*/ 681 h 777"/>
                <a:gd name="T50" fmla="*/ 0 w 1531"/>
                <a:gd name="T51" fmla="*/ 0 h 777"/>
                <a:gd name="T52" fmla="*/ 1488 w 1531"/>
                <a:gd name="T5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1" h="777">
                  <a:moveTo>
                    <a:pt x="1488" y="777"/>
                  </a:moveTo>
                  <a:lnTo>
                    <a:pt x="1488" y="773"/>
                  </a:lnTo>
                  <a:lnTo>
                    <a:pt x="1492" y="768"/>
                  </a:lnTo>
                  <a:lnTo>
                    <a:pt x="1492" y="763"/>
                  </a:lnTo>
                  <a:lnTo>
                    <a:pt x="1492" y="758"/>
                  </a:lnTo>
                  <a:lnTo>
                    <a:pt x="1497" y="758"/>
                  </a:lnTo>
                  <a:lnTo>
                    <a:pt x="1497" y="753"/>
                  </a:lnTo>
                  <a:lnTo>
                    <a:pt x="1497" y="749"/>
                  </a:lnTo>
                  <a:lnTo>
                    <a:pt x="1502" y="749"/>
                  </a:lnTo>
                  <a:lnTo>
                    <a:pt x="1502" y="744"/>
                  </a:lnTo>
                  <a:lnTo>
                    <a:pt x="1507" y="739"/>
                  </a:lnTo>
                  <a:lnTo>
                    <a:pt x="1507" y="734"/>
                  </a:lnTo>
                  <a:lnTo>
                    <a:pt x="1512" y="729"/>
                  </a:lnTo>
                  <a:lnTo>
                    <a:pt x="1512" y="725"/>
                  </a:lnTo>
                  <a:lnTo>
                    <a:pt x="1516" y="720"/>
                  </a:lnTo>
                  <a:lnTo>
                    <a:pt x="1516" y="715"/>
                  </a:lnTo>
                  <a:lnTo>
                    <a:pt x="1516" y="710"/>
                  </a:lnTo>
                  <a:lnTo>
                    <a:pt x="1521" y="710"/>
                  </a:lnTo>
                  <a:lnTo>
                    <a:pt x="1521" y="705"/>
                  </a:lnTo>
                  <a:lnTo>
                    <a:pt x="1521" y="701"/>
                  </a:lnTo>
                  <a:lnTo>
                    <a:pt x="1526" y="701"/>
                  </a:lnTo>
                  <a:lnTo>
                    <a:pt x="1526" y="696"/>
                  </a:lnTo>
                  <a:lnTo>
                    <a:pt x="1526" y="691"/>
                  </a:lnTo>
                  <a:lnTo>
                    <a:pt x="1531" y="686"/>
                  </a:lnTo>
                  <a:lnTo>
                    <a:pt x="1531" y="681"/>
                  </a:lnTo>
                  <a:lnTo>
                    <a:pt x="0" y="0"/>
                  </a:lnTo>
                  <a:lnTo>
                    <a:pt x="1488" y="777"/>
                  </a:lnTo>
                  <a:close/>
                </a:path>
              </a:pathLst>
            </a:custGeom>
            <a:solidFill>
              <a:srgbClr val="DAD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42"/>
            <p:cNvSpPr>
              <a:spLocks noChangeAspect="1"/>
            </p:cNvSpPr>
            <p:nvPr/>
          </p:nvSpPr>
          <p:spPr bwMode="auto">
            <a:xfrm>
              <a:off x="1778" y="3489"/>
              <a:ext cx="1570" cy="676"/>
            </a:xfrm>
            <a:custGeom>
              <a:avLst/>
              <a:gdLst>
                <a:gd name="T0" fmla="*/ 38 w 1570"/>
                <a:gd name="T1" fmla="*/ 0 h 676"/>
                <a:gd name="T2" fmla="*/ 38 w 1570"/>
                <a:gd name="T3" fmla="*/ 5 h 676"/>
                <a:gd name="T4" fmla="*/ 33 w 1570"/>
                <a:gd name="T5" fmla="*/ 10 h 676"/>
                <a:gd name="T6" fmla="*/ 33 w 1570"/>
                <a:gd name="T7" fmla="*/ 14 h 676"/>
                <a:gd name="T8" fmla="*/ 29 w 1570"/>
                <a:gd name="T9" fmla="*/ 19 h 676"/>
                <a:gd name="T10" fmla="*/ 29 w 1570"/>
                <a:gd name="T11" fmla="*/ 24 h 676"/>
                <a:gd name="T12" fmla="*/ 29 w 1570"/>
                <a:gd name="T13" fmla="*/ 29 h 676"/>
                <a:gd name="T14" fmla="*/ 24 w 1570"/>
                <a:gd name="T15" fmla="*/ 34 h 676"/>
                <a:gd name="T16" fmla="*/ 24 w 1570"/>
                <a:gd name="T17" fmla="*/ 38 h 676"/>
                <a:gd name="T18" fmla="*/ 24 w 1570"/>
                <a:gd name="T19" fmla="*/ 43 h 676"/>
                <a:gd name="T20" fmla="*/ 19 w 1570"/>
                <a:gd name="T21" fmla="*/ 43 h 676"/>
                <a:gd name="T22" fmla="*/ 19 w 1570"/>
                <a:gd name="T23" fmla="*/ 48 h 676"/>
                <a:gd name="T24" fmla="*/ 19 w 1570"/>
                <a:gd name="T25" fmla="*/ 53 h 676"/>
                <a:gd name="T26" fmla="*/ 14 w 1570"/>
                <a:gd name="T27" fmla="*/ 58 h 676"/>
                <a:gd name="T28" fmla="*/ 14 w 1570"/>
                <a:gd name="T29" fmla="*/ 62 h 676"/>
                <a:gd name="T30" fmla="*/ 9 w 1570"/>
                <a:gd name="T31" fmla="*/ 67 h 676"/>
                <a:gd name="T32" fmla="*/ 9 w 1570"/>
                <a:gd name="T33" fmla="*/ 72 h 676"/>
                <a:gd name="T34" fmla="*/ 9 w 1570"/>
                <a:gd name="T35" fmla="*/ 77 h 676"/>
                <a:gd name="T36" fmla="*/ 5 w 1570"/>
                <a:gd name="T37" fmla="*/ 77 h 676"/>
                <a:gd name="T38" fmla="*/ 5 w 1570"/>
                <a:gd name="T39" fmla="*/ 82 h 676"/>
                <a:gd name="T40" fmla="*/ 5 w 1570"/>
                <a:gd name="T41" fmla="*/ 86 h 676"/>
                <a:gd name="T42" fmla="*/ 0 w 1570"/>
                <a:gd name="T43" fmla="*/ 91 h 676"/>
                <a:gd name="T44" fmla="*/ 0 w 1570"/>
                <a:gd name="T45" fmla="*/ 96 h 676"/>
                <a:gd name="T46" fmla="*/ 0 w 1570"/>
                <a:gd name="T47" fmla="*/ 101 h 676"/>
                <a:gd name="T48" fmla="*/ 1570 w 1570"/>
                <a:gd name="T49" fmla="*/ 676 h 676"/>
                <a:gd name="T50" fmla="*/ 38 w 1570"/>
                <a:gd name="T5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0" h="676">
                  <a:moveTo>
                    <a:pt x="38" y="0"/>
                  </a:moveTo>
                  <a:lnTo>
                    <a:pt x="38" y="5"/>
                  </a:lnTo>
                  <a:lnTo>
                    <a:pt x="33" y="10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19" y="48"/>
                  </a:lnTo>
                  <a:lnTo>
                    <a:pt x="19" y="53"/>
                  </a:lnTo>
                  <a:lnTo>
                    <a:pt x="14" y="58"/>
                  </a:lnTo>
                  <a:lnTo>
                    <a:pt x="14" y="62"/>
                  </a:lnTo>
                  <a:lnTo>
                    <a:pt x="9" y="67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5" y="77"/>
                  </a:lnTo>
                  <a:lnTo>
                    <a:pt x="5" y="82"/>
                  </a:lnTo>
                  <a:lnTo>
                    <a:pt x="5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1570" y="6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43"/>
            <p:cNvSpPr>
              <a:spLocks noChangeAspect="1"/>
            </p:cNvSpPr>
            <p:nvPr/>
          </p:nvSpPr>
          <p:spPr bwMode="auto">
            <a:xfrm>
              <a:off x="3348" y="4165"/>
              <a:ext cx="1574" cy="681"/>
            </a:xfrm>
            <a:custGeom>
              <a:avLst/>
              <a:gdLst>
                <a:gd name="T0" fmla="*/ 1531 w 1574"/>
                <a:gd name="T1" fmla="*/ 681 h 681"/>
                <a:gd name="T2" fmla="*/ 1536 w 1574"/>
                <a:gd name="T3" fmla="*/ 677 h 681"/>
                <a:gd name="T4" fmla="*/ 1536 w 1574"/>
                <a:gd name="T5" fmla="*/ 672 h 681"/>
                <a:gd name="T6" fmla="*/ 1536 w 1574"/>
                <a:gd name="T7" fmla="*/ 667 h 681"/>
                <a:gd name="T8" fmla="*/ 1540 w 1574"/>
                <a:gd name="T9" fmla="*/ 667 h 681"/>
                <a:gd name="T10" fmla="*/ 1540 w 1574"/>
                <a:gd name="T11" fmla="*/ 662 h 681"/>
                <a:gd name="T12" fmla="*/ 1540 w 1574"/>
                <a:gd name="T13" fmla="*/ 657 h 681"/>
                <a:gd name="T14" fmla="*/ 1545 w 1574"/>
                <a:gd name="T15" fmla="*/ 657 h 681"/>
                <a:gd name="T16" fmla="*/ 1545 w 1574"/>
                <a:gd name="T17" fmla="*/ 653 h 681"/>
                <a:gd name="T18" fmla="*/ 1545 w 1574"/>
                <a:gd name="T19" fmla="*/ 648 h 681"/>
                <a:gd name="T20" fmla="*/ 1550 w 1574"/>
                <a:gd name="T21" fmla="*/ 643 h 681"/>
                <a:gd name="T22" fmla="*/ 1550 w 1574"/>
                <a:gd name="T23" fmla="*/ 638 h 681"/>
                <a:gd name="T24" fmla="*/ 1550 w 1574"/>
                <a:gd name="T25" fmla="*/ 633 h 681"/>
                <a:gd name="T26" fmla="*/ 1555 w 1574"/>
                <a:gd name="T27" fmla="*/ 633 h 681"/>
                <a:gd name="T28" fmla="*/ 1555 w 1574"/>
                <a:gd name="T29" fmla="*/ 629 h 681"/>
                <a:gd name="T30" fmla="*/ 1555 w 1574"/>
                <a:gd name="T31" fmla="*/ 624 h 681"/>
                <a:gd name="T32" fmla="*/ 1560 w 1574"/>
                <a:gd name="T33" fmla="*/ 624 h 681"/>
                <a:gd name="T34" fmla="*/ 1560 w 1574"/>
                <a:gd name="T35" fmla="*/ 619 h 681"/>
                <a:gd name="T36" fmla="*/ 1560 w 1574"/>
                <a:gd name="T37" fmla="*/ 614 h 681"/>
                <a:gd name="T38" fmla="*/ 1564 w 1574"/>
                <a:gd name="T39" fmla="*/ 609 h 681"/>
                <a:gd name="T40" fmla="*/ 1564 w 1574"/>
                <a:gd name="T41" fmla="*/ 605 h 681"/>
                <a:gd name="T42" fmla="*/ 1564 w 1574"/>
                <a:gd name="T43" fmla="*/ 600 h 681"/>
                <a:gd name="T44" fmla="*/ 1569 w 1574"/>
                <a:gd name="T45" fmla="*/ 595 h 681"/>
                <a:gd name="T46" fmla="*/ 1569 w 1574"/>
                <a:gd name="T47" fmla="*/ 590 h 681"/>
                <a:gd name="T48" fmla="*/ 1569 w 1574"/>
                <a:gd name="T49" fmla="*/ 585 h 681"/>
                <a:gd name="T50" fmla="*/ 1574 w 1574"/>
                <a:gd name="T51" fmla="*/ 585 h 681"/>
                <a:gd name="T52" fmla="*/ 1574 w 1574"/>
                <a:gd name="T53" fmla="*/ 581 h 681"/>
                <a:gd name="T54" fmla="*/ 0 w 1574"/>
                <a:gd name="T55" fmla="*/ 0 h 681"/>
                <a:gd name="T56" fmla="*/ 1531 w 1574"/>
                <a:gd name="T5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74" h="681">
                  <a:moveTo>
                    <a:pt x="1531" y="681"/>
                  </a:moveTo>
                  <a:lnTo>
                    <a:pt x="1536" y="677"/>
                  </a:lnTo>
                  <a:lnTo>
                    <a:pt x="1536" y="672"/>
                  </a:lnTo>
                  <a:lnTo>
                    <a:pt x="1536" y="667"/>
                  </a:lnTo>
                  <a:lnTo>
                    <a:pt x="1540" y="667"/>
                  </a:lnTo>
                  <a:lnTo>
                    <a:pt x="1540" y="662"/>
                  </a:lnTo>
                  <a:lnTo>
                    <a:pt x="1540" y="657"/>
                  </a:lnTo>
                  <a:lnTo>
                    <a:pt x="1545" y="657"/>
                  </a:lnTo>
                  <a:lnTo>
                    <a:pt x="1545" y="653"/>
                  </a:lnTo>
                  <a:lnTo>
                    <a:pt x="1545" y="648"/>
                  </a:lnTo>
                  <a:lnTo>
                    <a:pt x="1550" y="643"/>
                  </a:lnTo>
                  <a:lnTo>
                    <a:pt x="1550" y="638"/>
                  </a:lnTo>
                  <a:lnTo>
                    <a:pt x="1550" y="633"/>
                  </a:lnTo>
                  <a:lnTo>
                    <a:pt x="1555" y="633"/>
                  </a:lnTo>
                  <a:lnTo>
                    <a:pt x="1555" y="629"/>
                  </a:lnTo>
                  <a:lnTo>
                    <a:pt x="1555" y="624"/>
                  </a:lnTo>
                  <a:lnTo>
                    <a:pt x="1560" y="624"/>
                  </a:lnTo>
                  <a:lnTo>
                    <a:pt x="1560" y="619"/>
                  </a:lnTo>
                  <a:lnTo>
                    <a:pt x="1560" y="614"/>
                  </a:lnTo>
                  <a:lnTo>
                    <a:pt x="1564" y="609"/>
                  </a:lnTo>
                  <a:lnTo>
                    <a:pt x="1564" y="605"/>
                  </a:lnTo>
                  <a:lnTo>
                    <a:pt x="1564" y="600"/>
                  </a:lnTo>
                  <a:lnTo>
                    <a:pt x="1569" y="595"/>
                  </a:lnTo>
                  <a:lnTo>
                    <a:pt x="1569" y="590"/>
                  </a:lnTo>
                  <a:lnTo>
                    <a:pt x="1569" y="585"/>
                  </a:lnTo>
                  <a:lnTo>
                    <a:pt x="1574" y="585"/>
                  </a:lnTo>
                  <a:lnTo>
                    <a:pt x="1574" y="581"/>
                  </a:lnTo>
                  <a:lnTo>
                    <a:pt x="0" y="0"/>
                  </a:lnTo>
                  <a:lnTo>
                    <a:pt x="1531" y="681"/>
                  </a:lnTo>
                  <a:close/>
                </a:path>
              </a:pathLst>
            </a:custGeom>
            <a:solidFill>
              <a:srgbClr val="DFD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44"/>
            <p:cNvSpPr>
              <a:spLocks noChangeAspect="1"/>
            </p:cNvSpPr>
            <p:nvPr/>
          </p:nvSpPr>
          <p:spPr bwMode="auto">
            <a:xfrm>
              <a:off x="1744" y="3590"/>
              <a:ext cx="1604" cy="575"/>
            </a:xfrm>
            <a:custGeom>
              <a:avLst/>
              <a:gdLst>
                <a:gd name="T0" fmla="*/ 0 w 1604"/>
                <a:gd name="T1" fmla="*/ 100 h 575"/>
                <a:gd name="T2" fmla="*/ 19 w 1604"/>
                <a:gd name="T3" fmla="*/ 33 h 575"/>
                <a:gd name="T4" fmla="*/ 19 w 1604"/>
                <a:gd name="T5" fmla="*/ 29 h 575"/>
                <a:gd name="T6" fmla="*/ 24 w 1604"/>
                <a:gd name="T7" fmla="*/ 29 h 575"/>
                <a:gd name="T8" fmla="*/ 24 w 1604"/>
                <a:gd name="T9" fmla="*/ 24 h 575"/>
                <a:gd name="T10" fmla="*/ 24 w 1604"/>
                <a:gd name="T11" fmla="*/ 19 h 575"/>
                <a:gd name="T12" fmla="*/ 24 w 1604"/>
                <a:gd name="T13" fmla="*/ 14 h 575"/>
                <a:gd name="T14" fmla="*/ 29 w 1604"/>
                <a:gd name="T15" fmla="*/ 14 h 575"/>
                <a:gd name="T16" fmla="*/ 29 w 1604"/>
                <a:gd name="T17" fmla="*/ 9 h 575"/>
                <a:gd name="T18" fmla="*/ 29 w 1604"/>
                <a:gd name="T19" fmla="*/ 5 h 575"/>
                <a:gd name="T20" fmla="*/ 34 w 1604"/>
                <a:gd name="T21" fmla="*/ 0 h 575"/>
                <a:gd name="T22" fmla="*/ 1604 w 1604"/>
                <a:gd name="T23" fmla="*/ 575 h 575"/>
                <a:gd name="T24" fmla="*/ 0 w 1604"/>
                <a:gd name="T25" fmla="*/ 10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4" h="575">
                  <a:moveTo>
                    <a:pt x="0" y="100"/>
                  </a:moveTo>
                  <a:lnTo>
                    <a:pt x="19" y="33"/>
                  </a:lnTo>
                  <a:lnTo>
                    <a:pt x="19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29" y="9"/>
                  </a:lnTo>
                  <a:lnTo>
                    <a:pt x="29" y="5"/>
                  </a:lnTo>
                  <a:lnTo>
                    <a:pt x="34" y="0"/>
                  </a:lnTo>
                  <a:lnTo>
                    <a:pt x="1604" y="57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A1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45"/>
            <p:cNvSpPr>
              <a:spLocks noChangeAspect="1"/>
            </p:cNvSpPr>
            <p:nvPr/>
          </p:nvSpPr>
          <p:spPr bwMode="auto">
            <a:xfrm>
              <a:off x="3348" y="4165"/>
              <a:ext cx="1608" cy="581"/>
            </a:xfrm>
            <a:custGeom>
              <a:avLst/>
              <a:gdLst>
                <a:gd name="T0" fmla="*/ 1574 w 1608"/>
                <a:gd name="T1" fmla="*/ 581 h 581"/>
                <a:gd name="T2" fmla="*/ 1574 w 1608"/>
                <a:gd name="T3" fmla="*/ 576 h 581"/>
                <a:gd name="T4" fmla="*/ 1579 w 1608"/>
                <a:gd name="T5" fmla="*/ 571 h 581"/>
                <a:gd name="T6" fmla="*/ 1579 w 1608"/>
                <a:gd name="T7" fmla="*/ 566 h 581"/>
                <a:gd name="T8" fmla="*/ 1579 w 1608"/>
                <a:gd name="T9" fmla="*/ 561 h 581"/>
                <a:gd name="T10" fmla="*/ 1584 w 1608"/>
                <a:gd name="T11" fmla="*/ 557 h 581"/>
                <a:gd name="T12" fmla="*/ 1584 w 1608"/>
                <a:gd name="T13" fmla="*/ 552 h 581"/>
                <a:gd name="T14" fmla="*/ 1584 w 1608"/>
                <a:gd name="T15" fmla="*/ 547 h 581"/>
                <a:gd name="T16" fmla="*/ 1588 w 1608"/>
                <a:gd name="T17" fmla="*/ 542 h 581"/>
                <a:gd name="T18" fmla="*/ 1588 w 1608"/>
                <a:gd name="T19" fmla="*/ 538 h 581"/>
                <a:gd name="T20" fmla="*/ 1588 w 1608"/>
                <a:gd name="T21" fmla="*/ 533 h 581"/>
                <a:gd name="T22" fmla="*/ 1593 w 1608"/>
                <a:gd name="T23" fmla="*/ 533 h 581"/>
                <a:gd name="T24" fmla="*/ 1593 w 1608"/>
                <a:gd name="T25" fmla="*/ 528 h 581"/>
                <a:gd name="T26" fmla="*/ 1593 w 1608"/>
                <a:gd name="T27" fmla="*/ 523 h 581"/>
                <a:gd name="T28" fmla="*/ 1593 w 1608"/>
                <a:gd name="T29" fmla="*/ 518 h 581"/>
                <a:gd name="T30" fmla="*/ 1598 w 1608"/>
                <a:gd name="T31" fmla="*/ 514 h 581"/>
                <a:gd name="T32" fmla="*/ 1598 w 1608"/>
                <a:gd name="T33" fmla="*/ 509 h 581"/>
                <a:gd name="T34" fmla="*/ 1598 w 1608"/>
                <a:gd name="T35" fmla="*/ 504 h 581"/>
                <a:gd name="T36" fmla="*/ 1603 w 1608"/>
                <a:gd name="T37" fmla="*/ 499 h 581"/>
                <a:gd name="T38" fmla="*/ 1603 w 1608"/>
                <a:gd name="T39" fmla="*/ 494 h 581"/>
                <a:gd name="T40" fmla="*/ 1603 w 1608"/>
                <a:gd name="T41" fmla="*/ 490 h 581"/>
                <a:gd name="T42" fmla="*/ 1608 w 1608"/>
                <a:gd name="T43" fmla="*/ 485 h 581"/>
                <a:gd name="T44" fmla="*/ 1608 w 1608"/>
                <a:gd name="T45" fmla="*/ 480 h 581"/>
                <a:gd name="T46" fmla="*/ 0 w 1608"/>
                <a:gd name="T47" fmla="*/ 0 h 581"/>
                <a:gd name="T48" fmla="*/ 1574 w 1608"/>
                <a:gd name="T49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8" h="581">
                  <a:moveTo>
                    <a:pt x="1574" y="581"/>
                  </a:moveTo>
                  <a:lnTo>
                    <a:pt x="1574" y="576"/>
                  </a:lnTo>
                  <a:lnTo>
                    <a:pt x="1579" y="571"/>
                  </a:lnTo>
                  <a:lnTo>
                    <a:pt x="1579" y="566"/>
                  </a:lnTo>
                  <a:lnTo>
                    <a:pt x="1579" y="561"/>
                  </a:lnTo>
                  <a:lnTo>
                    <a:pt x="1584" y="557"/>
                  </a:lnTo>
                  <a:lnTo>
                    <a:pt x="1584" y="552"/>
                  </a:lnTo>
                  <a:lnTo>
                    <a:pt x="1584" y="547"/>
                  </a:lnTo>
                  <a:lnTo>
                    <a:pt x="1588" y="542"/>
                  </a:lnTo>
                  <a:lnTo>
                    <a:pt x="1588" y="538"/>
                  </a:lnTo>
                  <a:lnTo>
                    <a:pt x="1588" y="533"/>
                  </a:lnTo>
                  <a:lnTo>
                    <a:pt x="1593" y="533"/>
                  </a:lnTo>
                  <a:lnTo>
                    <a:pt x="1593" y="528"/>
                  </a:lnTo>
                  <a:lnTo>
                    <a:pt x="1593" y="523"/>
                  </a:lnTo>
                  <a:lnTo>
                    <a:pt x="1593" y="518"/>
                  </a:lnTo>
                  <a:lnTo>
                    <a:pt x="1598" y="514"/>
                  </a:lnTo>
                  <a:lnTo>
                    <a:pt x="1598" y="509"/>
                  </a:lnTo>
                  <a:lnTo>
                    <a:pt x="1598" y="504"/>
                  </a:lnTo>
                  <a:lnTo>
                    <a:pt x="1603" y="499"/>
                  </a:lnTo>
                  <a:lnTo>
                    <a:pt x="1603" y="494"/>
                  </a:lnTo>
                  <a:lnTo>
                    <a:pt x="1603" y="490"/>
                  </a:lnTo>
                  <a:lnTo>
                    <a:pt x="1608" y="485"/>
                  </a:lnTo>
                  <a:lnTo>
                    <a:pt x="1608" y="480"/>
                  </a:lnTo>
                  <a:lnTo>
                    <a:pt x="0" y="0"/>
                  </a:lnTo>
                  <a:lnTo>
                    <a:pt x="1574" y="581"/>
                  </a:lnTo>
                  <a:close/>
                </a:path>
              </a:pathLst>
            </a:custGeom>
            <a:solidFill>
              <a:srgbClr val="E4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46"/>
            <p:cNvSpPr>
              <a:spLocks noChangeAspect="1"/>
            </p:cNvSpPr>
            <p:nvPr/>
          </p:nvSpPr>
          <p:spPr bwMode="auto">
            <a:xfrm>
              <a:off x="1720" y="3690"/>
              <a:ext cx="1628" cy="475"/>
            </a:xfrm>
            <a:custGeom>
              <a:avLst/>
              <a:gdLst>
                <a:gd name="T0" fmla="*/ 24 w 1628"/>
                <a:gd name="T1" fmla="*/ 0 h 475"/>
                <a:gd name="T2" fmla="*/ 0 w 1628"/>
                <a:gd name="T3" fmla="*/ 106 h 475"/>
                <a:gd name="T4" fmla="*/ 1628 w 1628"/>
                <a:gd name="T5" fmla="*/ 475 h 475"/>
                <a:gd name="T6" fmla="*/ 24 w 1628"/>
                <a:gd name="T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8" h="475">
                  <a:moveTo>
                    <a:pt x="24" y="0"/>
                  </a:moveTo>
                  <a:lnTo>
                    <a:pt x="0" y="106"/>
                  </a:lnTo>
                  <a:lnTo>
                    <a:pt x="1628" y="47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41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47"/>
            <p:cNvSpPr>
              <a:spLocks noChangeAspect="1"/>
            </p:cNvSpPr>
            <p:nvPr/>
          </p:nvSpPr>
          <p:spPr bwMode="auto">
            <a:xfrm>
              <a:off x="3348" y="4165"/>
              <a:ext cx="1636" cy="480"/>
            </a:xfrm>
            <a:custGeom>
              <a:avLst/>
              <a:gdLst>
                <a:gd name="T0" fmla="*/ 1608 w 1636"/>
                <a:gd name="T1" fmla="*/ 480 h 480"/>
                <a:gd name="T2" fmla="*/ 1608 w 1636"/>
                <a:gd name="T3" fmla="*/ 475 h 480"/>
                <a:gd name="T4" fmla="*/ 1608 w 1636"/>
                <a:gd name="T5" fmla="*/ 470 h 480"/>
                <a:gd name="T6" fmla="*/ 1612 w 1636"/>
                <a:gd name="T7" fmla="*/ 466 h 480"/>
                <a:gd name="T8" fmla="*/ 1612 w 1636"/>
                <a:gd name="T9" fmla="*/ 461 h 480"/>
                <a:gd name="T10" fmla="*/ 1612 w 1636"/>
                <a:gd name="T11" fmla="*/ 456 h 480"/>
                <a:gd name="T12" fmla="*/ 1617 w 1636"/>
                <a:gd name="T13" fmla="*/ 451 h 480"/>
                <a:gd name="T14" fmla="*/ 1617 w 1636"/>
                <a:gd name="T15" fmla="*/ 446 h 480"/>
                <a:gd name="T16" fmla="*/ 1617 w 1636"/>
                <a:gd name="T17" fmla="*/ 442 h 480"/>
                <a:gd name="T18" fmla="*/ 1617 w 1636"/>
                <a:gd name="T19" fmla="*/ 437 h 480"/>
                <a:gd name="T20" fmla="*/ 1622 w 1636"/>
                <a:gd name="T21" fmla="*/ 432 h 480"/>
                <a:gd name="T22" fmla="*/ 1622 w 1636"/>
                <a:gd name="T23" fmla="*/ 427 h 480"/>
                <a:gd name="T24" fmla="*/ 1622 w 1636"/>
                <a:gd name="T25" fmla="*/ 422 h 480"/>
                <a:gd name="T26" fmla="*/ 1622 w 1636"/>
                <a:gd name="T27" fmla="*/ 418 h 480"/>
                <a:gd name="T28" fmla="*/ 1627 w 1636"/>
                <a:gd name="T29" fmla="*/ 413 h 480"/>
                <a:gd name="T30" fmla="*/ 1627 w 1636"/>
                <a:gd name="T31" fmla="*/ 408 h 480"/>
                <a:gd name="T32" fmla="*/ 1627 w 1636"/>
                <a:gd name="T33" fmla="*/ 403 h 480"/>
                <a:gd name="T34" fmla="*/ 1627 w 1636"/>
                <a:gd name="T35" fmla="*/ 398 h 480"/>
                <a:gd name="T36" fmla="*/ 1632 w 1636"/>
                <a:gd name="T37" fmla="*/ 394 h 480"/>
                <a:gd name="T38" fmla="*/ 1632 w 1636"/>
                <a:gd name="T39" fmla="*/ 389 h 480"/>
                <a:gd name="T40" fmla="*/ 1632 w 1636"/>
                <a:gd name="T41" fmla="*/ 384 h 480"/>
                <a:gd name="T42" fmla="*/ 1632 w 1636"/>
                <a:gd name="T43" fmla="*/ 379 h 480"/>
                <a:gd name="T44" fmla="*/ 1636 w 1636"/>
                <a:gd name="T45" fmla="*/ 374 h 480"/>
                <a:gd name="T46" fmla="*/ 0 w 1636"/>
                <a:gd name="T47" fmla="*/ 0 h 480"/>
                <a:gd name="T48" fmla="*/ 1608 w 1636"/>
                <a:gd name="T4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6" h="480">
                  <a:moveTo>
                    <a:pt x="1608" y="480"/>
                  </a:moveTo>
                  <a:lnTo>
                    <a:pt x="1608" y="475"/>
                  </a:lnTo>
                  <a:lnTo>
                    <a:pt x="1608" y="470"/>
                  </a:lnTo>
                  <a:lnTo>
                    <a:pt x="1612" y="466"/>
                  </a:lnTo>
                  <a:lnTo>
                    <a:pt x="1612" y="461"/>
                  </a:lnTo>
                  <a:lnTo>
                    <a:pt x="1612" y="456"/>
                  </a:lnTo>
                  <a:lnTo>
                    <a:pt x="1617" y="451"/>
                  </a:lnTo>
                  <a:lnTo>
                    <a:pt x="1617" y="446"/>
                  </a:lnTo>
                  <a:lnTo>
                    <a:pt x="1617" y="442"/>
                  </a:lnTo>
                  <a:lnTo>
                    <a:pt x="1617" y="437"/>
                  </a:lnTo>
                  <a:lnTo>
                    <a:pt x="1622" y="432"/>
                  </a:lnTo>
                  <a:lnTo>
                    <a:pt x="1622" y="427"/>
                  </a:lnTo>
                  <a:lnTo>
                    <a:pt x="1622" y="422"/>
                  </a:lnTo>
                  <a:lnTo>
                    <a:pt x="1622" y="418"/>
                  </a:lnTo>
                  <a:lnTo>
                    <a:pt x="1627" y="413"/>
                  </a:lnTo>
                  <a:lnTo>
                    <a:pt x="1627" y="408"/>
                  </a:lnTo>
                  <a:lnTo>
                    <a:pt x="1627" y="403"/>
                  </a:lnTo>
                  <a:lnTo>
                    <a:pt x="1627" y="398"/>
                  </a:lnTo>
                  <a:lnTo>
                    <a:pt x="1632" y="394"/>
                  </a:lnTo>
                  <a:lnTo>
                    <a:pt x="1632" y="389"/>
                  </a:lnTo>
                  <a:lnTo>
                    <a:pt x="1632" y="384"/>
                  </a:lnTo>
                  <a:lnTo>
                    <a:pt x="1632" y="379"/>
                  </a:lnTo>
                  <a:lnTo>
                    <a:pt x="1636" y="374"/>
                  </a:lnTo>
                  <a:lnTo>
                    <a:pt x="0" y="0"/>
                  </a:lnTo>
                  <a:lnTo>
                    <a:pt x="1608" y="480"/>
                  </a:lnTo>
                  <a:close/>
                </a:path>
              </a:pathLst>
            </a:custGeom>
            <a:solidFill>
              <a:srgbClr val="EA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48"/>
            <p:cNvSpPr>
              <a:spLocks noChangeAspect="1"/>
            </p:cNvSpPr>
            <p:nvPr/>
          </p:nvSpPr>
          <p:spPr bwMode="auto">
            <a:xfrm>
              <a:off x="1696" y="3796"/>
              <a:ext cx="1652" cy="369"/>
            </a:xfrm>
            <a:custGeom>
              <a:avLst/>
              <a:gdLst>
                <a:gd name="T0" fmla="*/ 24 w 1652"/>
                <a:gd name="T1" fmla="*/ 0 h 369"/>
                <a:gd name="T2" fmla="*/ 0 w 1652"/>
                <a:gd name="T3" fmla="*/ 96 h 369"/>
                <a:gd name="T4" fmla="*/ 0 w 1652"/>
                <a:gd name="T5" fmla="*/ 101 h 369"/>
                <a:gd name="T6" fmla="*/ 0 w 1652"/>
                <a:gd name="T7" fmla="*/ 106 h 369"/>
                <a:gd name="T8" fmla="*/ 1652 w 1652"/>
                <a:gd name="T9" fmla="*/ 369 h 369"/>
                <a:gd name="T10" fmla="*/ 24 w 1652"/>
                <a:gd name="T1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2" h="369">
                  <a:moveTo>
                    <a:pt x="24" y="0"/>
                  </a:moveTo>
                  <a:lnTo>
                    <a:pt x="0" y="96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1652" y="36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0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49"/>
            <p:cNvSpPr>
              <a:spLocks noChangeAspect="1"/>
            </p:cNvSpPr>
            <p:nvPr/>
          </p:nvSpPr>
          <p:spPr bwMode="auto">
            <a:xfrm>
              <a:off x="3348" y="4165"/>
              <a:ext cx="1656" cy="374"/>
            </a:xfrm>
            <a:custGeom>
              <a:avLst/>
              <a:gdLst>
                <a:gd name="T0" fmla="*/ 1636 w 1656"/>
                <a:gd name="T1" fmla="*/ 374 h 374"/>
                <a:gd name="T2" fmla="*/ 1636 w 1656"/>
                <a:gd name="T3" fmla="*/ 370 h 374"/>
                <a:gd name="T4" fmla="*/ 1636 w 1656"/>
                <a:gd name="T5" fmla="*/ 365 h 374"/>
                <a:gd name="T6" fmla="*/ 1636 w 1656"/>
                <a:gd name="T7" fmla="*/ 360 h 374"/>
                <a:gd name="T8" fmla="*/ 1641 w 1656"/>
                <a:gd name="T9" fmla="*/ 355 h 374"/>
                <a:gd name="T10" fmla="*/ 1641 w 1656"/>
                <a:gd name="T11" fmla="*/ 350 h 374"/>
                <a:gd name="T12" fmla="*/ 1641 w 1656"/>
                <a:gd name="T13" fmla="*/ 346 h 374"/>
                <a:gd name="T14" fmla="*/ 1641 w 1656"/>
                <a:gd name="T15" fmla="*/ 341 h 374"/>
                <a:gd name="T16" fmla="*/ 1641 w 1656"/>
                <a:gd name="T17" fmla="*/ 336 h 374"/>
                <a:gd name="T18" fmla="*/ 1646 w 1656"/>
                <a:gd name="T19" fmla="*/ 331 h 374"/>
                <a:gd name="T20" fmla="*/ 1646 w 1656"/>
                <a:gd name="T21" fmla="*/ 326 h 374"/>
                <a:gd name="T22" fmla="*/ 1646 w 1656"/>
                <a:gd name="T23" fmla="*/ 322 h 374"/>
                <a:gd name="T24" fmla="*/ 1646 w 1656"/>
                <a:gd name="T25" fmla="*/ 317 h 374"/>
                <a:gd name="T26" fmla="*/ 1646 w 1656"/>
                <a:gd name="T27" fmla="*/ 312 h 374"/>
                <a:gd name="T28" fmla="*/ 1651 w 1656"/>
                <a:gd name="T29" fmla="*/ 307 h 374"/>
                <a:gd name="T30" fmla="*/ 1651 w 1656"/>
                <a:gd name="T31" fmla="*/ 302 h 374"/>
                <a:gd name="T32" fmla="*/ 1651 w 1656"/>
                <a:gd name="T33" fmla="*/ 298 h 374"/>
                <a:gd name="T34" fmla="*/ 1651 w 1656"/>
                <a:gd name="T35" fmla="*/ 293 h 374"/>
                <a:gd name="T36" fmla="*/ 1651 w 1656"/>
                <a:gd name="T37" fmla="*/ 288 h 374"/>
                <a:gd name="T38" fmla="*/ 1651 w 1656"/>
                <a:gd name="T39" fmla="*/ 283 h 374"/>
                <a:gd name="T40" fmla="*/ 1656 w 1656"/>
                <a:gd name="T41" fmla="*/ 279 h 374"/>
                <a:gd name="T42" fmla="*/ 1656 w 1656"/>
                <a:gd name="T43" fmla="*/ 274 h 374"/>
                <a:gd name="T44" fmla="*/ 1656 w 1656"/>
                <a:gd name="T45" fmla="*/ 269 h 374"/>
                <a:gd name="T46" fmla="*/ 0 w 1656"/>
                <a:gd name="T47" fmla="*/ 0 h 374"/>
                <a:gd name="T48" fmla="*/ 1636 w 1656"/>
                <a:gd name="T4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6" h="374">
                  <a:moveTo>
                    <a:pt x="1636" y="374"/>
                  </a:moveTo>
                  <a:lnTo>
                    <a:pt x="1636" y="370"/>
                  </a:lnTo>
                  <a:lnTo>
                    <a:pt x="1636" y="365"/>
                  </a:lnTo>
                  <a:lnTo>
                    <a:pt x="1636" y="360"/>
                  </a:lnTo>
                  <a:lnTo>
                    <a:pt x="1641" y="355"/>
                  </a:lnTo>
                  <a:lnTo>
                    <a:pt x="1641" y="350"/>
                  </a:lnTo>
                  <a:lnTo>
                    <a:pt x="1641" y="346"/>
                  </a:lnTo>
                  <a:lnTo>
                    <a:pt x="1641" y="341"/>
                  </a:lnTo>
                  <a:lnTo>
                    <a:pt x="1641" y="336"/>
                  </a:lnTo>
                  <a:lnTo>
                    <a:pt x="1646" y="331"/>
                  </a:lnTo>
                  <a:lnTo>
                    <a:pt x="1646" y="326"/>
                  </a:lnTo>
                  <a:lnTo>
                    <a:pt x="1646" y="322"/>
                  </a:lnTo>
                  <a:lnTo>
                    <a:pt x="1646" y="317"/>
                  </a:lnTo>
                  <a:lnTo>
                    <a:pt x="1646" y="312"/>
                  </a:lnTo>
                  <a:lnTo>
                    <a:pt x="1651" y="307"/>
                  </a:lnTo>
                  <a:lnTo>
                    <a:pt x="1651" y="302"/>
                  </a:lnTo>
                  <a:lnTo>
                    <a:pt x="1651" y="298"/>
                  </a:lnTo>
                  <a:lnTo>
                    <a:pt x="1651" y="293"/>
                  </a:lnTo>
                  <a:lnTo>
                    <a:pt x="1651" y="288"/>
                  </a:lnTo>
                  <a:lnTo>
                    <a:pt x="1651" y="283"/>
                  </a:lnTo>
                  <a:lnTo>
                    <a:pt x="1656" y="279"/>
                  </a:lnTo>
                  <a:lnTo>
                    <a:pt x="1656" y="274"/>
                  </a:lnTo>
                  <a:lnTo>
                    <a:pt x="1656" y="269"/>
                  </a:lnTo>
                  <a:lnTo>
                    <a:pt x="0" y="0"/>
                  </a:lnTo>
                  <a:lnTo>
                    <a:pt x="1636" y="374"/>
                  </a:lnTo>
                  <a:close/>
                </a:path>
              </a:pathLst>
            </a:custGeom>
            <a:solidFill>
              <a:srgbClr val="EF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50"/>
            <p:cNvSpPr>
              <a:spLocks noChangeAspect="1"/>
            </p:cNvSpPr>
            <p:nvPr/>
          </p:nvSpPr>
          <p:spPr bwMode="auto">
            <a:xfrm>
              <a:off x="1682" y="3902"/>
              <a:ext cx="1666" cy="263"/>
            </a:xfrm>
            <a:custGeom>
              <a:avLst/>
              <a:gdLst>
                <a:gd name="T0" fmla="*/ 14 w 1666"/>
                <a:gd name="T1" fmla="*/ 0 h 263"/>
                <a:gd name="T2" fmla="*/ 9 w 1666"/>
                <a:gd name="T3" fmla="*/ 0 h 263"/>
                <a:gd name="T4" fmla="*/ 9 w 1666"/>
                <a:gd name="T5" fmla="*/ 4 h 263"/>
                <a:gd name="T6" fmla="*/ 9 w 1666"/>
                <a:gd name="T7" fmla="*/ 9 h 263"/>
                <a:gd name="T8" fmla="*/ 9 w 1666"/>
                <a:gd name="T9" fmla="*/ 14 h 263"/>
                <a:gd name="T10" fmla="*/ 9 w 1666"/>
                <a:gd name="T11" fmla="*/ 19 h 263"/>
                <a:gd name="T12" fmla="*/ 9 w 1666"/>
                <a:gd name="T13" fmla="*/ 23 h 263"/>
                <a:gd name="T14" fmla="*/ 9 w 1666"/>
                <a:gd name="T15" fmla="*/ 28 h 263"/>
                <a:gd name="T16" fmla="*/ 9 w 1666"/>
                <a:gd name="T17" fmla="*/ 33 h 263"/>
                <a:gd name="T18" fmla="*/ 5 w 1666"/>
                <a:gd name="T19" fmla="*/ 33 h 263"/>
                <a:gd name="T20" fmla="*/ 5 w 1666"/>
                <a:gd name="T21" fmla="*/ 38 h 263"/>
                <a:gd name="T22" fmla="*/ 5 w 1666"/>
                <a:gd name="T23" fmla="*/ 43 h 263"/>
                <a:gd name="T24" fmla="*/ 5 w 1666"/>
                <a:gd name="T25" fmla="*/ 47 h 263"/>
                <a:gd name="T26" fmla="*/ 5 w 1666"/>
                <a:gd name="T27" fmla="*/ 52 h 263"/>
                <a:gd name="T28" fmla="*/ 5 w 1666"/>
                <a:gd name="T29" fmla="*/ 57 h 263"/>
                <a:gd name="T30" fmla="*/ 5 w 1666"/>
                <a:gd name="T31" fmla="*/ 62 h 263"/>
                <a:gd name="T32" fmla="*/ 5 w 1666"/>
                <a:gd name="T33" fmla="*/ 67 h 263"/>
                <a:gd name="T34" fmla="*/ 0 w 1666"/>
                <a:gd name="T35" fmla="*/ 71 h 263"/>
                <a:gd name="T36" fmla="*/ 0 w 1666"/>
                <a:gd name="T37" fmla="*/ 76 h 263"/>
                <a:gd name="T38" fmla="*/ 0 w 1666"/>
                <a:gd name="T39" fmla="*/ 81 h 263"/>
                <a:gd name="T40" fmla="*/ 0 w 1666"/>
                <a:gd name="T41" fmla="*/ 86 h 263"/>
                <a:gd name="T42" fmla="*/ 0 w 1666"/>
                <a:gd name="T43" fmla="*/ 91 h 263"/>
                <a:gd name="T44" fmla="*/ 0 w 1666"/>
                <a:gd name="T45" fmla="*/ 95 h 263"/>
                <a:gd name="T46" fmla="*/ 0 w 1666"/>
                <a:gd name="T47" fmla="*/ 100 h 263"/>
                <a:gd name="T48" fmla="*/ 0 w 1666"/>
                <a:gd name="T49" fmla="*/ 105 h 263"/>
                <a:gd name="T50" fmla="*/ 1666 w 1666"/>
                <a:gd name="T51" fmla="*/ 263 h 263"/>
                <a:gd name="T52" fmla="*/ 14 w 1666"/>
                <a:gd name="T5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6" h="263">
                  <a:moveTo>
                    <a:pt x="14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9" y="23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666" y="26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A0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51"/>
            <p:cNvSpPr>
              <a:spLocks noChangeAspect="1"/>
            </p:cNvSpPr>
            <p:nvPr/>
          </p:nvSpPr>
          <p:spPr bwMode="auto">
            <a:xfrm>
              <a:off x="3348" y="4165"/>
              <a:ext cx="1670" cy="269"/>
            </a:xfrm>
            <a:custGeom>
              <a:avLst/>
              <a:gdLst>
                <a:gd name="T0" fmla="*/ 1656 w 1670"/>
                <a:gd name="T1" fmla="*/ 269 h 269"/>
                <a:gd name="T2" fmla="*/ 1656 w 1670"/>
                <a:gd name="T3" fmla="*/ 264 h 269"/>
                <a:gd name="T4" fmla="*/ 1656 w 1670"/>
                <a:gd name="T5" fmla="*/ 259 h 269"/>
                <a:gd name="T6" fmla="*/ 1656 w 1670"/>
                <a:gd name="T7" fmla="*/ 255 h 269"/>
                <a:gd name="T8" fmla="*/ 1660 w 1670"/>
                <a:gd name="T9" fmla="*/ 250 h 269"/>
                <a:gd name="T10" fmla="*/ 1660 w 1670"/>
                <a:gd name="T11" fmla="*/ 245 h 269"/>
                <a:gd name="T12" fmla="*/ 1660 w 1670"/>
                <a:gd name="T13" fmla="*/ 240 h 269"/>
                <a:gd name="T14" fmla="*/ 1660 w 1670"/>
                <a:gd name="T15" fmla="*/ 235 h 269"/>
                <a:gd name="T16" fmla="*/ 1660 w 1670"/>
                <a:gd name="T17" fmla="*/ 231 h 269"/>
                <a:gd name="T18" fmla="*/ 1660 w 1670"/>
                <a:gd name="T19" fmla="*/ 226 h 269"/>
                <a:gd name="T20" fmla="*/ 1660 w 1670"/>
                <a:gd name="T21" fmla="*/ 221 h 269"/>
                <a:gd name="T22" fmla="*/ 1660 w 1670"/>
                <a:gd name="T23" fmla="*/ 216 h 269"/>
                <a:gd name="T24" fmla="*/ 1665 w 1670"/>
                <a:gd name="T25" fmla="*/ 211 h 269"/>
                <a:gd name="T26" fmla="*/ 1665 w 1670"/>
                <a:gd name="T27" fmla="*/ 207 h 269"/>
                <a:gd name="T28" fmla="*/ 1665 w 1670"/>
                <a:gd name="T29" fmla="*/ 202 h 269"/>
                <a:gd name="T30" fmla="*/ 1665 w 1670"/>
                <a:gd name="T31" fmla="*/ 197 h 269"/>
                <a:gd name="T32" fmla="*/ 1665 w 1670"/>
                <a:gd name="T33" fmla="*/ 192 h 269"/>
                <a:gd name="T34" fmla="*/ 1665 w 1670"/>
                <a:gd name="T35" fmla="*/ 187 h 269"/>
                <a:gd name="T36" fmla="*/ 1665 w 1670"/>
                <a:gd name="T37" fmla="*/ 183 h 269"/>
                <a:gd name="T38" fmla="*/ 1665 w 1670"/>
                <a:gd name="T39" fmla="*/ 178 h 269"/>
                <a:gd name="T40" fmla="*/ 1670 w 1670"/>
                <a:gd name="T41" fmla="*/ 173 h 269"/>
                <a:gd name="T42" fmla="*/ 1670 w 1670"/>
                <a:gd name="T43" fmla="*/ 168 h 269"/>
                <a:gd name="T44" fmla="*/ 1670 w 1670"/>
                <a:gd name="T45" fmla="*/ 163 h 269"/>
                <a:gd name="T46" fmla="*/ 0 w 1670"/>
                <a:gd name="T47" fmla="*/ 0 h 269"/>
                <a:gd name="T48" fmla="*/ 1656 w 1670"/>
                <a:gd name="T4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0" h="269">
                  <a:moveTo>
                    <a:pt x="1656" y="269"/>
                  </a:moveTo>
                  <a:lnTo>
                    <a:pt x="1656" y="264"/>
                  </a:lnTo>
                  <a:lnTo>
                    <a:pt x="1656" y="259"/>
                  </a:lnTo>
                  <a:lnTo>
                    <a:pt x="1656" y="255"/>
                  </a:lnTo>
                  <a:lnTo>
                    <a:pt x="1660" y="250"/>
                  </a:lnTo>
                  <a:lnTo>
                    <a:pt x="1660" y="245"/>
                  </a:lnTo>
                  <a:lnTo>
                    <a:pt x="1660" y="240"/>
                  </a:lnTo>
                  <a:lnTo>
                    <a:pt x="1660" y="235"/>
                  </a:lnTo>
                  <a:lnTo>
                    <a:pt x="1660" y="231"/>
                  </a:lnTo>
                  <a:lnTo>
                    <a:pt x="1660" y="226"/>
                  </a:lnTo>
                  <a:lnTo>
                    <a:pt x="1660" y="221"/>
                  </a:lnTo>
                  <a:lnTo>
                    <a:pt x="1660" y="216"/>
                  </a:lnTo>
                  <a:lnTo>
                    <a:pt x="1665" y="211"/>
                  </a:lnTo>
                  <a:lnTo>
                    <a:pt x="1665" y="207"/>
                  </a:lnTo>
                  <a:lnTo>
                    <a:pt x="1665" y="202"/>
                  </a:lnTo>
                  <a:lnTo>
                    <a:pt x="1665" y="197"/>
                  </a:lnTo>
                  <a:lnTo>
                    <a:pt x="1665" y="192"/>
                  </a:lnTo>
                  <a:lnTo>
                    <a:pt x="1665" y="187"/>
                  </a:lnTo>
                  <a:lnTo>
                    <a:pt x="1665" y="183"/>
                  </a:lnTo>
                  <a:lnTo>
                    <a:pt x="1665" y="178"/>
                  </a:lnTo>
                  <a:lnTo>
                    <a:pt x="1670" y="173"/>
                  </a:lnTo>
                  <a:lnTo>
                    <a:pt x="1670" y="168"/>
                  </a:lnTo>
                  <a:lnTo>
                    <a:pt x="1670" y="163"/>
                  </a:lnTo>
                  <a:lnTo>
                    <a:pt x="0" y="0"/>
                  </a:lnTo>
                  <a:lnTo>
                    <a:pt x="1656" y="269"/>
                  </a:lnTo>
                  <a:close/>
                </a:path>
              </a:pathLst>
            </a:custGeom>
            <a:solidFill>
              <a:srgbClr val="F4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52"/>
            <p:cNvSpPr>
              <a:spLocks noChangeAspect="1"/>
            </p:cNvSpPr>
            <p:nvPr/>
          </p:nvSpPr>
          <p:spPr bwMode="auto">
            <a:xfrm>
              <a:off x="1672" y="4007"/>
              <a:ext cx="1676" cy="158"/>
            </a:xfrm>
            <a:custGeom>
              <a:avLst/>
              <a:gdLst>
                <a:gd name="T0" fmla="*/ 10 w 1676"/>
                <a:gd name="T1" fmla="*/ 0 h 158"/>
                <a:gd name="T2" fmla="*/ 10 w 1676"/>
                <a:gd name="T3" fmla="*/ 5 h 158"/>
                <a:gd name="T4" fmla="*/ 5 w 1676"/>
                <a:gd name="T5" fmla="*/ 10 h 158"/>
                <a:gd name="T6" fmla="*/ 5 w 1676"/>
                <a:gd name="T7" fmla="*/ 14 h 158"/>
                <a:gd name="T8" fmla="*/ 5 w 1676"/>
                <a:gd name="T9" fmla="*/ 19 h 158"/>
                <a:gd name="T10" fmla="*/ 5 w 1676"/>
                <a:gd name="T11" fmla="*/ 24 h 158"/>
                <a:gd name="T12" fmla="*/ 5 w 1676"/>
                <a:gd name="T13" fmla="*/ 29 h 158"/>
                <a:gd name="T14" fmla="*/ 5 w 1676"/>
                <a:gd name="T15" fmla="*/ 34 h 158"/>
                <a:gd name="T16" fmla="*/ 5 w 1676"/>
                <a:gd name="T17" fmla="*/ 38 h 158"/>
                <a:gd name="T18" fmla="*/ 5 w 1676"/>
                <a:gd name="T19" fmla="*/ 43 h 158"/>
                <a:gd name="T20" fmla="*/ 5 w 1676"/>
                <a:gd name="T21" fmla="*/ 48 h 158"/>
                <a:gd name="T22" fmla="*/ 5 w 1676"/>
                <a:gd name="T23" fmla="*/ 53 h 158"/>
                <a:gd name="T24" fmla="*/ 5 w 1676"/>
                <a:gd name="T25" fmla="*/ 58 h 158"/>
                <a:gd name="T26" fmla="*/ 5 w 1676"/>
                <a:gd name="T27" fmla="*/ 62 h 158"/>
                <a:gd name="T28" fmla="*/ 5 w 1676"/>
                <a:gd name="T29" fmla="*/ 67 h 158"/>
                <a:gd name="T30" fmla="*/ 5 w 1676"/>
                <a:gd name="T31" fmla="*/ 72 h 158"/>
                <a:gd name="T32" fmla="*/ 0 w 1676"/>
                <a:gd name="T33" fmla="*/ 72 h 158"/>
                <a:gd name="T34" fmla="*/ 0 w 1676"/>
                <a:gd name="T35" fmla="*/ 77 h 158"/>
                <a:gd name="T36" fmla="*/ 0 w 1676"/>
                <a:gd name="T37" fmla="*/ 82 h 158"/>
                <a:gd name="T38" fmla="*/ 0 w 1676"/>
                <a:gd name="T39" fmla="*/ 86 h 158"/>
                <a:gd name="T40" fmla="*/ 0 w 1676"/>
                <a:gd name="T41" fmla="*/ 91 h 158"/>
                <a:gd name="T42" fmla="*/ 0 w 1676"/>
                <a:gd name="T43" fmla="*/ 96 h 158"/>
                <a:gd name="T44" fmla="*/ 0 w 1676"/>
                <a:gd name="T45" fmla="*/ 101 h 158"/>
                <a:gd name="T46" fmla="*/ 0 w 1676"/>
                <a:gd name="T47" fmla="*/ 106 h 158"/>
                <a:gd name="T48" fmla="*/ 1676 w 1676"/>
                <a:gd name="T49" fmla="*/ 158 h 158"/>
                <a:gd name="T50" fmla="*/ 10 w 1676"/>
                <a:gd name="T5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6" h="158">
                  <a:moveTo>
                    <a:pt x="10" y="0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1676" y="15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50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53"/>
            <p:cNvSpPr>
              <a:spLocks noChangeAspect="1"/>
            </p:cNvSpPr>
            <p:nvPr/>
          </p:nvSpPr>
          <p:spPr bwMode="auto">
            <a:xfrm>
              <a:off x="3348" y="4165"/>
              <a:ext cx="1675" cy="163"/>
            </a:xfrm>
            <a:custGeom>
              <a:avLst/>
              <a:gdLst>
                <a:gd name="T0" fmla="*/ 1670 w 1675"/>
                <a:gd name="T1" fmla="*/ 163 h 163"/>
                <a:gd name="T2" fmla="*/ 1670 w 1675"/>
                <a:gd name="T3" fmla="*/ 159 h 163"/>
                <a:gd name="T4" fmla="*/ 1670 w 1675"/>
                <a:gd name="T5" fmla="*/ 154 h 163"/>
                <a:gd name="T6" fmla="*/ 1670 w 1675"/>
                <a:gd name="T7" fmla="*/ 149 h 163"/>
                <a:gd name="T8" fmla="*/ 1670 w 1675"/>
                <a:gd name="T9" fmla="*/ 144 h 163"/>
                <a:gd name="T10" fmla="*/ 1670 w 1675"/>
                <a:gd name="T11" fmla="*/ 139 h 163"/>
                <a:gd name="T12" fmla="*/ 1670 w 1675"/>
                <a:gd name="T13" fmla="*/ 135 h 163"/>
                <a:gd name="T14" fmla="*/ 1670 w 1675"/>
                <a:gd name="T15" fmla="*/ 130 h 163"/>
                <a:gd name="T16" fmla="*/ 1670 w 1675"/>
                <a:gd name="T17" fmla="*/ 125 h 163"/>
                <a:gd name="T18" fmla="*/ 1670 w 1675"/>
                <a:gd name="T19" fmla="*/ 120 h 163"/>
                <a:gd name="T20" fmla="*/ 1670 w 1675"/>
                <a:gd name="T21" fmla="*/ 115 h 163"/>
                <a:gd name="T22" fmla="*/ 1675 w 1675"/>
                <a:gd name="T23" fmla="*/ 115 h 163"/>
                <a:gd name="T24" fmla="*/ 1675 w 1675"/>
                <a:gd name="T25" fmla="*/ 111 h 163"/>
                <a:gd name="T26" fmla="*/ 1675 w 1675"/>
                <a:gd name="T27" fmla="*/ 106 h 163"/>
                <a:gd name="T28" fmla="*/ 1675 w 1675"/>
                <a:gd name="T29" fmla="*/ 101 h 163"/>
                <a:gd name="T30" fmla="*/ 1675 w 1675"/>
                <a:gd name="T31" fmla="*/ 96 h 163"/>
                <a:gd name="T32" fmla="*/ 1675 w 1675"/>
                <a:gd name="T33" fmla="*/ 91 h 163"/>
                <a:gd name="T34" fmla="*/ 1675 w 1675"/>
                <a:gd name="T35" fmla="*/ 87 h 163"/>
                <a:gd name="T36" fmla="*/ 1675 w 1675"/>
                <a:gd name="T37" fmla="*/ 82 h 163"/>
                <a:gd name="T38" fmla="*/ 1675 w 1675"/>
                <a:gd name="T39" fmla="*/ 77 h 163"/>
                <a:gd name="T40" fmla="*/ 1675 w 1675"/>
                <a:gd name="T41" fmla="*/ 72 h 163"/>
                <a:gd name="T42" fmla="*/ 1675 w 1675"/>
                <a:gd name="T43" fmla="*/ 67 h 163"/>
                <a:gd name="T44" fmla="*/ 1675 w 1675"/>
                <a:gd name="T45" fmla="*/ 63 h 163"/>
                <a:gd name="T46" fmla="*/ 1675 w 1675"/>
                <a:gd name="T47" fmla="*/ 58 h 163"/>
                <a:gd name="T48" fmla="*/ 0 w 1675"/>
                <a:gd name="T49" fmla="*/ 0 h 163"/>
                <a:gd name="T50" fmla="*/ 1670 w 1675"/>
                <a:gd name="T5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5" h="163">
                  <a:moveTo>
                    <a:pt x="1670" y="163"/>
                  </a:moveTo>
                  <a:lnTo>
                    <a:pt x="1670" y="159"/>
                  </a:lnTo>
                  <a:lnTo>
                    <a:pt x="1670" y="154"/>
                  </a:lnTo>
                  <a:lnTo>
                    <a:pt x="1670" y="149"/>
                  </a:lnTo>
                  <a:lnTo>
                    <a:pt x="1670" y="144"/>
                  </a:lnTo>
                  <a:lnTo>
                    <a:pt x="1670" y="139"/>
                  </a:lnTo>
                  <a:lnTo>
                    <a:pt x="1670" y="135"/>
                  </a:lnTo>
                  <a:lnTo>
                    <a:pt x="1670" y="130"/>
                  </a:lnTo>
                  <a:lnTo>
                    <a:pt x="1670" y="125"/>
                  </a:lnTo>
                  <a:lnTo>
                    <a:pt x="1670" y="120"/>
                  </a:lnTo>
                  <a:lnTo>
                    <a:pt x="1670" y="115"/>
                  </a:lnTo>
                  <a:lnTo>
                    <a:pt x="1675" y="115"/>
                  </a:lnTo>
                  <a:lnTo>
                    <a:pt x="1675" y="111"/>
                  </a:lnTo>
                  <a:lnTo>
                    <a:pt x="1675" y="106"/>
                  </a:lnTo>
                  <a:lnTo>
                    <a:pt x="1675" y="101"/>
                  </a:lnTo>
                  <a:lnTo>
                    <a:pt x="1675" y="96"/>
                  </a:lnTo>
                  <a:lnTo>
                    <a:pt x="1675" y="91"/>
                  </a:lnTo>
                  <a:lnTo>
                    <a:pt x="1675" y="87"/>
                  </a:lnTo>
                  <a:lnTo>
                    <a:pt x="1675" y="82"/>
                  </a:lnTo>
                  <a:lnTo>
                    <a:pt x="1675" y="77"/>
                  </a:lnTo>
                  <a:lnTo>
                    <a:pt x="1675" y="72"/>
                  </a:lnTo>
                  <a:lnTo>
                    <a:pt x="1675" y="67"/>
                  </a:lnTo>
                  <a:lnTo>
                    <a:pt x="1675" y="63"/>
                  </a:lnTo>
                  <a:lnTo>
                    <a:pt x="1675" y="58"/>
                  </a:lnTo>
                  <a:lnTo>
                    <a:pt x="0" y="0"/>
                  </a:lnTo>
                  <a:lnTo>
                    <a:pt x="1670" y="163"/>
                  </a:lnTo>
                  <a:close/>
                </a:path>
              </a:pathLst>
            </a:custGeom>
            <a:solidFill>
              <a:srgbClr val="F9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4"/>
            <p:cNvSpPr>
              <a:spLocks noChangeAspect="1"/>
            </p:cNvSpPr>
            <p:nvPr/>
          </p:nvSpPr>
          <p:spPr bwMode="auto">
            <a:xfrm>
              <a:off x="1672" y="4113"/>
              <a:ext cx="1676" cy="110"/>
            </a:xfrm>
            <a:custGeom>
              <a:avLst/>
              <a:gdLst>
                <a:gd name="T0" fmla="*/ 0 w 1676"/>
                <a:gd name="T1" fmla="*/ 110 h 110"/>
                <a:gd name="T2" fmla="*/ 0 w 1676"/>
                <a:gd name="T3" fmla="*/ 105 h 110"/>
                <a:gd name="T4" fmla="*/ 0 w 1676"/>
                <a:gd name="T5" fmla="*/ 100 h 110"/>
                <a:gd name="T6" fmla="*/ 0 w 1676"/>
                <a:gd name="T7" fmla="*/ 95 h 110"/>
                <a:gd name="T8" fmla="*/ 0 w 1676"/>
                <a:gd name="T9" fmla="*/ 91 h 110"/>
                <a:gd name="T10" fmla="*/ 0 w 1676"/>
                <a:gd name="T11" fmla="*/ 86 h 110"/>
                <a:gd name="T12" fmla="*/ 0 w 1676"/>
                <a:gd name="T13" fmla="*/ 81 h 110"/>
                <a:gd name="T14" fmla="*/ 0 w 1676"/>
                <a:gd name="T15" fmla="*/ 76 h 110"/>
                <a:gd name="T16" fmla="*/ 0 w 1676"/>
                <a:gd name="T17" fmla="*/ 71 h 110"/>
                <a:gd name="T18" fmla="*/ 0 w 1676"/>
                <a:gd name="T19" fmla="*/ 67 h 110"/>
                <a:gd name="T20" fmla="*/ 0 w 1676"/>
                <a:gd name="T21" fmla="*/ 62 h 110"/>
                <a:gd name="T22" fmla="*/ 0 w 1676"/>
                <a:gd name="T23" fmla="*/ 57 h 110"/>
                <a:gd name="T24" fmla="*/ 0 w 1676"/>
                <a:gd name="T25" fmla="*/ 52 h 110"/>
                <a:gd name="T26" fmla="*/ 0 w 1676"/>
                <a:gd name="T27" fmla="*/ 48 h 110"/>
                <a:gd name="T28" fmla="*/ 0 w 1676"/>
                <a:gd name="T29" fmla="*/ 43 h 110"/>
                <a:gd name="T30" fmla="*/ 0 w 1676"/>
                <a:gd name="T31" fmla="*/ 38 h 110"/>
                <a:gd name="T32" fmla="*/ 0 w 1676"/>
                <a:gd name="T33" fmla="*/ 33 h 110"/>
                <a:gd name="T34" fmla="*/ 0 w 1676"/>
                <a:gd name="T35" fmla="*/ 28 h 110"/>
                <a:gd name="T36" fmla="*/ 0 w 1676"/>
                <a:gd name="T37" fmla="*/ 24 h 110"/>
                <a:gd name="T38" fmla="*/ 0 w 1676"/>
                <a:gd name="T39" fmla="*/ 19 h 110"/>
                <a:gd name="T40" fmla="*/ 0 w 1676"/>
                <a:gd name="T41" fmla="*/ 14 h 110"/>
                <a:gd name="T42" fmla="*/ 0 w 1676"/>
                <a:gd name="T43" fmla="*/ 9 h 110"/>
                <a:gd name="T44" fmla="*/ 0 w 1676"/>
                <a:gd name="T45" fmla="*/ 4 h 110"/>
                <a:gd name="T46" fmla="*/ 0 w 1676"/>
                <a:gd name="T47" fmla="*/ 0 h 110"/>
                <a:gd name="T48" fmla="*/ 1676 w 1676"/>
                <a:gd name="T49" fmla="*/ 52 h 110"/>
                <a:gd name="T50" fmla="*/ 0 w 1676"/>
                <a:gd name="T5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6" h="110">
                  <a:moveTo>
                    <a:pt x="0" y="110"/>
                  </a:move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76" y="52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55"/>
            <p:cNvSpPr>
              <a:spLocks noChangeAspect="1"/>
            </p:cNvSpPr>
            <p:nvPr/>
          </p:nvSpPr>
          <p:spPr bwMode="auto">
            <a:xfrm>
              <a:off x="3348" y="4113"/>
              <a:ext cx="1675" cy="110"/>
            </a:xfrm>
            <a:custGeom>
              <a:avLst/>
              <a:gdLst>
                <a:gd name="T0" fmla="*/ 1675 w 1675"/>
                <a:gd name="T1" fmla="*/ 0 h 110"/>
                <a:gd name="T2" fmla="*/ 1675 w 1675"/>
                <a:gd name="T3" fmla="*/ 4 h 110"/>
                <a:gd name="T4" fmla="*/ 1675 w 1675"/>
                <a:gd name="T5" fmla="*/ 9 h 110"/>
                <a:gd name="T6" fmla="*/ 1675 w 1675"/>
                <a:gd name="T7" fmla="*/ 14 h 110"/>
                <a:gd name="T8" fmla="*/ 1675 w 1675"/>
                <a:gd name="T9" fmla="*/ 19 h 110"/>
                <a:gd name="T10" fmla="*/ 1675 w 1675"/>
                <a:gd name="T11" fmla="*/ 24 h 110"/>
                <a:gd name="T12" fmla="*/ 1675 w 1675"/>
                <a:gd name="T13" fmla="*/ 28 h 110"/>
                <a:gd name="T14" fmla="*/ 1675 w 1675"/>
                <a:gd name="T15" fmla="*/ 33 h 110"/>
                <a:gd name="T16" fmla="*/ 1675 w 1675"/>
                <a:gd name="T17" fmla="*/ 38 h 110"/>
                <a:gd name="T18" fmla="*/ 1675 w 1675"/>
                <a:gd name="T19" fmla="*/ 43 h 110"/>
                <a:gd name="T20" fmla="*/ 1675 w 1675"/>
                <a:gd name="T21" fmla="*/ 48 h 110"/>
                <a:gd name="T22" fmla="*/ 1675 w 1675"/>
                <a:gd name="T23" fmla="*/ 52 h 110"/>
                <a:gd name="T24" fmla="*/ 1675 w 1675"/>
                <a:gd name="T25" fmla="*/ 57 h 110"/>
                <a:gd name="T26" fmla="*/ 1675 w 1675"/>
                <a:gd name="T27" fmla="*/ 62 h 110"/>
                <a:gd name="T28" fmla="*/ 1675 w 1675"/>
                <a:gd name="T29" fmla="*/ 67 h 110"/>
                <a:gd name="T30" fmla="*/ 1675 w 1675"/>
                <a:gd name="T31" fmla="*/ 71 h 110"/>
                <a:gd name="T32" fmla="*/ 1675 w 1675"/>
                <a:gd name="T33" fmla="*/ 76 h 110"/>
                <a:gd name="T34" fmla="*/ 1675 w 1675"/>
                <a:gd name="T35" fmla="*/ 81 h 110"/>
                <a:gd name="T36" fmla="*/ 1675 w 1675"/>
                <a:gd name="T37" fmla="*/ 86 h 110"/>
                <a:gd name="T38" fmla="*/ 1675 w 1675"/>
                <a:gd name="T39" fmla="*/ 91 h 110"/>
                <a:gd name="T40" fmla="*/ 1675 w 1675"/>
                <a:gd name="T41" fmla="*/ 95 h 110"/>
                <a:gd name="T42" fmla="*/ 1675 w 1675"/>
                <a:gd name="T43" fmla="*/ 100 h 110"/>
                <a:gd name="T44" fmla="*/ 1675 w 1675"/>
                <a:gd name="T45" fmla="*/ 105 h 110"/>
                <a:gd name="T46" fmla="*/ 1675 w 1675"/>
                <a:gd name="T47" fmla="*/ 110 h 110"/>
                <a:gd name="T48" fmla="*/ 0 w 1675"/>
                <a:gd name="T49" fmla="*/ 52 h 110"/>
                <a:gd name="T50" fmla="*/ 1675 w 1675"/>
                <a:gd name="T5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5" h="110">
                  <a:moveTo>
                    <a:pt x="1675" y="0"/>
                  </a:moveTo>
                  <a:lnTo>
                    <a:pt x="1675" y="4"/>
                  </a:lnTo>
                  <a:lnTo>
                    <a:pt x="1675" y="9"/>
                  </a:lnTo>
                  <a:lnTo>
                    <a:pt x="1675" y="14"/>
                  </a:lnTo>
                  <a:lnTo>
                    <a:pt x="1675" y="19"/>
                  </a:lnTo>
                  <a:lnTo>
                    <a:pt x="1675" y="24"/>
                  </a:lnTo>
                  <a:lnTo>
                    <a:pt x="1675" y="28"/>
                  </a:lnTo>
                  <a:lnTo>
                    <a:pt x="1675" y="33"/>
                  </a:lnTo>
                  <a:lnTo>
                    <a:pt x="1675" y="38"/>
                  </a:lnTo>
                  <a:lnTo>
                    <a:pt x="1675" y="43"/>
                  </a:lnTo>
                  <a:lnTo>
                    <a:pt x="1675" y="48"/>
                  </a:lnTo>
                  <a:lnTo>
                    <a:pt x="1675" y="52"/>
                  </a:lnTo>
                  <a:lnTo>
                    <a:pt x="1675" y="57"/>
                  </a:lnTo>
                  <a:lnTo>
                    <a:pt x="1675" y="62"/>
                  </a:lnTo>
                  <a:lnTo>
                    <a:pt x="1675" y="67"/>
                  </a:lnTo>
                  <a:lnTo>
                    <a:pt x="1675" y="71"/>
                  </a:lnTo>
                  <a:lnTo>
                    <a:pt x="1675" y="76"/>
                  </a:lnTo>
                  <a:lnTo>
                    <a:pt x="1675" y="81"/>
                  </a:lnTo>
                  <a:lnTo>
                    <a:pt x="1675" y="86"/>
                  </a:lnTo>
                  <a:lnTo>
                    <a:pt x="1675" y="91"/>
                  </a:lnTo>
                  <a:lnTo>
                    <a:pt x="1675" y="95"/>
                  </a:lnTo>
                  <a:lnTo>
                    <a:pt x="1675" y="100"/>
                  </a:lnTo>
                  <a:lnTo>
                    <a:pt x="1675" y="105"/>
                  </a:lnTo>
                  <a:lnTo>
                    <a:pt x="1675" y="110"/>
                  </a:lnTo>
                  <a:lnTo>
                    <a:pt x="0" y="52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56"/>
            <p:cNvSpPr>
              <a:spLocks noChangeAspect="1"/>
            </p:cNvSpPr>
            <p:nvPr/>
          </p:nvSpPr>
          <p:spPr bwMode="auto">
            <a:xfrm>
              <a:off x="1672" y="2496"/>
              <a:ext cx="3351" cy="3343"/>
            </a:xfrm>
            <a:custGeom>
              <a:avLst/>
              <a:gdLst>
                <a:gd name="T0" fmla="*/ 96 w 3351"/>
                <a:gd name="T1" fmla="*/ 1118 h 3343"/>
                <a:gd name="T2" fmla="*/ 101 w 3351"/>
                <a:gd name="T3" fmla="*/ 1099 h 3343"/>
                <a:gd name="T4" fmla="*/ 111 w 3351"/>
                <a:gd name="T5" fmla="*/ 1079 h 3343"/>
                <a:gd name="T6" fmla="*/ 115 w 3351"/>
                <a:gd name="T7" fmla="*/ 1060 h 3343"/>
                <a:gd name="T8" fmla="*/ 125 w 3351"/>
                <a:gd name="T9" fmla="*/ 1041 h 3343"/>
                <a:gd name="T10" fmla="*/ 135 w 3351"/>
                <a:gd name="T11" fmla="*/ 1022 h 3343"/>
                <a:gd name="T12" fmla="*/ 139 w 3351"/>
                <a:gd name="T13" fmla="*/ 1003 h 3343"/>
                <a:gd name="T14" fmla="*/ 183 w 3351"/>
                <a:gd name="T15" fmla="*/ 921 h 3343"/>
                <a:gd name="T16" fmla="*/ 298 w 3351"/>
                <a:gd name="T17" fmla="*/ 724 h 3343"/>
                <a:gd name="T18" fmla="*/ 437 w 3351"/>
                <a:gd name="T19" fmla="*/ 547 h 3343"/>
                <a:gd name="T20" fmla="*/ 605 w 3351"/>
                <a:gd name="T21" fmla="*/ 389 h 3343"/>
                <a:gd name="T22" fmla="*/ 787 w 3351"/>
                <a:gd name="T23" fmla="*/ 254 h 3343"/>
                <a:gd name="T24" fmla="*/ 989 w 3351"/>
                <a:gd name="T25" fmla="*/ 149 h 3343"/>
                <a:gd name="T26" fmla="*/ 1205 w 3351"/>
                <a:gd name="T27" fmla="*/ 67 h 3343"/>
                <a:gd name="T28" fmla="*/ 1435 w 3351"/>
                <a:gd name="T29" fmla="*/ 19 h 3343"/>
                <a:gd name="T30" fmla="*/ 1676 w 3351"/>
                <a:gd name="T31" fmla="*/ 0 h 3343"/>
                <a:gd name="T32" fmla="*/ 2012 w 3351"/>
                <a:gd name="T33" fmla="*/ 34 h 3343"/>
                <a:gd name="T34" fmla="*/ 2328 w 3351"/>
                <a:gd name="T35" fmla="*/ 134 h 3343"/>
                <a:gd name="T36" fmla="*/ 2612 w 3351"/>
                <a:gd name="T37" fmla="*/ 288 h 3343"/>
                <a:gd name="T38" fmla="*/ 2861 w 3351"/>
                <a:gd name="T39" fmla="*/ 489 h 3343"/>
                <a:gd name="T40" fmla="*/ 3068 w 3351"/>
                <a:gd name="T41" fmla="*/ 739 h 3343"/>
                <a:gd name="T42" fmla="*/ 3221 w 3351"/>
                <a:gd name="T43" fmla="*/ 1022 h 3343"/>
                <a:gd name="T44" fmla="*/ 3317 w 3351"/>
                <a:gd name="T45" fmla="*/ 1338 h 3343"/>
                <a:gd name="T46" fmla="*/ 3351 w 3351"/>
                <a:gd name="T47" fmla="*/ 1674 h 3343"/>
                <a:gd name="T48" fmla="*/ 3317 w 3351"/>
                <a:gd name="T49" fmla="*/ 2010 h 3343"/>
                <a:gd name="T50" fmla="*/ 3221 w 3351"/>
                <a:gd name="T51" fmla="*/ 2322 h 3343"/>
                <a:gd name="T52" fmla="*/ 3068 w 3351"/>
                <a:gd name="T53" fmla="*/ 2605 h 3343"/>
                <a:gd name="T54" fmla="*/ 2861 w 3351"/>
                <a:gd name="T55" fmla="*/ 2854 h 3343"/>
                <a:gd name="T56" fmla="*/ 2612 w 3351"/>
                <a:gd name="T57" fmla="*/ 3055 h 3343"/>
                <a:gd name="T58" fmla="*/ 2328 w 3351"/>
                <a:gd name="T59" fmla="*/ 3209 h 3343"/>
                <a:gd name="T60" fmla="*/ 2012 w 3351"/>
                <a:gd name="T61" fmla="*/ 3310 h 3343"/>
                <a:gd name="T62" fmla="*/ 1676 w 3351"/>
                <a:gd name="T63" fmla="*/ 3343 h 3343"/>
                <a:gd name="T64" fmla="*/ 1339 w 3351"/>
                <a:gd name="T65" fmla="*/ 3310 h 3343"/>
                <a:gd name="T66" fmla="*/ 1023 w 3351"/>
                <a:gd name="T67" fmla="*/ 3209 h 3343"/>
                <a:gd name="T68" fmla="*/ 739 w 3351"/>
                <a:gd name="T69" fmla="*/ 3055 h 3343"/>
                <a:gd name="T70" fmla="*/ 490 w 3351"/>
                <a:gd name="T71" fmla="*/ 2854 h 3343"/>
                <a:gd name="T72" fmla="*/ 288 w 3351"/>
                <a:gd name="T73" fmla="*/ 2605 h 3343"/>
                <a:gd name="T74" fmla="*/ 130 w 3351"/>
                <a:gd name="T75" fmla="*/ 2322 h 3343"/>
                <a:gd name="T76" fmla="*/ 34 w 3351"/>
                <a:gd name="T77" fmla="*/ 2010 h 3343"/>
                <a:gd name="T78" fmla="*/ 0 w 3351"/>
                <a:gd name="T79" fmla="*/ 1674 h 3343"/>
                <a:gd name="T80" fmla="*/ 0 w 3351"/>
                <a:gd name="T81" fmla="*/ 1641 h 3343"/>
                <a:gd name="T82" fmla="*/ 0 w 3351"/>
                <a:gd name="T83" fmla="*/ 1602 h 3343"/>
                <a:gd name="T84" fmla="*/ 5 w 3351"/>
                <a:gd name="T85" fmla="*/ 1569 h 3343"/>
                <a:gd name="T86" fmla="*/ 5 w 3351"/>
                <a:gd name="T87" fmla="*/ 1535 h 3343"/>
                <a:gd name="T88" fmla="*/ 10 w 3351"/>
                <a:gd name="T89" fmla="*/ 1497 h 3343"/>
                <a:gd name="T90" fmla="*/ 15 w 3351"/>
                <a:gd name="T91" fmla="*/ 1463 h 3343"/>
                <a:gd name="T92" fmla="*/ 19 w 3351"/>
                <a:gd name="T93" fmla="*/ 1429 h 3343"/>
                <a:gd name="T94" fmla="*/ 24 w 3351"/>
                <a:gd name="T95" fmla="*/ 1396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51" h="3343">
                  <a:moveTo>
                    <a:pt x="24" y="1396"/>
                  </a:moveTo>
                  <a:lnTo>
                    <a:pt x="91" y="1127"/>
                  </a:lnTo>
                  <a:lnTo>
                    <a:pt x="91" y="1123"/>
                  </a:lnTo>
                  <a:lnTo>
                    <a:pt x="96" y="1118"/>
                  </a:lnTo>
                  <a:lnTo>
                    <a:pt x="96" y="1113"/>
                  </a:lnTo>
                  <a:lnTo>
                    <a:pt x="96" y="1108"/>
                  </a:lnTo>
                  <a:lnTo>
                    <a:pt x="101" y="1103"/>
                  </a:lnTo>
                  <a:lnTo>
                    <a:pt x="101" y="1099"/>
                  </a:lnTo>
                  <a:lnTo>
                    <a:pt x="106" y="1094"/>
                  </a:lnTo>
                  <a:lnTo>
                    <a:pt x="106" y="1089"/>
                  </a:lnTo>
                  <a:lnTo>
                    <a:pt x="106" y="1084"/>
                  </a:lnTo>
                  <a:lnTo>
                    <a:pt x="111" y="1079"/>
                  </a:lnTo>
                  <a:lnTo>
                    <a:pt x="111" y="1075"/>
                  </a:lnTo>
                  <a:lnTo>
                    <a:pt x="115" y="1070"/>
                  </a:lnTo>
                  <a:lnTo>
                    <a:pt x="115" y="1065"/>
                  </a:lnTo>
                  <a:lnTo>
                    <a:pt x="115" y="1060"/>
                  </a:lnTo>
                  <a:lnTo>
                    <a:pt x="120" y="1055"/>
                  </a:lnTo>
                  <a:lnTo>
                    <a:pt x="120" y="1051"/>
                  </a:lnTo>
                  <a:lnTo>
                    <a:pt x="120" y="1046"/>
                  </a:lnTo>
                  <a:lnTo>
                    <a:pt x="125" y="1041"/>
                  </a:lnTo>
                  <a:lnTo>
                    <a:pt x="130" y="1036"/>
                  </a:lnTo>
                  <a:lnTo>
                    <a:pt x="130" y="1031"/>
                  </a:lnTo>
                  <a:lnTo>
                    <a:pt x="130" y="1027"/>
                  </a:lnTo>
                  <a:lnTo>
                    <a:pt x="135" y="1022"/>
                  </a:lnTo>
                  <a:lnTo>
                    <a:pt x="135" y="1017"/>
                  </a:lnTo>
                  <a:lnTo>
                    <a:pt x="135" y="1012"/>
                  </a:lnTo>
                  <a:lnTo>
                    <a:pt x="139" y="1007"/>
                  </a:lnTo>
                  <a:lnTo>
                    <a:pt x="139" y="1003"/>
                  </a:lnTo>
                  <a:lnTo>
                    <a:pt x="144" y="998"/>
                  </a:lnTo>
                  <a:lnTo>
                    <a:pt x="144" y="993"/>
                  </a:lnTo>
                  <a:lnTo>
                    <a:pt x="149" y="988"/>
                  </a:lnTo>
                  <a:lnTo>
                    <a:pt x="183" y="921"/>
                  </a:lnTo>
                  <a:lnTo>
                    <a:pt x="207" y="868"/>
                  </a:lnTo>
                  <a:lnTo>
                    <a:pt x="235" y="820"/>
                  </a:lnTo>
                  <a:lnTo>
                    <a:pt x="264" y="772"/>
                  </a:lnTo>
                  <a:lnTo>
                    <a:pt x="298" y="724"/>
                  </a:lnTo>
                  <a:lnTo>
                    <a:pt x="331" y="676"/>
                  </a:lnTo>
                  <a:lnTo>
                    <a:pt x="365" y="633"/>
                  </a:lnTo>
                  <a:lnTo>
                    <a:pt x="403" y="590"/>
                  </a:lnTo>
                  <a:lnTo>
                    <a:pt x="437" y="547"/>
                  </a:lnTo>
                  <a:lnTo>
                    <a:pt x="480" y="504"/>
                  </a:lnTo>
                  <a:lnTo>
                    <a:pt x="519" y="465"/>
                  </a:lnTo>
                  <a:lnTo>
                    <a:pt x="562" y="427"/>
                  </a:lnTo>
                  <a:lnTo>
                    <a:pt x="605" y="389"/>
                  </a:lnTo>
                  <a:lnTo>
                    <a:pt x="648" y="355"/>
                  </a:lnTo>
                  <a:lnTo>
                    <a:pt x="691" y="322"/>
                  </a:lnTo>
                  <a:lnTo>
                    <a:pt x="739" y="288"/>
                  </a:lnTo>
                  <a:lnTo>
                    <a:pt x="787" y="254"/>
                  </a:lnTo>
                  <a:lnTo>
                    <a:pt x="835" y="226"/>
                  </a:lnTo>
                  <a:lnTo>
                    <a:pt x="888" y="197"/>
                  </a:lnTo>
                  <a:lnTo>
                    <a:pt x="936" y="173"/>
                  </a:lnTo>
                  <a:lnTo>
                    <a:pt x="989" y="149"/>
                  </a:lnTo>
                  <a:lnTo>
                    <a:pt x="1042" y="125"/>
                  </a:lnTo>
                  <a:lnTo>
                    <a:pt x="1095" y="106"/>
                  </a:lnTo>
                  <a:lnTo>
                    <a:pt x="1152" y="87"/>
                  </a:lnTo>
                  <a:lnTo>
                    <a:pt x="1205" y="67"/>
                  </a:lnTo>
                  <a:lnTo>
                    <a:pt x="1263" y="53"/>
                  </a:lnTo>
                  <a:lnTo>
                    <a:pt x="1320" y="39"/>
                  </a:lnTo>
                  <a:lnTo>
                    <a:pt x="1378" y="29"/>
                  </a:lnTo>
                  <a:lnTo>
                    <a:pt x="1435" y="19"/>
                  </a:lnTo>
                  <a:lnTo>
                    <a:pt x="1493" y="10"/>
                  </a:lnTo>
                  <a:lnTo>
                    <a:pt x="1555" y="5"/>
                  </a:lnTo>
                  <a:lnTo>
                    <a:pt x="1613" y="0"/>
                  </a:lnTo>
                  <a:lnTo>
                    <a:pt x="1676" y="0"/>
                  </a:lnTo>
                  <a:lnTo>
                    <a:pt x="1762" y="0"/>
                  </a:lnTo>
                  <a:lnTo>
                    <a:pt x="1848" y="10"/>
                  </a:lnTo>
                  <a:lnTo>
                    <a:pt x="1930" y="19"/>
                  </a:lnTo>
                  <a:lnTo>
                    <a:pt x="2012" y="34"/>
                  </a:lnTo>
                  <a:lnTo>
                    <a:pt x="2093" y="53"/>
                  </a:lnTo>
                  <a:lnTo>
                    <a:pt x="2175" y="77"/>
                  </a:lnTo>
                  <a:lnTo>
                    <a:pt x="2252" y="101"/>
                  </a:lnTo>
                  <a:lnTo>
                    <a:pt x="2328" y="134"/>
                  </a:lnTo>
                  <a:lnTo>
                    <a:pt x="2400" y="168"/>
                  </a:lnTo>
                  <a:lnTo>
                    <a:pt x="2472" y="202"/>
                  </a:lnTo>
                  <a:lnTo>
                    <a:pt x="2544" y="245"/>
                  </a:lnTo>
                  <a:lnTo>
                    <a:pt x="2612" y="288"/>
                  </a:lnTo>
                  <a:lnTo>
                    <a:pt x="2679" y="331"/>
                  </a:lnTo>
                  <a:lnTo>
                    <a:pt x="2741" y="384"/>
                  </a:lnTo>
                  <a:lnTo>
                    <a:pt x="2804" y="437"/>
                  </a:lnTo>
                  <a:lnTo>
                    <a:pt x="2861" y="489"/>
                  </a:lnTo>
                  <a:lnTo>
                    <a:pt x="2919" y="552"/>
                  </a:lnTo>
                  <a:lnTo>
                    <a:pt x="2967" y="609"/>
                  </a:lnTo>
                  <a:lnTo>
                    <a:pt x="3020" y="672"/>
                  </a:lnTo>
                  <a:lnTo>
                    <a:pt x="3068" y="739"/>
                  </a:lnTo>
                  <a:lnTo>
                    <a:pt x="3111" y="806"/>
                  </a:lnTo>
                  <a:lnTo>
                    <a:pt x="3149" y="878"/>
                  </a:lnTo>
                  <a:lnTo>
                    <a:pt x="3188" y="950"/>
                  </a:lnTo>
                  <a:lnTo>
                    <a:pt x="3221" y="1022"/>
                  </a:lnTo>
                  <a:lnTo>
                    <a:pt x="3250" y="1099"/>
                  </a:lnTo>
                  <a:lnTo>
                    <a:pt x="3279" y="1180"/>
                  </a:lnTo>
                  <a:lnTo>
                    <a:pt x="3298" y="1257"/>
                  </a:lnTo>
                  <a:lnTo>
                    <a:pt x="3317" y="1338"/>
                  </a:lnTo>
                  <a:lnTo>
                    <a:pt x="3332" y="1420"/>
                  </a:lnTo>
                  <a:lnTo>
                    <a:pt x="3341" y="1506"/>
                  </a:lnTo>
                  <a:lnTo>
                    <a:pt x="3351" y="1588"/>
                  </a:lnTo>
                  <a:lnTo>
                    <a:pt x="3351" y="1674"/>
                  </a:lnTo>
                  <a:lnTo>
                    <a:pt x="3351" y="1760"/>
                  </a:lnTo>
                  <a:lnTo>
                    <a:pt x="3341" y="1847"/>
                  </a:lnTo>
                  <a:lnTo>
                    <a:pt x="3332" y="1928"/>
                  </a:lnTo>
                  <a:lnTo>
                    <a:pt x="3317" y="2010"/>
                  </a:lnTo>
                  <a:lnTo>
                    <a:pt x="3298" y="2091"/>
                  </a:lnTo>
                  <a:lnTo>
                    <a:pt x="3279" y="2168"/>
                  </a:lnTo>
                  <a:lnTo>
                    <a:pt x="3250" y="2245"/>
                  </a:lnTo>
                  <a:lnTo>
                    <a:pt x="3221" y="2322"/>
                  </a:lnTo>
                  <a:lnTo>
                    <a:pt x="3188" y="2398"/>
                  </a:lnTo>
                  <a:lnTo>
                    <a:pt x="3149" y="2470"/>
                  </a:lnTo>
                  <a:lnTo>
                    <a:pt x="3111" y="2537"/>
                  </a:lnTo>
                  <a:lnTo>
                    <a:pt x="3068" y="2605"/>
                  </a:lnTo>
                  <a:lnTo>
                    <a:pt x="3020" y="2672"/>
                  </a:lnTo>
                  <a:lnTo>
                    <a:pt x="2967" y="2734"/>
                  </a:lnTo>
                  <a:lnTo>
                    <a:pt x="2919" y="2796"/>
                  </a:lnTo>
                  <a:lnTo>
                    <a:pt x="2861" y="2854"/>
                  </a:lnTo>
                  <a:lnTo>
                    <a:pt x="2804" y="2907"/>
                  </a:lnTo>
                  <a:lnTo>
                    <a:pt x="2741" y="2960"/>
                  </a:lnTo>
                  <a:lnTo>
                    <a:pt x="2679" y="3012"/>
                  </a:lnTo>
                  <a:lnTo>
                    <a:pt x="2612" y="3055"/>
                  </a:lnTo>
                  <a:lnTo>
                    <a:pt x="2544" y="3099"/>
                  </a:lnTo>
                  <a:lnTo>
                    <a:pt x="2472" y="3142"/>
                  </a:lnTo>
                  <a:lnTo>
                    <a:pt x="2400" y="3175"/>
                  </a:lnTo>
                  <a:lnTo>
                    <a:pt x="2328" y="3209"/>
                  </a:lnTo>
                  <a:lnTo>
                    <a:pt x="2252" y="3243"/>
                  </a:lnTo>
                  <a:lnTo>
                    <a:pt x="2175" y="3267"/>
                  </a:lnTo>
                  <a:lnTo>
                    <a:pt x="2093" y="3290"/>
                  </a:lnTo>
                  <a:lnTo>
                    <a:pt x="2012" y="3310"/>
                  </a:lnTo>
                  <a:lnTo>
                    <a:pt x="1930" y="3324"/>
                  </a:lnTo>
                  <a:lnTo>
                    <a:pt x="1848" y="3334"/>
                  </a:lnTo>
                  <a:lnTo>
                    <a:pt x="1762" y="3338"/>
                  </a:lnTo>
                  <a:lnTo>
                    <a:pt x="1676" y="3343"/>
                  </a:lnTo>
                  <a:lnTo>
                    <a:pt x="1589" y="3338"/>
                  </a:lnTo>
                  <a:lnTo>
                    <a:pt x="1503" y="3334"/>
                  </a:lnTo>
                  <a:lnTo>
                    <a:pt x="1421" y="3324"/>
                  </a:lnTo>
                  <a:lnTo>
                    <a:pt x="1339" y="3310"/>
                  </a:lnTo>
                  <a:lnTo>
                    <a:pt x="1258" y="3290"/>
                  </a:lnTo>
                  <a:lnTo>
                    <a:pt x="1176" y="3267"/>
                  </a:lnTo>
                  <a:lnTo>
                    <a:pt x="1099" y="3243"/>
                  </a:lnTo>
                  <a:lnTo>
                    <a:pt x="1023" y="3209"/>
                  </a:lnTo>
                  <a:lnTo>
                    <a:pt x="951" y="3175"/>
                  </a:lnTo>
                  <a:lnTo>
                    <a:pt x="879" y="3142"/>
                  </a:lnTo>
                  <a:lnTo>
                    <a:pt x="807" y="3099"/>
                  </a:lnTo>
                  <a:lnTo>
                    <a:pt x="739" y="3055"/>
                  </a:lnTo>
                  <a:lnTo>
                    <a:pt x="672" y="3012"/>
                  </a:lnTo>
                  <a:lnTo>
                    <a:pt x="610" y="2960"/>
                  </a:lnTo>
                  <a:lnTo>
                    <a:pt x="547" y="2907"/>
                  </a:lnTo>
                  <a:lnTo>
                    <a:pt x="490" y="2854"/>
                  </a:lnTo>
                  <a:lnTo>
                    <a:pt x="437" y="2796"/>
                  </a:lnTo>
                  <a:lnTo>
                    <a:pt x="384" y="2734"/>
                  </a:lnTo>
                  <a:lnTo>
                    <a:pt x="331" y="2672"/>
                  </a:lnTo>
                  <a:lnTo>
                    <a:pt x="288" y="2605"/>
                  </a:lnTo>
                  <a:lnTo>
                    <a:pt x="245" y="2537"/>
                  </a:lnTo>
                  <a:lnTo>
                    <a:pt x="202" y="2470"/>
                  </a:lnTo>
                  <a:lnTo>
                    <a:pt x="163" y="2398"/>
                  </a:lnTo>
                  <a:lnTo>
                    <a:pt x="130" y="2322"/>
                  </a:lnTo>
                  <a:lnTo>
                    <a:pt x="101" y="2245"/>
                  </a:lnTo>
                  <a:lnTo>
                    <a:pt x="77" y="2168"/>
                  </a:lnTo>
                  <a:lnTo>
                    <a:pt x="53" y="2091"/>
                  </a:lnTo>
                  <a:lnTo>
                    <a:pt x="34" y="2010"/>
                  </a:lnTo>
                  <a:lnTo>
                    <a:pt x="19" y="1928"/>
                  </a:lnTo>
                  <a:lnTo>
                    <a:pt x="10" y="1847"/>
                  </a:lnTo>
                  <a:lnTo>
                    <a:pt x="0" y="1760"/>
                  </a:lnTo>
                  <a:lnTo>
                    <a:pt x="0" y="1674"/>
                  </a:lnTo>
                  <a:lnTo>
                    <a:pt x="0" y="1669"/>
                  </a:lnTo>
                  <a:lnTo>
                    <a:pt x="0" y="1660"/>
                  </a:lnTo>
                  <a:lnTo>
                    <a:pt x="0" y="1650"/>
                  </a:lnTo>
                  <a:lnTo>
                    <a:pt x="0" y="1641"/>
                  </a:lnTo>
                  <a:lnTo>
                    <a:pt x="0" y="1631"/>
                  </a:lnTo>
                  <a:lnTo>
                    <a:pt x="0" y="1621"/>
                  </a:lnTo>
                  <a:lnTo>
                    <a:pt x="0" y="1612"/>
                  </a:lnTo>
                  <a:lnTo>
                    <a:pt x="0" y="1602"/>
                  </a:lnTo>
                  <a:lnTo>
                    <a:pt x="0" y="1597"/>
                  </a:lnTo>
                  <a:lnTo>
                    <a:pt x="0" y="1588"/>
                  </a:lnTo>
                  <a:lnTo>
                    <a:pt x="5" y="1578"/>
                  </a:lnTo>
                  <a:lnTo>
                    <a:pt x="5" y="1569"/>
                  </a:lnTo>
                  <a:lnTo>
                    <a:pt x="5" y="1559"/>
                  </a:lnTo>
                  <a:lnTo>
                    <a:pt x="5" y="1549"/>
                  </a:lnTo>
                  <a:lnTo>
                    <a:pt x="5" y="1545"/>
                  </a:lnTo>
                  <a:lnTo>
                    <a:pt x="5" y="1535"/>
                  </a:lnTo>
                  <a:lnTo>
                    <a:pt x="5" y="1525"/>
                  </a:lnTo>
                  <a:lnTo>
                    <a:pt x="10" y="1516"/>
                  </a:lnTo>
                  <a:lnTo>
                    <a:pt x="10" y="1506"/>
                  </a:lnTo>
                  <a:lnTo>
                    <a:pt x="10" y="1497"/>
                  </a:lnTo>
                  <a:lnTo>
                    <a:pt x="10" y="1492"/>
                  </a:lnTo>
                  <a:lnTo>
                    <a:pt x="10" y="1482"/>
                  </a:lnTo>
                  <a:lnTo>
                    <a:pt x="15" y="1473"/>
                  </a:lnTo>
                  <a:lnTo>
                    <a:pt x="15" y="1463"/>
                  </a:lnTo>
                  <a:lnTo>
                    <a:pt x="15" y="1453"/>
                  </a:lnTo>
                  <a:lnTo>
                    <a:pt x="15" y="1444"/>
                  </a:lnTo>
                  <a:lnTo>
                    <a:pt x="15" y="1439"/>
                  </a:lnTo>
                  <a:lnTo>
                    <a:pt x="19" y="1429"/>
                  </a:lnTo>
                  <a:lnTo>
                    <a:pt x="19" y="1420"/>
                  </a:lnTo>
                  <a:lnTo>
                    <a:pt x="19" y="1410"/>
                  </a:lnTo>
                  <a:lnTo>
                    <a:pt x="24" y="1401"/>
                  </a:lnTo>
                  <a:lnTo>
                    <a:pt x="24" y="1396"/>
                  </a:lnTo>
                </a:path>
              </a:pathLst>
            </a:custGeom>
            <a:noFill/>
            <a:ln w="12700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57"/>
            <p:cNvSpPr>
              <a:spLocks noChangeAspect="1"/>
            </p:cNvSpPr>
            <p:nvPr/>
          </p:nvSpPr>
          <p:spPr bwMode="auto">
            <a:xfrm>
              <a:off x="1840" y="2659"/>
              <a:ext cx="3015" cy="3017"/>
            </a:xfrm>
            <a:custGeom>
              <a:avLst/>
              <a:gdLst>
                <a:gd name="T0" fmla="*/ 2775 w 3015"/>
                <a:gd name="T1" fmla="*/ 2331 h 3017"/>
                <a:gd name="T2" fmla="*/ 2640 w 3015"/>
                <a:gd name="T3" fmla="*/ 2509 h 3017"/>
                <a:gd name="T4" fmla="*/ 2482 w 3015"/>
                <a:gd name="T5" fmla="*/ 2662 h 3017"/>
                <a:gd name="T6" fmla="*/ 2304 w 3015"/>
                <a:gd name="T7" fmla="*/ 2792 h 3017"/>
                <a:gd name="T8" fmla="*/ 2112 w 3015"/>
                <a:gd name="T9" fmla="*/ 2892 h 3017"/>
                <a:gd name="T10" fmla="*/ 1911 w 3015"/>
                <a:gd name="T11" fmla="*/ 2964 h 3017"/>
                <a:gd name="T12" fmla="*/ 1695 w 3015"/>
                <a:gd name="T13" fmla="*/ 3003 h 3017"/>
                <a:gd name="T14" fmla="*/ 1479 w 3015"/>
                <a:gd name="T15" fmla="*/ 3017 h 3017"/>
                <a:gd name="T16" fmla="*/ 1258 w 3015"/>
                <a:gd name="T17" fmla="*/ 2993 h 3017"/>
                <a:gd name="T18" fmla="*/ 1037 w 3015"/>
                <a:gd name="T19" fmla="*/ 2940 h 3017"/>
                <a:gd name="T20" fmla="*/ 826 w 3015"/>
                <a:gd name="T21" fmla="*/ 2849 h 3017"/>
                <a:gd name="T22" fmla="*/ 629 w 3015"/>
                <a:gd name="T23" fmla="*/ 2734 h 3017"/>
                <a:gd name="T24" fmla="*/ 456 w 3015"/>
                <a:gd name="T25" fmla="*/ 2585 h 3017"/>
                <a:gd name="T26" fmla="*/ 307 w 3015"/>
                <a:gd name="T27" fmla="*/ 2422 h 3017"/>
                <a:gd name="T28" fmla="*/ 187 w 3015"/>
                <a:gd name="T29" fmla="*/ 2240 h 3017"/>
                <a:gd name="T30" fmla="*/ 96 w 3015"/>
                <a:gd name="T31" fmla="*/ 2044 h 3017"/>
                <a:gd name="T32" fmla="*/ 34 w 3015"/>
                <a:gd name="T33" fmla="*/ 1832 h 3017"/>
                <a:gd name="T34" fmla="*/ 0 w 3015"/>
                <a:gd name="T35" fmla="*/ 1621 h 3017"/>
                <a:gd name="T36" fmla="*/ 0 w 3015"/>
                <a:gd name="T37" fmla="*/ 1401 h 3017"/>
                <a:gd name="T38" fmla="*/ 34 w 3015"/>
                <a:gd name="T39" fmla="*/ 1185 h 3017"/>
                <a:gd name="T40" fmla="*/ 96 w 3015"/>
                <a:gd name="T41" fmla="*/ 969 h 3017"/>
                <a:gd name="T42" fmla="*/ 197 w 3015"/>
                <a:gd name="T43" fmla="*/ 758 h 3017"/>
                <a:gd name="T44" fmla="*/ 322 w 3015"/>
                <a:gd name="T45" fmla="*/ 571 h 3017"/>
                <a:gd name="T46" fmla="*/ 475 w 3015"/>
                <a:gd name="T47" fmla="*/ 408 h 3017"/>
                <a:gd name="T48" fmla="*/ 648 w 3015"/>
                <a:gd name="T49" fmla="*/ 269 h 3017"/>
                <a:gd name="T50" fmla="*/ 835 w 3015"/>
                <a:gd name="T51" fmla="*/ 159 h 3017"/>
                <a:gd name="T52" fmla="*/ 1037 w 3015"/>
                <a:gd name="T53" fmla="*/ 77 h 3017"/>
                <a:gd name="T54" fmla="*/ 1248 w 3015"/>
                <a:gd name="T55" fmla="*/ 24 h 3017"/>
                <a:gd name="T56" fmla="*/ 1464 w 3015"/>
                <a:gd name="T57" fmla="*/ 0 h 3017"/>
                <a:gd name="T58" fmla="*/ 1685 w 3015"/>
                <a:gd name="T59" fmla="*/ 15 h 3017"/>
                <a:gd name="T60" fmla="*/ 1906 w 3015"/>
                <a:gd name="T61" fmla="*/ 53 h 3017"/>
                <a:gd name="T62" fmla="*/ 2122 w 3015"/>
                <a:gd name="T63" fmla="*/ 135 h 3017"/>
                <a:gd name="T64" fmla="*/ 2324 w 3015"/>
                <a:gd name="T65" fmla="*/ 240 h 3017"/>
                <a:gd name="T66" fmla="*/ 2506 w 3015"/>
                <a:gd name="T67" fmla="*/ 379 h 3017"/>
                <a:gd name="T68" fmla="*/ 2660 w 3015"/>
                <a:gd name="T69" fmla="*/ 537 h 3017"/>
                <a:gd name="T70" fmla="*/ 2789 w 3015"/>
                <a:gd name="T71" fmla="*/ 715 h 3017"/>
                <a:gd name="T72" fmla="*/ 2890 w 3015"/>
                <a:gd name="T73" fmla="*/ 907 h 3017"/>
                <a:gd name="T74" fmla="*/ 2962 w 3015"/>
                <a:gd name="T75" fmla="*/ 1113 h 3017"/>
                <a:gd name="T76" fmla="*/ 3005 w 3015"/>
                <a:gd name="T77" fmla="*/ 1329 h 3017"/>
                <a:gd name="T78" fmla="*/ 3015 w 3015"/>
                <a:gd name="T79" fmla="*/ 1545 h 3017"/>
                <a:gd name="T80" fmla="*/ 2996 w 3015"/>
                <a:gd name="T81" fmla="*/ 1765 h 3017"/>
                <a:gd name="T82" fmla="*/ 2943 w 3015"/>
                <a:gd name="T83" fmla="*/ 1986 h 3017"/>
                <a:gd name="T84" fmla="*/ 2852 w 3015"/>
                <a:gd name="T85" fmla="*/ 2197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5" h="3017">
                  <a:moveTo>
                    <a:pt x="2852" y="2197"/>
                  </a:moveTo>
                  <a:lnTo>
                    <a:pt x="2818" y="2264"/>
                  </a:lnTo>
                  <a:lnTo>
                    <a:pt x="2775" y="2331"/>
                  </a:lnTo>
                  <a:lnTo>
                    <a:pt x="2736" y="2394"/>
                  </a:lnTo>
                  <a:lnTo>
                    <a:pt x="2688" y="2451"/>
                  </a:lnTo>
                  <a:lnTo>
                    <a:pt x="2640" y="2509"/>
                  </a:lnTo>
                  <a:lnTo>
                    <a:pt x="2592" y="2562"/>
                  </a:lnTo>
                  <a:lnTo>
                    <a:pt x="2540" y="2614"/>
                  </a:lnTo>
                  <a:lnTo>
                    <a:pt x="2482" y="2662"/>
                  </a:lnTo>
                  <a:lnTo>
                    <a:pt x="2424" y="2710"/>
                  </a:lnTo>
                  <a:lnTo>
                    <a:pt x="2367" y="2749"/>
                  </a:lnTo>
                  <a:lnTo>
                    <a:pt x="2304" y="2792"/>
                  </a:lnTo>
                  <a:lnTo>
                    <a:pt x="2242" y="2825"/>
                  </a:lnTo>
                  <a:lnTo>
                    <a:pt x="2180" y="2859"/>
                  </a:lnTo>
                  <a:lnTo>
                    <a:pt x="2112" y="2892"/>
                  </a:lnTo>
                  <a:lnTo>
                    <a:pt x="2045" y="2916"/>
                  </a:lnTo>
                  <a:lnTo>
                    <a:pt x="1978" y="2940"/>
                  </a:lnTo>
                  <a:lnTo>
                    <a:pt x="1911" y="2964"/>
                  </a:lnTo>
                  <a:lnTo>
                    <a:pt x="1839" y="2979"/>
                  </a:lnTo>
                  <a:lnTo>
                    <a:pt x="1767" y="2993"/>
                  </a:lnTo>
                  <a:lnTo>
                    <a:pt x="1695" y="3003"/>
                  </a:lnTo>
                  <a:lnTo>
                    <a:pt x="1623" y="3012"/>
                  </a:lnTo>
                  <a:lnTo>
                    <a:pt x="1551" y="3017"/>
                  </a:lnTo>
                  <a:lnTo>
                    <a:pt x="1479" y="3017"/>
                  </a:lnTo>
                  <a:lnTo>
                    <a:pt x="1402" y="3012"/>
                  </a:lnTo>
                  <a:lnTo>
                    <a:pt x="1330" y="3003"/>
                  </a:lnTo>
                  <a:lnTo>
                    <a:pt x="1258" y="2993"/>
                  </a:lnTo>
                  <a:lnTo>
                    <a:pt x="1186" y="2979"/>
                  </a:lnTo>
                  <a:lnTo>
                    <a:pt x="1109" y="2960"/>
                  </a:lnTo>
                  <a:lnTo>
                    <a:pt x="1037" y="2940"/>
                  </a:lnTo>
                  <a:lnTo>
                    <a:pt x="965" y="2916"/>
                  </a:lnTo>
                  <a:lnTo>
                    <a:pt x="898" y="2883"/>
                  </a:lnTo>
                  <a:lnTo>
                    <a:pt x="826" y="2849"/>
                  </a:lnTo>
                  <a:lnTo>
                    <a:pt x="759" y="2816"/>
                  </a:lnTo>
                  <a:lnTo>
                    <a:pt x="691" y="2773"/>
                  </a:lnTo>
                  <a:lnTo>
                    <a:pt x="629" y="2734"/>
                  </a:lnTo>
                  <a:lnTo>
                    <a:pt x="567" y="2686"/>
                  </a:lnTo>
                  <a:lnTo>
                    <a:pt x="509" y="2638"/>
                  </a:lnTo>
                  <a:lnTo>
                    <a:pt x="456" y="2585"/>
                  </a:lnTo>
                  <a:lnTo>
                    <a:pt x="403" y="2533"/>
                  </a:lnTo>
                  <a:lnTo>
                    <a:pt x="355" y="2480"/>
                  </a:lnTo>
                  <a:lnTo>
                    <a:pt x="307" y="2422"/>
                  </a:lnTo>
                  <a:lnTo>
                    <a:pt x="264" y="2365"/>
                  </a:lnTo>
                  <a:lnTo>
                    <a:pt x="226" y="2303"/>
                  </a:lnTo>
                  <a:lnTo>
                    <a:pt x="187" y="2240"/>
                  </a:lnTo>
                  <a:lnTo>
                    <a:pt x="154" y="2173"/>
                  </a:lnTo>
                  <a:lnTo>
                    <a:pt x="125" y="2111"/>
                  </a:lnTo>
                  <a:lnTo>
                    <a:pt x="96" y="2044"/>
                  </a:lnTo>
                  <a:lnTo>
                    <a:pt x="72" y="1972"/>
                  </a:lnTo>
                  <a:lnTo>
                    <a:pt x="53" y="1904"/>
                  </a:lnTo>
                  <a:lnTo>
                    <a:pt x="34" y="1832"/>
                  </a:lnTo>
                  <a:lnTo>
                    <a:pt x="19" y="1765"/>
                  </a:lnTo>
                  <a:lnTo>
                    <a:pt x="10" y="1693"/>
                  </a:lnTo>
                  <a:lnTo>
                    <a:pt x="0" y="1621"/>
                  </a:lnTo>
                  <a:lnTo>
                    <a:pt x="0" y="1545"/>
                  </a:lnTo>
                  <a:lnTo>
                    <a:pt x="0" y="1473"/>
                  </a:lnTo>
                  <a:lnTo>
                    <a:pt x="0" y="1401"/>
                  </a:lnTo>
                  <a:lnTo>
                    <a:pt x="10" y="1329"/>
                  </a:lnTo>
                  <a:lnTo>
                    <a:pt x="19" y="1257"/>
                  </a:lnTo>
                  <a:lnTo>
                    <a:pt x="34" y="1185"/>
                  </a:lnTo>
                  <a:lnTo>
                    <a:pt x="48" y="1108"/>
                  </a:lnTo>
                  <a:lnTo>
                    <a:pt x="72" y="1041"/>
                  </a:lnTo>
                  <a:lnTo>
                    <a:pt x="96" y="969"/>
                  </a:lnTo>
                  <a:lnTo>
                    <a:pt x="125" y="897"/>
                  </a:lnTo>
                  <a:lnTo>
                    <a:pt x="159" y="830"/>
                  </a:lnTo>
                  <a:lnTo>
                    <a:pt x="197" y="758"/>
                  </a:lnTo>
                  <a:lnTo>
                    <a:pt x="235" y="696"/>
                  </a:lnTo>
                  <a:lnTo>
                    <a:pt x="279" y="633"/>
                  </a:lnTo>
                  <a:lnTo>
                    <a:pt x="322" y="571"/>
                  </a:lnTo>
                  <a:lnTo>
                    <a:pt x="370" y="513"/>
                  </a:lnTo>
                  <a:lnTo>
                    <a:pt x="423" y="461"/>
                  </a:lnTo>
                  <a:lnTo>
                    <a:pt x="475" y="408"/>
                  </a:lnTo>
                  <a:lnTo>
                    <a:pt x="533" y="360"/>
                  </a:lnTo>
                  <a:lnTo>
                    <a:pt x="591" y="312"/>
                  </a:lnTo>
                  <a:lnTo>
                    <a:pt x="648" y="269"/>
                  </a:lnTo>
                  <a:lnTo>
                    <a:pt x="711" y="230"/>
                  </a:lnTo>
                  <a:lnTo>
                    <a:pt x="773" y="192"/>
                  </a:lnTo>
                  <a:lnTo>
                    <a:pt x="835" y="159"/>
                  </a:lnTo>
                  <a:lnTo>
                    <a:pt x="903" y="130"/>
                  </a:lnTo>
                  <a:lnTo>
                    <a:pt x="970" y="101"/>
                  </a:lnTo>
                  <a:lnTo>
                    <a:pt x="1037" y="77"/>
                  </a:lnTo>
                  <a:lnTo>
                    <a:pt x="1109" y="58"/>
                  </a:lnTo>
                  <a:lnTo>
                    <a:pt x="1176" y="39"/>
                  </a:lnTo>
                  <a:lnTo>
                    <a:pt x="1248" y="24"/>
                  </a:lnTo>
                  <a:lnTo>
                    <a:pt x="1320" y="15"/>
                  </a:lnTo>
                  <a:lnTo>
                    <a:pt x="1392" y="5"/>
                  </a:lnTo>
                  <a:lnTo>
                    <a:pt x="1464" y="0"/>
                  </a:lnTo>
                  <a:lnTo>
                    <a:pt x="1541" y="0"/>
                  </a:lnTo>
                  <a:lnTo>
                    <a:pt x="1613" y="5"/>
                  </a:lnTo>
                  <a:lnTo>
                    <a:pt x="1685" y="15"/>
                  </a:lnTo>
                  <a:lnTo>
                    <a:pt x="1757" y="24"/>
                  </a:lnTo>
                  <a:lnTo>
                    <a:pt x="1834" y="39"/>
                  </a:lnTo>
                  <a:lnTo>
                    <a:pt x="1906" y="53"/>
                  </a:lnTo>
                  <a:lnTo>
                    <a:pt x="1978" y="77"/>
                  </a:lnTo>
                  <a:lnTo>
                    <a:pt x="2050" y="101"/>
                  </a:lnTo>
                  <a:lnTo>
                    <a:pt x="2122" y="135"/>
                  </a:lnTo>
                  <a:lnTo>
                    <a:pt x="2189" y="163"/>
                  </a:lnTo>
                  <a:lnTo>
                    <a:pt x="2261" y="202"/>
                  </a:lnTo>
                  <a:lnTo>
                    <a:pt x="2324" y="240"/>
                  </a:lnTo>
                  <a:lnTo>
                    <a:pt x="2386" y="283"/>
                  </a:lnTo>
                  <a:lnTo>
                    <a:pt x="2448" y="331"/>
                  </a:lnTo>
                  <a:lnTo>
                    <a:pt x="2506" y="379"/>
                  </a:lnTo>
                  <a:lnTo>
                    <a:pt x="2559" y="432"/>
                  </a:lnTo>
                  <a:lnTo>
                    <a:pt x="2612" y="485"/>
                  </a:lnTo>
                  <a:lnTo>
                    <a:pt x="2660" y="537"/>
                  </a:lnTo>
                  <a:lnTo>
                    <a:pt x="2708" y="595"/>
                  </a:lnTo>
                  <a:lnTo>
                    <a:pt x="2751" y="653"/>
                  </a:lnTo>
                  <a:lnTo>
                    <a:pt x="2789" y="715"/>
                  </a:lnTo>
                  <a:lnTo>
                    <a:pt x="2828" y="777"/>
                  </a:lnTo>
                  <a:lnTo>
                    <a:pt x="2861" y="844"/>
                  </a:lnTo>
                  <a:lnTo>
                    <a:pt x="2890" y="907"/>
                  </a:lnTo>
                  <a:lnTo>
                    <a:pt x="2919" y="974"/>
                  </a:lnTo>
                  <a:lnTo>
                    <a:pt x="2943" y="1046"/>
                  </a:lnTo>
                  <a:lnTo>
                    <a:pt x="2962" y="1113"/>
                  </a:lnTo>
                  <a:lnTo>
                    <a:pt x="2981" y="1185"/>
                  </a:lnTo>
                  <a:lnTo>
                    <a:pt x="2996" y="1257"/>
                  </a:lnTo>
                  <a:lnTo>
                    <a:pt x="3005" y="1329"/>
                  </a:lnTo>
                  <a:lnTo>
                    <a:pt x="3015" y="1401"/>
                  </a:lnTo>
                  <a:lnTo>
                    <a:pt x="3015" y="1473"/>
                  </a:lnTo>
                  <a:lnTo>
                    <a:pt x="3015" y="1545"/>
                  </a:lnTo>
                  <a:lnTo>
                    <a:pt x="3015" y="1621"/>
                  </a:lnTo>
                  <a:lnTo>
                    <a:pt x="3005" y="1693"/>
                  </a:lnTo>
                  <a:lnTo>
                    <a:pt x="2996" y="1765"/>
                  </a:lnTo>
                  <a:lnTo>
                    <a:pt x="2981" y="1837"/>
                  </a:lnTo>
                  <a:lnTo>
                    <a:pt x="2962" y="1914"/>
                  </a:lnTo>
                  <a:lnTo>
                    <a:pt x="2943" y="1986"/>
                  </a:lnTo>
                  <a:lnTo>
                    <a:pt x="2914" y="2058"/>
                  </a:lnTo>
                  <a:lnTo>
                    <a:pt x="2885" y="2125"/>
                  </a:lnTo>
                  <a:lnTo>
                    <a:pt x="2852" y="2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58"/>
            <p:cNvSpPr>
              <a:spLocks noChangeAspect="1"/>
            </p:cNvSpPr>
            <p:nvPr/>
          </p:nvSpPr>
          <p:spPr bwMode="auto">
            <a:xfrm>
              <a:off x="1840" y="2659"/>
              <a:ext cx="3015" cy="3017"/>
            </a:xfrm>
            <a:custGeom>
              <a:avLst/>
              <a:gdLst>
                <a:gd name="T0" fmla="*/ 2775 w 3015"/>
                <a:gd name="T1" fmla="*/ 2331 h 3017"/>
                <a:gd name="T2" fmla="*/ 2640 w 3015"/>
                <a:gd name="T3" fmla="*/ 2509 h 3017"/>
                <a:gd name="T4" fmla="*/ 2482 w 3015"/>
                <a:gd name="T5" fmla="*/ 2662 h 3017"/>
                <a:gd name="T6" fmla="*/ 2304 w 3015"/>
                <a:gd name="T7" fmla="*/ 2792 h 3017"/>
                <a:gd name="T8" fmla="*/ 2112 w 3015"/>
                <a:gd name="T9" fmla="*/ 2892 h 3017"/>
                <a:gd name="T10" fmla="*/ 1911 w 3015"/>
                <a:gd name="T11" fmla="*/ 2964 h 3017"/>
                <a:gd name="T12" fmla="*/ 1695 w 3015"/>
                <a:gd name="T13" fmla="*/ 3003 h 3017"/>
                <a:gd name="T14" fmla="*/ 1479 w 3015"/>
                <a:gd name="T15" fmla="*/ 3017 h 3017"/>
                <a:gd name="T16" fmla="*/ 1258 w 3015"/>
                <a:gd name="T17" fmla="*/ 2993 h 3017"/>
                <a:gd name="T18" fmla="*/ 1037 w 3015"/>
                <a:gd name="T19" fmla="*/ 2940 h 3017"/>
                <a:gd name="T20" fmla="*/ 826 w 3015"/>
                <a:gd name="T21" fmla="*/ 2849 h 3017"/>
                <a:gd name="T22" fmla="*/ 629 w 3015"/>
                <a:gd name="T23" fmla="*/ 2734 h 3017"/>
                <a:gd name="T24" fmla="*/ 456 w 3015"/>
                <a:gd name="T25" fmla="*/ 2585 h 3017"/>
                <a:gd name="T26" fmla="*/ 307 w 3015"/>
                <a:gd name="T27" fmla="*/ 2422 h 3017"/>
                <a:gd name="T28" fmla="*/ 187 w 3015"/>
                <a:gd name="T29" fmla="*/ 2240 h 3017"/>
                <a:gd name="T30" fmla="*/ 96 w 3015"/>
                <a:gd name="T31" fmla="*/ 2044 h 3017"/>
                <a:gd name="T32" fmla="*/ 34 w 3015"/>
                <a:gd name="T33" fmla="*/ 1832 h 3017"/>
                <a:gd name="T34" fmla="*/ 0 w 3015"/>
                <a:gd name="T35" fmla="*/ 1621 h 3017"/>
                <a:gd name="T36" fmla="*/ 0 w 3015"/>
                <a:gd name="T37" fmla="*/ 1401 h 3017"/>
                <a:gd name="T38" fmla="*/ 34 w 3015"/>
                <a:gd name="T39" fmla="*/ 1185 h 3017"/>
                <a:gd name="T40" fmla="*/ 96 w 3015"/>
                <a:gd name="T41" fmla="*/ 969 h 3017"/>
                <a:gd name="T42" fmla="*/ 197 w 3015"/>
                <a:gd name="T43" fmla="*/ 758 h 3017"/>
                <a:gd name="T44" fmla="*/ 322 w 3015"/>
                <a:gd name="T45" fmla="*/ 571 h 3017"/>
                <a:gd name="T46" fmla="*/ 475 w 3015"/>
                <a:gd name="T47" fmla="*/ 408 h 3017"/>
                <a:gd name="T48" fmla="*/ 648 w 3015"/>
                <a:gd name="T49" fmla="*/ 269 h 3017"/>
                <a:gd name="T50" fmla="*/ 835 w 3015"/>
                <a:gd name="T51" fmla="*/ 159 h 3017"/>
                <a:gd name="T52" fmla="*/ 1037 w 3015"/>
                <a:gd name="T53" fmla="*/ 77 h 3017"/>
                <a:gd name="T54" fmla="*/ 1248 w 3015"/>
                <a:gd name="T55" fmla="*/ 24 h 3017"/>
                <a:gd name="T56" fmla="*/ 1464 w 3015"/>
                <a:gd name="T57" fmla="*/ 0 h 3017"/>
                <a:gd name="T58" fmla="*/ 1685 w 3015"/>
                <a:gd name="T59" fmla="*/ 15 h 3017"/>
                <a:gd name="T60" fmla="*/ 1906 w 3015"/>
                <a:gd name="T61" fmla="*/ 53 h 3017"/>
                <a:gd name="T62" fmla="*/ 2122 w 3015"/>
                <a:gd name="T63" fmla="*/ 135 h 3017"/>
                <a:gd name="T64" fmla="*/ 2324 w 3015"/>
                <a:gd name="T65" fmla="*/ 240 h 3017"/>
                <a:gd name="T66" fmla="*/ 2506 w 3015"/>
                <a:gd name="T67" fmla="*/ 379 h 3017"/>
                <a:gd name="T68" fmla="*/ 2660 w 3015"/>
                <a:gd name="T69" fmla="*/ 537 h 3017"/>
                <a:gd name="T70" fmla="*/ 2789 w 3015"/>
                <a:gd name="T71" fmla="*/ 715 h 3017"/>
                <a:gd name="T72" fmla="*/ 2890 w 3015"/>
                <a:gd name="T73" fmla="*/ 907 h 3017"/>
                <a:gd name="T74" fmla="*/ 2962 w 3015"/>
                <a:gd name="T75" fmla="*/ 1113 h 3017"/>
                <a:gd name="T76" fmla="*/ 3005 w 3015"/>
                <a:gd name="T77" fmla="*/ 1329 h 3017"/>
                <a:gd name="T78" fmla="*/ 3015 w 3015"/>
                <a:gd name="T79" fmla="*/ 1545 h 3017"/>
                <a:gd name="T80" fmla="*/ 2996 w 3015"/>
                <a:gd name="T81" fmla="*/ 1765 h 3017"/>
                <a:gd name="T82" fmla="*/ 2943 w 3015"/>
                <a:gd name="T83" fmla="*/ 1986 h 3017"/>
                <a:gd name="T84" fmla="*/ 2852 w 3015"/>
                <a:gd name="T85" fmla="*/ 2197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5" h="3017">
                  <a:moveTo>
                    <a:pt x="2852" y="2197"/>
                  </a:moveTo>
                  <a:lnTo>
                    <a:pt x="2818" y="2264"/>
                  </a:lnTo>
                  <a:lnTo>
                    <a:pt x="2775" y="2331"/>
                  </a:lnTo>
                  <a:lnTo>
                    <a:pt x="2736" y="2394"/>
                  </a:lnTo>
                  <a:lnTo>
                    <a:pt x="2688" y="2451"/>
                  </a:lnTo>
                  <a:lnTo>
                    <a:pt x="2640" y="2509"/>
                  </a:lnTo>
                  <a:lnTo>
                    <a:pt x="2592" y="2562"/>
                  </a:lnTo>
                  <a:lnTo>
                    <a:pt x="2540" y="2614"/>
                  </a:lnTo>
                  <a:lnTo>
                    <a:pt x="2482" y="2662"/>
                  </a:lnTo>
                  <a:lnTo>
                    <a:pt x="2424" y="2710"/>
                  </a:lnTo>
                  <a:lnTo>
                    <a:pt x="2367" y="2749"/>
                  </a:lnTo>
                  <a:lnTo>
                    <a:pt x="2304" y="2792"/>
                  </a:lnTo>
                  <a:lnTo>
                    <a:pt x="2242" y="2825"/>
                  </a:lnTo>
                  <a:lnTo>
                    <a:pt x="2180" y="2859"/>
                  </a:lnTo>
                  <a:lnTo>
                    <a:pt x="2112" y="2892"/>
                  </a:lnTo>
                  <a:lnTo>
                    <a:pt x="2045" y="2916"/>
                  </a:lnTo>
                  <a:lnTo>
                    <a:pt x="1978" y="2940"/>
                  </a:lnTo>
                  <a:lnTo>
                    <a:pt x="1911" y="2964"/>
                  </a:lnTo>
                  <a:lnTo>
                    <a:pt x="1839" y="2979"/>
                  </a:lnTo>
                  <a:lnTo>
                    <a:pt x="1767" y="2993"/>
                  </a:lnTo>
                  <a:lnTo>
                    <a:pt x="1695" y="3003"/>
                  </a:lnTo>
                  <a:lnTo>
                    <a:pt x="1623" y="3012"/>
                  </a:lnTo>
                  <a:lnTo>
                    <a:pt x="1551" y="3017"/>
                  </a:lnTo>
                  <a:lnTo>
                    <a:pt x="1479" y="3017"/>
                  </a:lnTo>
                  <a:lnTo>
                    <a:pt x="1402" y="3012"/>
                  </a:lnTo>
                  <a:lnTo>
                    <a:pt x="1330" y="3003"/>
                  </a:lnTo>
                  <a:lnTo>
                    <a:pt x="1258" y="2993"/>
                  </a:lnTo>
                  <a:lnTo>
                    <a:pt x="1186" y="2979"/>
                  </a:lnTo>
                  <a:lnTo>
                    <a:pt x="1109" y="2960"/>
                  </a:lnTo>
                  <a:lnTo>
                    <a:pt x="1037" y="2940"/>
                  </a:lnTo>
                  <a:lnTo>
                    <a:pt x="965" y="2916"/>
                  </a:lnTo>
                  <a:lnTo>
                    <a:pt x="898" y="2883"/>
                  </a:lnTo>
                  <a:lnTo>
                    <a:pt x="826" y="2849"/>
                  </a:lnTo>
                  <a:lnTo>
                    <a:pt x="759" y="2816"/>
                  </a:lnTo>
                  <a:lnTo>
                    <a:pt x="691" y="2773"/>
                  </a:lnTo>
                  <a:lnTo>
                    <a:pt x="629" y="2734"/>
                  </a:lnTo>
                  <a:lnTo>
                    <a:pt x="567" y="2686"/>
                  </a:lnTo>
                  <a:lnTo>
                    <a:pt x="509" y="2638"/>
                  </a:lnTo>
                  <a:lnTo>
                    <a:pt x="456" y="2585"/>
                  </a:lnTo>
                  <a:lnTo>
                    <a:pt x="403" y="2533"/>
                  </a:lnTo>
                  <a:lnTo>
                    <a:pt x="355" y="2480"/>
                  </a:lnTo>
                  <a:lnTo>
                    <a:pt x="307" y="2422"/>
                  </a:lnTo>
                  <a:lnTo>
                    <a:pt x="264" y="2365"/>
                  </a:lnTo>
                  <a:lnTo>
                    <a:pt x="226" y="2303"/>
                  </a:lnTo>
                  <a:lnTo>
                    <a:pt x="187" y="2240"/>
                  </a:lnTo>
                  <a:lnTo>
                    <a:pt x="154" y="2173"/>
                  </a:lnTo>
                  <a:lnTo>
                    <a:pt x="125" y="2111"/>
                  </a:lnTo>
                  <a:lnTo>
                    <a:pt x="96" y="2044"/>
                  </a:lnTo>
                  <a:lnTo>
                    <a:pt x="72" y="1972"/>
                  </a:lnTo>
                  <a:lnTo>
                    <a:pt x="53" y="1904"/>
                  </a:lnTo>
                  <a:lnTo>
                    <a:pt x="34" y="1832"/>
                  </a:lnTo>
                  <a:lnTo>
                    <a:pt x="19" y="1765"/>
                  </a:lnTo>
                  <a:lnTo>
                    <a:pt x="10" y="1693"/>
                  </a:lnTo>
                  <a:lnTo>
                    <a:pt x="0" y="1621"/>
                  </a:lnTo>
                  <a:lnTo>
                    <a:pt x="0" y="1545"/>
                  </a:lnTo>
                  <a:lnTo>
                    <a:pt x="0" y="1473"/>
                  </a:lnTo>
                  <a:lnTo>
                    <a:pt x="0" y="1401"/>
                  </a:lnTo>
                  <a:lnTo>
                    <a:pt x="10" y="1329"/>
                  </a:lnTo>
                  <a:lnTo>
                    <a:pt x="19" y="1257"/>
                  </a:lnTo>
                  <a:lnTo>
                    <a:pt x="34" y="1185"/>
                  </a:lnTo>
                  <a:lnTo>
                    <a:pt x="48" y="1108"/>
                  </a:lnTo>
                  <a:lnTo>
                    <a:pt x="72" y="1041"/>
                  </a:lnTo>
                  <a:lnTo>
                    <a:pt x="96" y="969"/>
                  </a:lnTo>
                  <a:lnTo>
                    <a:pt x="125" y="897"/>
                  </a:lnTo>
                  <a:lnTo>
                    <a:pt x="159" y="830"/>
                  </a:lnTo>
                  <a:lnTo>
                    <a:pt x="197" y="758"/>
                  </a:lnTo>
                  <a:lnTo>
                    <a:pt x="235" y="696"/>
                  </a:lnTo>
                  <a:lnTo>
                    <a:pt x="279" y="633"/>
                  </a:lnTo>
                  <a:lnTo>
                    <a:pt x="322" y="571"/>
                  </a:lnTo>
                  <a:lnTo>
                    <a:pt x="370" y="513"/>
                  </a:lnTo>
                  <a:lnTo>
                    <a:pt x="423" y="461"/>
                  </a:lnTo>
                  <a:lnTo>
                    <a:pt x="475" y="408"/>
                  </a:lnTo>
                  <a:lnTo>
                    <a:pt x="533" y="360"/>
                  </a:lnTo>
                  <a:lnTo>
                    <a:pt x="591" y="312"/>
                  </a:lnTo>
                  <a:lnTo>
                    <a:pt x="648" y="269"/>
                  </a:lnTo>
                  <a:lnTo>
                    <a:pt x="711" y="230"/>
                  </a:lnTo>
                  <a:lnTo>
                    <a:pt x="773" y="192"/>
                  </a:lnTo>
                  <a:lnTo>
                    <a:pt x="835" y="159"/>
                  </a:lnTo>
                  <a:lnTo>
                    <a:pt x="903" y="130"/>
                  </a:lnTo>
                  <a:lnTo>
                    <a:pt x="970" y="101"/>
                  </a:lnTo>
                  <a:lnTo>
                    <a:pt x="1037" y="77"/>
                  </a:lnTo>
                  <a:lnTo>
                    <a:pt x="1109" y="58"/>
                  </a:lnTo>
                  <a:lnTo>
                    <a:pt x="1176" y="39"/>
                  </a:lnTo>
                  <a:lnTo>
                    <a:pt x="1248" y="24"/>
                  </a:lnTo>
                  <a:lnTo>
                    <a:pt x="1320" y="15"/>
                  </a:lnTo>
                  <a:lnTo>
                    <a:pt x="1392" y="5"/>
                  </a:lnTo>
                  <a:lnTo>
                    <a:pt x="1464" y="0"/>
                  </a:lnTo>
                  <a:lnTo>
                    <a:pt x="1541" y="0"/>
                  </a:lnTo>
                  <a:lnTo>
                    <a:pt x="1613" y="5"/>
                  </a:lnTo>
                  <a:lnTo>
                    <a:pt x="1685" y="15"/>
                  </a:lnTo>
                  <a:lnTo>
                    <a:pt x="1757" y="24"/>
                  </a:lnTo>
                  <a:lnTo>
                    <a:pt x="1834" y="39"/>
                  </a:lnTo>
                  <a:lnTo>
                    <a:pt x="1906" y="53"/>
                  </a:lnTo>
                  <a:lnTo>
                    <a:pt x="1978" y="77"/>
                  </a:lnTo>
                  <a:lnTo>
                    <a:pt x="2050" y="101"/>
                  </a:lnTo>
                  <a:lnTo>
                    <a:pt x="2122" y="135"/>
                  </a:lnTo>
                  <a:lnTo>
                    <a:pt x="2189" y="163"/>
                  </a:lnTo>
                  <a:lnTo>
                    <a:pt x="2261" y="202"/>
                  </a:lnTo>
                  <a:lnTo>
                    <a:pt x="2324" y="240"/>
                  </a:lnTo>
                  <a:lnTo>
                    <a:pt x="2386" y="283"/>
                  </a:lnTo>
                  <a:lnTo>
                    <a:pt x="2448" y="331"/>
                  </a:lnTo>
                  <a:lnTo>
                    <a:pt x="2506" y="379"/>
                  </a:lnTo>
                  <a:lnTo>
                    <a:pt x="2559" y="432"/>
                  </a:lnTo>
                  <a:lnTo>
                    <a:pt x="2612" y="485"/>
                  </a:lnTo>
                  <a:lnTo>
                    <a:pt x="2660" y="537"/>
                  </a:lnTo>
                  <a:lnTo>
                    <a:pt x="2708" y="595"/>
                  </a:lnTo>
                  <a:lnTo>
                    <a:pt x="2751" y="653"/>
                  </a:lnTo>
                  <a:lnTo>
                    <a:pt x="2789" y="715"/>
                  </a:lnTo>
                  <a:lnTo>
                    <a:pt x="2828" y="777"/>
                  </a:lnTo>
                  <a:lnTo>
                    <a:pt x="2861" y="844"/>
                  </a:lnTo>
                  <a:lnTo>
                    <a:pt x="2890" y="907"/>
                  </a:lnTo>
                  <a:lnTo>
                    <a:pt x="2919" y="974"/>
                  </a:lnTo>
                  <a:lnTo>
                    <a:pt x="2943" y="1046"/>
                  </a:lnTo>
                  <a:lnTo>
                    <a:pt x="2962" y="1113"/>
                  </a:lnTo>
                  <a:lnTo>
                    <a:pt x="2981" y="1185"/>
                  </a:lnTo>
                  <a:lnTo>
                    <a:pt x="2996" y="1257"/>
                  </a:lnTo>
                  <a:lnTo>
                    <a:pt x="3005" y="1329"/>
                  </a:lnTo>
                  <a:lnTo>
                    <a:pt x="3015" y="1401"/>
                  </a:lnTo>
                  <a:lnTo>
                    <a:pt x="3015" y="1473"/>
                  </a:lnTo>
                  <a:lnTo>
                    <a:pt x="3015" y="1545"/>
                  </a:lnTo>
                  <a:lnTo>
                    <a:pt x="3015" y="1621"/>
                  </a:lnTo>
                  <a:lnTo>
                    <a:pt x="3005" y="1693"/>
                  </a:lnTo>
                  <a:lnTo>
                    <a:pt x="2996" y="1765"/>
                  </a:lnTo>
                  <a:lnTo>
                    <a:pt x="2981" y="1837"/>
                  </a:lnTo>
                  <a:lnTo>
                    <a:pt x="2962" y="1914"/>
                  </a:lnTo>
                  <a:lnTo>
                    <a:pt x="2943" y="1986"/>
                  </a:lnTo>
                  <a:lnTo>
                    <a:pt x="2914" y="2058"/>
                  </a:lnTo>
                  <a:lnTo>
                    <a:pt x="2885" y="2125"/>
                  </a:lnTo>
                  <a:lnTo>
                    <a:pt x="2852" y="2197"/>
                  </a:lnTo>
                </a:path>
              </a:pathLst>
            </a:custGeom>
            <a:noFill/>
            <a:ln w="0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59"/>
            <p:cNvSpPr>
              <a:spLocks noChangeAspect="1"/>
            </p:cNvSpPr>
            <p:nvPr/>
          </p:nvSpPr>
          <p:spPr bwMode="auto">
            <a:xfrm>
              <a:off x="1696" y="3623"/>
              <a:ext cx="67" cy="269"/>
            </a:xfrm>
            <a:custGeom>
              <a:avLst/>
              <a:gdLst>
                <a:gd name="T0" fmla="*/ 67 w 67"/>
                <a:gd name="T1" fmla="*/ 0 h 269"/>
                <a:gd name="T2" fmla="*/ 0 w 67"/>
                <a:gd name="T3" fmla="*/ 269 h 269"/>
                <a:gd name="T4" fmla="*/ 0 w 67"/>
                <a:gd name="T5" fmla="*/ 259 h 269"/>
                <a:gd name="T6" fmla="*/ 5 w 67"/>
                <a:gd name="T7" fmla="*/ 250 h 269"/>
                <a:gd name="T8" fmla="*/ 5 w 67"/>
                <a:gd name="T9" fmla="*/ 240 h 269"/>
                <a:gd name="T10" fmla="*/ 5 w 67"/>
                <a:gd name="T11" fmla="*/ 235 h 269"/>
                <a:gd name="T12" fmla="*/ 10 w 67"/>
                <a:gd name="T13" fmla="*/ 226 h 269"/>
                <a:gd name="T14" fmla="*/ 10 w 67"/>
                <a:gd name="T15" fmla="*/ 216 h 269"/>
                <a:gd name="T16" fmla="*/ 10 w 67"/>
                <a:gd name="T17" fmla="*/ 207 h 269"/>
                <a:gd name="T18" fmla="*/ 15 w 67"/>
                <a:gd name="T19" fmla="*/ 197 h 269"/>
                <a:gd name="T20" fmla="*/ 15 w 67"/>
                <a:gd name="T21" fmla="*/ 192 h 269"/>
                <a:gd name="T22" fmla="*/ 15 w 67"/>
                <a:gd name="T23" fmla="*/ 183 h 269"/>
                <a:gd name="T24" fmla="*/ 19 w 67"/>
                <a:gd name="T25" fmla="*/ 173 h 269"/>
                <a:gd name="T26" fmla="*/ 19 w 67"/>
                <a:gd name="T27" fmla="*/ 163 h 269"/>
                <a:gd name="T28" fmla="*/ 24 w 67"/>
                <a:gd name="T29" fmla="*/ 159 h 269"/>
                <a:gd name="T30" fmla="*/ 24 w 67"/>
                <a:gd name="T31" fmla="*/ 149 h 269"/>
                <a:gd name="T32" fmla="*/ 24 w 67"/>
                <a:gd name="T33" fmla="*/ 139 h 269"/>
                <a:gd name="T34" fmla="*/ 29 w 67"/>
                <a:gd name="T35" fmla="*/ 130 h 269"/>
                <a:gd name="T36" fmla="*/ 29 w 67"/>
                <a:gd name="T37" fmla="*/ 125 h 269"/>
                <a:gd name="T38" fmla="*/ 34 w 67"/>
                <a:gd name="T39" fmla="*/ 115 h 269"/>
                <a:gd name="T40" fmla="*/ 34 w 67"/>
                <a:gd name="T41" fmla="*/ 106 h 269"/>
                <a:gd name="T42" fmla="*/ 39 w 67"/>
                <a:gd name="T43" fmla="*/ 101 h 269"/>
                <a:gd name="T44" fmla="*/ 39 w 67"/>
                <a:gd name="T45" fmla="*/ 91 h 269"/>
                <a:gd name="T46" fmla="*/ 43 w 67"/>
                <a:gd name="T47" fmla="*/ 82 h 269"/>
                <a:gd name="T48" fmla="*/ 43 w 67"/>
                <a:gd name="T49" fmla="*/ 72 h 269"/>
                <a:gd name="T50" fmla="*/ 48 w 67"/>
                <a:gd name="T51" fmla="*/ 67 h 269"/>
                <a:gd name="T52" fmla="*/ 48 w 67"/>
                <a:gd name="T53" fmla="*/ 58 h 269"/>
                <a:gd name="T54" fmla="*/ 53 w 67"/>
                <a:gd name="T55" fmla="*/ 48 h 269"/>
                <a:gd name="T56" fmla="*/ 53 w 67"/>
                <a:gd name="T57" fmla="*/ 43 h 269"/>
                <a:gd name="T58" fmla="*/ 58 w 67"/>
                <a:gd name="T59" fmla="*/ 34 h 269"/>
                <a:gd name="T60" fmla="*/ 58 w 67"/>
                <a:gd name="T61" fmla="*/ 24 h 269"/>
                <a:gd name="T62" fmla="*/ 63 w 67"/>
                <a:gd name="T63" fmla="*/ 15 h 269"/>
                <a:gd name="T64" fmla="*/ 67 w 67"/>
                <a:gd name="T65" fmla="*/ 10 h 269"/>
                <a:gd name="T66" fmla="*/ 67 w 67"/>
                <a:gd name="T6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269">
                  <a:moveTo>
                    <a:pt x="67" y="0"/>
                  </a:moveTo>
                  <a:lnTo>
                    <a:pt x="0" y="269"/>
                  </a:lnTo>
                  <a:lnTo>
                    <a:pt x="0" y="259"/>
                  </a:lnTo>
                  <a:lnTo>
                    <a:pt x="5" y="250"/>
                  </a:lnTo>
                  <a:lnTo>
                    <a:pt x="5" y="240"/>
                  </a:lnTo>
                  <a:lnTo>
                    <a:pt x="5" y="235"/>
                  </a:lnTo>
                  <a:lnTo>
                    <a:pt x="10" y="226"/>
                  </a:lnTo>
                  <a:lnTo>
                    <a:pt x="10" y="216"/>
                  </a:lnTo>
                  <a:lnTo>
                    <a:pt x="10" y="207"/>
                  </a:lnTo>
                  <a:lnTo>
                    <a:pt x="15" y="197"/>
                  </a:lnTo>
                  <a:lnTo>
                    <a:pt x="15" y="192"/>
                  </a:lnTo>
                  <a:lnTo>
                    <a:pt x="15" y="183"/>
                  </a:lnTo>
                  <a:lnTo>
                    <a:pt x="19" y="173"/>
                  </a:lnTo>
                  <a:lnTo>
                    <a:pt x="19" y="163"/>
                  </a:lnTo>
                  <a:lnTo>
                    <a:pt x="24" y="159"/>
                  </a:lnTo>
                  <a:lnTo>
                    <a:pt x="24" y="149"/>
                  </a:lnTo>
                  <a:lnTo>
                    <a:pt x="24" y="139"/>
                  </a:lnTo>
                  <a:lnTo>
                    <a:pt x="29" y="130"/>
                  </a:lnTo>
                  <a:lnTo>
                    <a:pt x="29" y="125"/>
                  </a:lnTo>
                  <a:lnTo>
                    <a:pt x="34" y="115"/>
                  </a:lnTo>
                  <a:lnTo>
                    <a:pt x="34" y="106"/>
                  </a:lnTo>
                  <a:lnTo>
                    <a:pt x="39" y="101"/>
                  </a:lnTo>
                  <a:lnTo>
                    <a:pt x="39" y="91"/>
                  </a:lnTo>
                  <a:lnTo>
                    <a:pt x="43" y="82"/>
                  </a:lnTo>
                  <a:lnTo>
                    <a:pt x="43" y="72"/>
                  </a:lnTo>
                  <a:lnTo>
                    <a:pt x="48" y="67"/>
                  </a:lnTo>
                  <a:lnTo>
                    <a:pt x="48" y="58"/>
                  </a:lnTo>
                  <a:lnTo>
                    <a:pt x="53" y="48"/>
                  </a:lnTo>
                  <a:lnTo>
                    <a:pt x="53" y="43"/>
                  </a:lnTo>
                  <a:lnTo>
                    <a:pt x="58" y="34"/>
                  </a:lnTo>
                  <a:lnTo>
                    <a:pt x="58" y="24"/>
                  </a:lnTo>
                  <a:lnTo>
                    <a:pt x="63" y="15"/>
                  </a:lnTo>
                  <a:lnTo>
                    <a:pt x="67" y="1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60"/>
            <p:cNvSpPr>
              <a:spLocks noChangeAspect="1"/>
            </p:cNvSpPr>
            <p:nvPr/>
          </p:nvSpPr>
          <p:spPr bwMode="auto">
            <a:xfrm>
              <a:off x="1821" y="3417"/>
              <a:ext cx="34" cy="67"/>
            </a:xfrm>
            <a:custGeom>
              <a:avLst/>
              <a:gdLst>
                <a:gd name="T0" fmla="*/ 34 w 34"/>
                <a:gd name="T1" fmla="*/ 0 h 67"/>
                <a:gd name="T2" fmla="*/ 0 w 34"/>
                <a:gd name="T3" fmla="*/ 67 h 67"/>
                <a:gd name="T4" fmla="*/ 0 w 34"/>
                <a:gd name="T5" fmla="*/ 62 h 67"/>
                <a:gd name="T6" fmla="*/ 0 w 34"/>
                <a:gd name="T7" fmla="*/ 58 h 67"/>
                <a:gd name="T8" fmla="*/ 5 w 34"/>
                <a:gd name="T9" fmla="*/ 58 h 67"/>
                <a:gd name="T10" fmla="*/ 5 w 34"/>
                <a:gd name="T11" fmla="*/ 53 h 67"/>
                <a:gd name="T12" fmla="*/ 5 w 34"/>
                <a:gd name="T13" fmla="*/ 48 h 67"/>
                <a:gd name="T14" fmla="*/ 10 w 34"/>
                <a:gd name="T15" fmla="*/ 48 h 67"/>
                <a:gd name="T16" fmla="*/ 10 w 34"/>
                <a:gd name="T17" fmla="*/ 43 h 67"/>
                <a:gd name="T18" fmla="*/ 10 w 34"/>
                <a:gd name="T19" fmla="*/ 38 h 67"/>
                <a:gd name="T20" fmla="*/ 14 w 34"/>
                <a:gd name="T21" fmla="*/ 38 h 67"/>
                <a:gd name="T22" fmla="*/ 14 w 34"/>
                <a:gd name="T23" fmla="*/ 34 h 67"/>
                <a:gd name="T24" fmla="*/ 14 w 34"/>
                <a:gd name="T25" fmla="*/ 29 h 67"/>
                <a:gd name="T26" fmla="*/ 19 w 34"/>
                <a:gd name="T27" fmla="*/ 29 h 67"/>
                <a:gd name="T28" fmla="*/ 19 w 34"/>
                <a:gd name="T29" fmla="*/ 24 h 67"/>
                <a:gd name="T30" fmla="*/ 19 w 34"/>
                <a:gd name="T31" fmla="*/ 19 h 67"/>
                <a:gd name="T32" fmla="*/ 24 w 34"/>
                <a:gd name="T33" fmla="*/ 19 h 67"/>
                <a:gd name="T34" fmla="*/ 24 w 34"/>
                <a:gd name="T35" fmla="*/ 14 h 67"/>
                <a:gd name="T36" fmla="*/ 24 w 34"/>
                <a:gd name="T37" fmla="*/ 10 h 67"/>
                <a:gd name="T38" fmla="*/ 29 w 34"/>
                <a:gd name="T39" fmla="*/ 5 h 67"/>
                <a:gd name="T40" fmla="*/ 29 w 34"/>
                <a:gd name="T41" fmla="*/ 0 h 67"/>
                <a:gd name="T42" fmla="*/ 34 w 34"/>
                <a:gd name="T4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67">
                  <a:moveTo>
                    <a:pt x="34" y="0"/>
                  </a:move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10" y="48"/>
                  </a:lnTo>
                  <a:lnTo>
                    <a:pt x="10" y="43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9" y="5"/>
                  </a:lnTo>
                  <a:lnTo>
                    <a:pt x="29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61"/>
            <p:cNvSpPr>
              <a:spLocks noChangeAspect="1" noEditPoints="1"/>
            </p:cNvSpPr>
            <p:nvPr/>
          </p:nvSpPr>
          <p:spPr bwMode="auto">
            <a:xfrm>
              <a:off x="3504" y="4223"/>
              <a:ext cx="1935" cy="2168"/>
            </a:xfrm>
            <a:custGeom>
              <a:avLst/>
              <a:gdLst>
                <a:gd name="T0" fmla="*/ 965 w 1935"/>
                <a:gd name="T1" fmla="*/ 1252 h 2168"/>
                <a:gd name="T2" fmla="*/ 1027 w 1935"/>
                <a:gd name="T3" fmla="*/ 935 h 2168"/>
                <a:gd name="T4" fmla="*/ 1071 w 1935"/>
                <a:gd name="T5" fmla="*/ 1060 h 2168"/>
                <a:gd name="T6" fmla="*/ 1738 w 1935"/>
                <a:gd name="T7" fmla="*/ 959 h 2168"/>
                <a:gd name="T8" fmla="*/ 1733 w 1935"/>
                <a:gd name="T9" fmla="*/ 513 h 2168"/>
                <a:gd name="T10" fmla="*/ 1378 w 1935"/>
                <a:gd name="T11" fmla="*/ 571 h 2168"/>
                <a:gd name="T12" fmla="*/ 1498 w 1935"/>
                <a:gd name="T13" fmla="*/ 882 h 2168"/>
                <a:gd name="T14" fmla="*/ 1848 w 1935"/>
                <a:gd name="T15" fmla="*/ 1261 h 2168"/>
                <a:gd name="T16" fmla="*/ 1709 w 1935"/>
                <a:gd name="T17" fmla="*/ 1746 h 2168"/>
                <a:gd name="T18" fmla="*/ 1234 w 1935"/>
                <a:gd name="T19" fmla="*/ 1971 h 2168"/>
                <a:gd name="T20" fmla="*/ 735 w 1935"/>
                <a:gd name="T21" fmla="*/ 2024 h 2168"/>
                <a:gd name="T22" fmla="*/ 288 w 1935"/>
                <a:gd name="T23" fmla="*/ 1755 h 2168"/>
                <a:gd name="T24" fmla="*/ 53 w 1935"/>
                <a:gd name="T25" fmla="*/ 1319 h 2168"/>
                <a:gd name="T26" fmla="*/ 29 w 1935"/>
                <a:gd name="T27" fmla="*/ 796 h 2168"/>
                <a:gd name="T28" fmla="*/ 346 w 1935"/>
                <a:gd name="T29" fmla="*/ 412 h 2168"/>
                <a:gd name="T30" fmla="*/ 773 w 1935"/>
                <a:gd name="T31" fmla="*/ 101 h 2168"/>
                <a:gd name="T32" fmla="*/ 1263 w 1935"/>
                <a:gd name="T33" fmla="*/ 249 h 2168"/>
                <a:gd name="T34" fmla="*/ 1762 w 1935"/>
                <a:gd name="T35" fmla="*/ 436 h 2168"/>
                <a:gd name="T36" fmla="*/ 1819 w 1935"/>
                <a:gd name="T37" fmla="*/ 954 h 2168"/>
                <a:gd name="T38" fmla="*/ 1503 w 1935"/>
                <a:gd name="T39" fmla="*/ 1285 h 2168"/>
                <a:gd name="T40" fmla="*/ 1378 w 1935"/>
                <a:gd name="T41" fmla="*/ 1607 h 2168"/>
                <a:gd name="T42" fmla="*/ 1747 w 1935"/>
                <a:gd name="T43" fmla="*/ 1650 h 2168"/>
                <a:gd name="T44" fmla="*/ 1757 w 1935"/>
                <a:gd name="T45" fmla="*/ 1228 h 2168"/>
                <a:gd name="T46" fmla="*/ 1474 w 1935"/>
                <a:gd name="T47" fmla="*/ 921 h 2168"/>
                <a:gd name="T48" fmla="*/ 1431 w 1935"/>
                <a:gd name="T49" fmla="*/ 1228 h 2168"/>
                <a:gd name="T50" fmla="*/ 1642 w 1935"/>
                <a:gd name="T51" fmla="*/ 1089 h 2168"/>
                <a:gd name="T52" fmla="*/ 495 w 1935"/>
                <a:gd name="T53" fmla="*/ 834 h 2168"/>
                <a:gd name="T54" fmla="*/ 576 w 1935"/>
                <a:gd name="T55" fmla="*/ 499 h 2168"/>
                <a:gd name="T56" fmla="*/ 111 w 1935"/>
                <a:gd name="T57" fmla="*/ 599 h 2168"/>
                <a:gd name="T58" fmla="*/ 283 w 1935"/>
                <a:gd name="T59" fmla="*/ 1089 h 2168"/>
                <a:gd name="T60" fmla="*/ 504 w 1935"/>
                <a:gd name="T61" fmla="*/ 1276 h 2168"/>
                <a:gd name="T62" fmla="*/ 495 w 1935"/>
                <a:gd name="T63" fmla="*/ 892 h 2168"/>
                <a:gd name="T64" fmla="*/ 235 w 1935"/>
                <a:gd name="T65" fmla="*/ 1146 h 2168"/>
                <a:gd name="T66" fmla="*/ 139 w 1935"/>
                <a:gd name="T67" fmla="*/ 1611 h 2168"/>
                <a:gd name="T68" fmla="*/ 567 w 1935"/>
                <a:gd name="T69" fmla="*/ 1645 h 2168"/>
                <a:gd name="T70" fmla="*/ 471 w 1935"/>
                <a:gd name="T71" fmla="*/ 1319 h 2168"/>
                <a:gd name="T72" fmla="*/ 864 w 1935"/>
                <a:gd name="T73" fmla="*/ 571 h 2168"/>
                <a:gd name="T74" fmla="*/ 610 w 1935"/>
                <a:gd name="T75" fmla="*/ 551 h 2168"/>
                <a:gd name="T76" fmla="*/ 634 w 1935"/>
                <a:gd name="T77" fmla="*/ 739 h 2168"/>
                <a:gd name="T78" fmla="*/ 888 w 1935"/>
                <a:gd name="T79" fmla="*/ 1640 h 2168"/>
                <a:gd name="T80" fmla="*/ 691 w 1935"/>
                <a:gd name="T81" fmla="*/ 1827 h 2168"/>
                <a:gd name="T82" fmla="*/ 1095 w 1935"/>
                <a:gd name="T83" fmla="*/ 2024 h 2168"/>
                <a:gd name="T84" fmla="*/ 1195 w 1935"/>
                <a:gd name="T85" fmla="*/ 1693 h 2168"/>
                <a:gd name="T86" fmla="*/ 1109 w 1935"/>
                <a:gd name="T87" fmla="*/ 1616 h 2168"/>
                <a:gd name="T88" fmla="*/ 1335 w 1935"/>
                <a:gd name="T89" fmla="*/ 1578 h 2168"/>
                <a:gd name="T90" fmla="*/ 1243 w 1935"/>
                <a:gd name="T91" fmla="*/ 1463 h 2168"/>
                <a:gd name="T92" fmla="*/ 1128 w 1935"/>
                <a:gd name="T93" fmla="*/ 1487 h 2168"/>
                <a:gd name="T94" fmla="*/ 1392 w 1935"/>
                <a:gd name="T95" fmla="*/ 1127 h 2168"/>
                <a:gd name="T96" fmla="*/ 1200 w 1935"/>
                <a:gd name="T97" fmla="*/ 734 h 2168"/>
                <a:gd name="T98" fmla="*/ 768 w 1935"/>
                <a:gd name="T99" fmla="*/ 705 h 2168"/>
                <a:gd name="T100" fmla="*/ 543 w 1935"/>
                <a:gd name="T101" fmla="*/ 1084 h 2168"/>
                <a:gd name="T102" fmla="*/ 768 w 1935"/>
                <a:gd name="T103" fmla="*/ 1463 h 2168"/>
                <a:gd name="T104" fmla="*/ 720 w 1935"/>
                <a:gd name="T105" fmla="*/ 1482 h 2168"/>
                <a:gd name="T106" fmla="*/ 591 w 1935"/>
                <a:gd name="T107" fmla="*/ 1544 h 2168"/>
                <a:gd name="T108" fmla="*/ 792 w 1935"/>
                <a:gd name="T109" fmla="*/ 1631 h 2168"/>
                <a:gd name="T110" fmla="*/ 1229 w 1935"/>
                <a:gd name="T111" fmla="*/ 695 h 2168"/>
                <a:gd name="T112" fmla="*/ 1335 w 1935"/>
                <a:gd name="T113" fmla="*/ 604 h 2168"/>
                <a:gd name="T114" fmla="*/ 1119 w 1935"/>
                <a:gd name="T115" fmla="*/ 551 h 2168"/>
                <a:gd name="T116" fmla="*/ 1186 w 1935"/>
                <a:gd name="T117" fmla="*/ 480 h 2168"/>
                <a:gd name="T118" fmla="*/ 1104 w 1935"/>
                <a:gd name="T119" fmla="*/ 153 h 2168"/>
                <a:gd name="T120" fmla="*/ 696 w 1935"/>
                <a:gd name="T121" fmla="*/ 326 h 2168"/>
                <a:gd name="T122" fmla="*/ 879 w 1935"/>
                <a:gd name="T123" fmla="*/ 527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35" h="2168">
                  <a:moveTo>
                    <a:pt x="965" y="916"/>
                  </a:moveTo>
                  <a:lnTo>
                    <a:pt x="989" y="916"/>
                  </a:lnTo>
                  <a:lnTo>
                    <a:pt x="1008" y="916"/>
                  </a:lnTo>
                  <a:lnTo>
                    <a:pt x="1027" y="921"/>
                  </a:lnTo>
                  <a:lnTo>
                    <a:pt x="1042" y="930"/>
                  </a:lnTo>
                  <a:lnTo>
                    <a:pt x="1061" y="935"/>
                  </a:lnTo>
                  <a:lnTo>
                    <a:pt x="1075" y="945"/>
                  </a:lnTo>
                  <a:lnTo>
                    <a:pt x="1090" y="954"/>
                  </a:lnTo>
                  <a:lnTo>
                    <a:pt x="1099" y="969"/>
                  </a:lnTo>
                  <a:lnTo>
                    <a:pt x="1109" y="978"/>
                  </a:lnTo>
                  <a:lnTo>
                    <a:pt x="1119" y="993"/>
                  </a:lnTo>
                  <a:lnTo>
                    <a:pt x="1128" y="1007"/>
                  </a:lnTo>
                  <a:lnTo>
                    <a:pt x="1133" y="1021"/>
                  </a:lnTo>
                  <a:lnTo>
                    <a:pt x="1138" y="1036"/>
                  </a:lnTo>
                  <a:lnTo>
                    <a:pt x="1143" y="1050"/>
                  </a:lnTo>
                  <a:lnTo>
                    <a:pt x="1147" y="1069"/>
                  </a:lnTo>
                  <a:lnTo>
                    <a:pt x="1147" y="1084"/>
                  </a:lnTo>
                  <a:lnTo>
                    <a:pt x="1147" y="1098"/>
                  </a:lnTo>
                  <a:lnTo>
                    <a:pt x="1143" y="1113"/>
                  </a:lnTo>
                  <a:lnTo>
                    <a:pt x="1138" y="1132"/>
                  </a:lnTo>
                  <a:lnTo>
                    <a:pt x="1133" y="1146"/>
                  </a:lnTo>
                  <a:lnTo>
                    <a:pt x="1128" y="1161"/>
                  </a:lnTo>
                  <a:lnTo>
                    <a:pt x="1119" y="1175"/>
                  </a:lnTo>
                  <a:lnTo>
                    <a:pt x="1114" y="1189"/>
                  </a:lnTo>
                  <a:lnTo>
                    <a:pt x="1099" y="1199"/>
                  </a:lnTo>
                  <a:lnTo>
                    <a:pt x="1090" y="1209"/>
                  </a:lnTo>
                  <a:lnTo>
                    <a:pt x="1075" y="1223"/>
                  </a:lnTo>
                  <a:lnTo>
                    <a:pt x="1061" y="1228"/>
                  </a:lnTo>
                  <a:lnTo>
                    <a:pt x="1047" y="1237"/>
                  </a:lnTo>
                  <a:lnTo>
                    <a:pt x="1027" y="1242"/>
                  </a:lnTo>
                  <a:lnTo>
                    <a:pt x="1008" y="1247"/>
                  </a:lnTo>
                  <a:lnTo>
                    <a:pt x="989" y="1252"/>
                  </a:lnTo>
                  <a:lnTo>
                    <a:pt x="965" y="1252"/>
                  </a:lnTo>
                  <a:lnTo>
                    <a:pt x="946" y="1252"/>
                  </a:lnTo>
                  <a:lnTo>
                    <a:pt x="922" y="1247"/>
                  </a:lnTo>
                  <a:lnTo>
                    <a:pt x="903" y="1242"/>
                  </a:lnTo>
                  <a:lnTo>
                    <a:pt x="888" y="1237"/>
                  </a:lnTo>
                  <a:lnTo>
                    <a:pt x="869" y="1228"/>
                  </a:lnTo>
                  <a:lnTo>
                    <a:pt x="855" y="1223"/>
                  </a:lnTo>
                  <a:lnTo>
                    <a:pt x="845" y="1209"/>
                  </a:lnTo>
                  <a:lnTo>
                    <a:pt x="831" y="1199"/>
                  </a:lnTo>
                  <a:lnTo>
                    <a:pt x="821" y="1189"/>
                  </a:lnTo>
                  <a:lnTo>
                    <a:pt x="811" y="1175"/>
                  </a:lnTo>
                  <a:lnTo>
                    <a:pt x="807" y="1161"/>
                  </a:lnTo>
                  <a:lnTo>
                    <a:pt x="797" y="1146"/>
                  </a:lnTo>
                  <a:lnTo>
                    <a:pt x="792" y="1132"/>
                  </a:lnTo>
                  <a:lnTo>
                    <a:pt x="792" y="1113"/>
                  </a:lnTo>
                  <a:lnTo>
                    <a:pt x="787" y="1098"/>
                  </a:lnTo>
                  <a:lnTo>
                    <a:pt x="787" y="1084"/>
                  </a:lnTo>
                  <a:lnTo>
                    <a:pt x="787" y="1069"/>
                  </a:lnTo>
                  <a:lnTo>
                    <a:pt x="792" y="1050"/>
                  </a:lnTo>
                  <a:lnTo>
                    <a:pt x="792" y="1036"/>
                  </a:lnTo>
                  <a:lnTo>
                    <a:pt x="797" y="1021"/>
                  </a:lnTo>
                  <a:lnTo>
                    <a:pt x="807" y="1007"/>
                  </a:lnTo>
                  <a:lnTo>
                    <a:pt x="811" y="993"/>
                  </a:lnTo>
                  <a:lnTo>
                    <a:pt x="821" y="978"/>
                  </a:lnTo>
                  <a:lnTo>
                    <a:pt x="831" y="969"/>
                  </a:lnTo>
                  <a:lnTo>
                    <a:pt x="845" y="954"/>
                  </a:lnTo>
                  <a:lnTo>
                    <a:pt x="859" y="945"/>
                  </a:lnTo>
                  <a:lnTo>
                    <a:pt x="874" y="935"/>
                  </a:lnTo>
                  <a:lnTo>
                    <a:pt x="888" y="930"/>
                  </a:lnTo>
                  <a:lnTo>
                    <a:pt x="907" y="921"/>
                  </a:lnTo>
                  <a:lnTo>
                    <a:pt x="922" y="916"/>
                  </a:lnTo>
                  <a:lnTo>
                    <a:pt x="946" y="916"/>
                  </a:lnTo>
                  <a:lnTo>
                    <a:pt x="965" y="916"/>
                  </a:lnTo>
                  <a:close/>
                  <a:moveTo>
                    <a:pt x="1027" y="935"/>
                  </a:moveTo>
                  <a:lnTo>
                    <a:pt x="1023" y="935"/>
                  </a:lnTo>
                  <a:lnTo>
                    <a:pt x="1023" y="940"/>
                  </a:lnTo>
                  <a:lnTo>
                    <a:pt x="1027" y="940"/>
                  </a:lnTo>
                  <a:lnTo>
                    <a:pt x="1027" y="945"/>
                  </a:lnTo>
                  <a:lnTo>
                    <a:pt x="1032" y="945"/>
                  </a:lnTo>
                  <a:lnTo>
                    <a:pt x="1032" y="950"/>
                  </a:lnTo>
                  <a:lnTo>
                    <a:pt x="1037" y="954"/>
                  </a:lnTo>
                  <a:lnTo>
                    <a:pt x="1042" y="959"/>
                  </a:lnTo>
                  <a:lnTo>
                    <a:pt x="1042" y="964"/>
                  </a:lnTo>
                  <a:lnTo>
                    <a:pt x="1047" y="969"/>
                  </a:lnTo>
                  <a:lnTo>
                    <a:pt x="1047" y="974"/>
                  </a:lnTo>
                  <a:lnTo>
                    <a:pt x="1047" y="978"/>
                  </a:lnTo>
                  <a:lnTo>
                    <a:pt x="1047" y="983"/>
                  </a:lnTo>
                  <a:lnTo>
                    <a:pt x="1047" y="988"/>
                  </a:lnTo>
                  <a:lnTo>
                    <a:pt x="1042" y="988"/>
                  </a:lnTo>
                  <a:lnTo>
                    <a:pt x="1042" y="993"/>
                  </a:lnTo>
                  <a:lnTo>
                    <a:pt x="1042" y="998"/>
                  </a:lnTo>
                  <a:lnTo>
                    <a:pt x="1037" y="1002"/>
                  </a:lnTo>
                  <a:lnTo>
                    <a:pt x="1037" y="1007"/>
                  </a:lnTo>
                  <a:lnTo>
                    <a:pt x="1032" y="1012"/>
                  </a:lnTo>
                  <a:lnTo>
                    <a:pt x="1032" y="1017"/>
                  </a:lnTo>
                  <a:lnTo>
                    <a:pt x="1027" y="1017"/>
                  </a:lnTo>
                  <a:lnTo>
                    <a:pt x="1027" y="1021"/>
                  </a:lnTo>
                  <a:lnTo>
                    <a:pt x="1027" y="1026"/>
                  </a:lnTo>
                  <a:lnTo>
                    <a:pt x="1027" y="1031"/>
                  </a:lnTo>
                  <a:lnTo>
                    <a:pt x="1027" y="1036"/>
                  </a:lnTo>
                  <a:lnTo>
                    <a:pt x="1032" y="1036"/>
                  </a:lnTo>
                  <a:lnTo>
                    <a:pt x="1037" y="1041"/>
                  </a:lnTo>
                  <a:lnTo>
                    <a:pt x="1047" y="1045"/>
                  </a:lnTo>
                  <a:lnTo>
                    <a:pt x="1051" y="1050"/>
                  </a:lnTo>
                  <a:lnTo>
                    <a:pt x="1056" y="1055"/>
                  </a:lnTo>
                  <a:lnTo>
                    <a:pt x="1066" y="1055"/>
                  </a:lnTo>
                  <a:lnTo>
                    <a:pt x="1071" y="1060"/>
                  </a:lnTo>
                  <a:lnTo>
                    <a:pt x="1075" y="1055"/>
                  </a:lnTo>
                  <a:lnTo>
                    <a:pt x="1080" y="1055"/>
                  </a:lnTo>
                  <a:lnTo>
                    <a:pt x="1090" y="1055"/>
                  </a:lnTo>
                  <a:lnTo>
                    <a:pt x="1095" y="1050"/>
                  </a:lnTo>
                  <a:lnTo>
                    <a:pt x="1099" y="1045"/>
                  </a:lnTo>
                  <a:lnTo>
                    <a:pt x="1104" y="1041"/>
                  </a:lnTo>
                  <a:lnTo>
                    <a:pt x="1109" y="1036"/>
                  </a:lnTo>
                  <a:lnTo>
                    <a:pt x="1109" y="1031"/>
                  </a:lnTo>
                  <a:lnTo>
                    <a:pt x="1114" y="1021"/>
                  </a:lnTo>
                  <a:lnTo>
                    <a:pt x="1114" y="1017"/>
                  </a:lnTo>
                  <a:lnTo>
                    <a:pt x="1114" y="1012"/>
                  </a:lnTo>
                  <a:lnTo>
                    <a:pt x="1114" y="1007"/>
                  </a:lnTo>
                  <a:lnTo>
                    <a:pt x="1114" y="998"/>
                  </a:lnTo>
                  <a:lnTo>
                    <a:pt x="1109" y="993"/>
                  </a:lnTo>
                  <a:lnTo>
                    <a:pt x="1109" y="983"/>
                  </a:lnTo>
                  <a:lnTo>
                    <a:pt x="1104" y="978"/>
                  </a:lnTo>
                  <a:lnTo>
                    <a:pt x="1099" y="974"/>
                  </a:lnTo>
                  <a:lnTo>
                    <a:pt x="1095" y="964"/>
                  </a:lnTo>
                  <a:lnTo>
                    <a:pt x="1090" y="959"/>
                  </a:lnTo>
                  <a:lnTo>
                    <a:pt x="1080" y="954"/>
                  </a:lnTo>
                  <a:lnTo>
                    <a:pt x="1071" y="950"/>
                  </a:lnTo>
                  <a:lnTo>
                    <a:pt x="1061" y="945"/>
                  </a:lnTo>
                  <a:lnTo>
                    <a:pt x="1051" y="940"/>
                  </a:lnTo>
                  <a:lnTo>
                    <a:pt x="1042" y="940"/>
                  </a:lnTo>
                  <a:lnTo>
                    <a:pt x="1027" y="935"/>
                  </a:lnTo>
                  <a:close/>
                  <a:moveTo>
                    <a:pt x="1675" y="1041"/>
                  </a:moveTo>
                  <a:lnTo>
                    <a:pt x="1685" y="1031"/>
                  </a:lnTo>
                  <a:lnTo>
                    <a:pt x="1695" y="1021"/>
                  </a:lnTo>
                  <a:lnTo>
                    <a:pt x="1704" y="1007"/>
                  </a:lnTo>
                  <a:lnTo>
                    <a:pt x="1714" y="998"/>
                  </a:lnTo>
                  <a:lnTo>
                    <a:pt x="1723" y="983"/>
                  </a:lnTo>
                  <a:lnTo>
                    <a:pt x="1733" y="974"/>
                  </a:lnTo>
                  <a:lnTo>
                    <a:pt x="1738" y="959"/>
                  </a:lnTo>
                  <a:lnTo>
                    <a:pt x="1747" y="950"/>
                  </a:lnTo>
                  <a:lnTo>
                    <a:pt x="1757" y="935"/>
                  </a:lnTo>
                  <a:lnTo>
                    <a:pt x="1767" y="921"/>
                  </a:lnTo>
                  <a:lnTo>
                    <a:pt x="1776" y="906"/>
                  </a:lnTo>
                  <a:lnTo>
                    <a:pt x="1781" y="892"/>
                  </a:lnTo>
                  <a:lnTo>
                    <a:pt x="1791" y="878"/>
                  </a:lnTo>
                  <a:lnTo>
                    <a:pt x="1800" y="863"/>
                  </a:lnTo>
                  <a:lnTo>
                    <a:pt x="1805" y="849"/>
                  </a:lnTo>
                  <a:lnTo>
                    <a:pt x="1815" y="834"/>
                  </a:lnTo>
                  <a:lnTo>
                    <a:pt x="1819" y="820"/>
                  </a:lnTo>
                  <a:lnTo>
                    <a:pt x="1824" y="806"/>
                  </a:lnTo>
                  <a:lnTo>
                    <a:pt x="1829" y="791"/>
                  </a:lnTo>
                  <a:lnTo>
                    <a:pt x="1834" y="772"/>
                  </a:lnTo>
                  <a:lnTo>
                    <a:pt x="1839" y="758"/>
                  </a:lnTo>
                  <a:lnTo>
                    <a:pt x="1839" y="743"/>
                  </a:lnTo>
                  <a:lnTo>
                    <a:pt x="1843" y="729"/>
                  </a:lnTo>
                  <a:lnTo>
                    <a:pt x="1843" y="715"/>
                  </a:lnTo>
                  <a:lnTo>
                    <a:pt x="1843" y="700"/>
                  </a:lnTo>
                  <a:lnTo>
                    <a:pt x="1843" y="686"/>
                  </a:lnTo>
                  <a:lnTo>
                    <a:pt x="1843" y="667"/>
                  </a:lnTo>
                  <a:lnTo>
                    <a:pt x="1839" y="652"/>
                  </a:lnTo>
                  <a:lnTo>
                    <a:pt x="1839" y="638"/>
                  </a:lnTo>
                  <a:lnTo>
                    <a:pt x="1834" y="623"/>
                  </a:lnTo>
                  <a:lnTo>
                    <a:pt x="1824" y="614"/>
                  </a:lnTo>
                  <a:lnTo>
                    <a:pt x="1819" y="599"/>
                  </a:lnTo>
                  <a:lnTo>
                    <a:pt x="1810" y="585"/>
                  </a:lnTo>
                  <a:lnTo>
                    <a:pt x="1800" y="571"/>
                  </a:lnTo>
                  <a:lnTo>
                    <a:pt x="1791" y="561"/>
                  </a:lnTo>
                  <a:lnTo>
                    <a:pt x="1781" y="551"/>
                  </a:lnTo>
                  <a:lnTo>
                    <a:pt x="1771" y="542"/>
                  </a:lnTo>
                  <a:lnTo>
                    <a:pt x="1757" y="532"/>
                  </a:lnTo>
                  <a:lnTo>
                    <a:pt x="1747" y="523"/>
                  </a:lnTo>
                  <a:lnTo>
                    <a:pt x="1733" y="513"/>
                  </a:lnTo>
                  <a:lnTo>
                    <a:pt x="1719" y="508"/>
                  </a:lnTo>
                  <a:lnTo>
                    <a:pt x="1704" y="503"/>
                  </a:lnTo>
                  <a:lnTo>
                    <a:pt x="1690" y="499"/>
                  </a:lnTo>
                  <a:lnTo>
                    <a:pt x="1675" y="494"/>
                  </a:lnTo>
                  <a:lnTo>
                    <a:pt x="1656" y="489"/>
                  </a:lnTo>
                  <a:lnTo>
                    <a:pt x="1642" y="484"/>
                  </a:lnTo>
                  <a:lnTo>
                    <a:pt x="1627" y="480"/>
                  </a:lnTo>
                  <a:lnTo>
                    <a:pt x="1608" y="480"/>
                  </a:lnTo>
                  <a:lnTo>
                    <a:pt x="1594" y="475"/>
                  </a:lnTo>
                  <a:lnTo>
                    <a:pt x="1575" y="475"/>
                  </a:lnTo>
                  <a:lnTo>
                    <a:pt x="1560" y="475"/>
                  </a:lnTo>
                  <a:lnTo>
                    <a:pt x="1541" y="475"/>
                  </a:lnTo>
                  <a:lnTo>
                    <a:pt x="1527" y="470"/>
                  </a:lnTo>
                  <a:lnTo>
                    <a:pt x="1507" y="470"/>
                  </a:lnTo>
                  <a:lnTo>
                    <a:pt x="1493" y="475"/>
                  </a:lnTo>
                  <a:lnTo>
                    <a:pt x="1479" y="475"/>
                  </a:lnTo>
                  <a:lnTo>
                    <a:pt x="1459" y="475"/>
                  </a:lnTo>
                  <a:lnTo>
                    <a:pt x="1445" y="475"/>
                  </a:lnTo>
                  <a:lnTo>
                    <a:pt x="1431" y="475"/>
                  </a:lnTo>
                  <a:lnTo>
                    <a:pt x="1411" y="480"/>
                  </a:lnTo>
                  <a:lnTo>
                    <a:pt x="1397" y="480"/>
                  </a:lnTo>
                  <a:lnTo>
                    <a:pt x="1383" y="480"/>
                  </a:lnTo>
                  <a:lnTo>
                    <a:pt x="1368" y="484"/>
                  </a:lnTo>
                  <a:lnTo>
                    <a:pt x="1359" y="484"/>
                  </a:lnTo>
                  <a:lnTo>
                    <a:pt x="1359" y="494"/>
                  </a:lnTo>
                  <a:lnTo>
                    <a:pt x="1363" y="503"/>
                  </a:lnTo>
                  <a:lnTo>
                    <a:pt x="1363" y="513"/>
                  </a:lnTo>
                  <a:lnTo>
                    <a:pt x="1368" y="523"/>
                  </a:lnTo>
                  <a:lnTo>
                    <a:pt x="1368" y="532"/>
                  </a:lnTo>
                  <a:lnTo>
                    <a:pt x="1373" y="542"/>
                  </a:lnTo>
                  <a:lnTo>
                    <a:pt x="1373" y="551"/>
                  </a:lnTo>
                  <a:lnTo>
                    <a:pt x="1378" y="561"/>
                  </a:lnTo>
                  <a:lnTo>
                    <a:pt x="1378" y="571"/>
                  </a:lnTo>
                  <a:lnTo>
                    <a:pt x="1383" y="580"/>
                  </a:lnTo>
                  <a:lnTo>
                    <a:pt x="1383" y="590"/>
                  </a:lnTo>
                  <a:lnTo>
                    <a:pt x="1387" y="599"/>
                  </a:lnTo>
                  <a:lnTo>
                    <a:pt x="1387" y="609"/>
                  </a:lnTo>
                  <a:lnTo>
                    <a:pt x="1387" y="619"/>
                  </a:lnTo>
                  <a:lnTo>
                    <a:pt x="1392" y="628"/>
                  </a:lnTo>
                  <a:lnTo>
                    <a:pt x="1392" y="643"/>
                  </a:lnTo>
                  <a:lnTo>
                    <a:pt x="1397" y="652"/>
                  </a:lnTo>
                  <a:lnTo>
                    <a:pt x="1397" y="662"/>
                  </a:lnTo>
                  <a:lnTo>
                    <a:pt x="1402" y="671"/>
                  </a:lnTo>
                  <a:lnTo>
                    <a:pt x="1402" y="681"/>
                  </a:lnTo>
                  <a:lnTo>
                    <a:pt x="1402" y="695"/>
                  </a:lnTo>
                  <a:lnTo>
                    <a:pt x="1407" y="705"/>
                  </a:lnTo>
                  <a:lnTo>
                    <a:pt x="1407" y="715"/>
                  </a:lnTo>
                  <a:lnTo>
                    <a:pt x="1407" y="729"/>
                  </a:lnTo>
                  <a:lnTo>
                    <a:pt x="1411" y="739"/>
                  </a:lnTo>
                  <a:lnTo>
                    <a:pt x="1411" y="748"/>
                  </a:lnTo>
                  <a:lnTo>
                    <a:pt x="1411" y="762"/>
                  </a:lnTo>
                  <a:lnTo>
                    <a:pt x="1416" y="772"/>
                  </a:lnTo>
                  <a:lnTo>
                    <a:pt x="1416" y="782"/>
                  </a:lnTo>
                  <a:lnTo>
                    <a:pt x="1416" y="796"/>
                  </a:lnTo>
                  <a:lnTo>
                    <a:pt x="1421" y="806"/>
                  </a:lnTo>
                  <a:lnTo>
                    <a:pt x="1421" y="820"/>
                  </a:lnTo>
                  <a:lnTo>
                    <a:pt x="1426" y="825"/>
                  </a:lnTo>
                  <a:lnTo>
                    <a:pt x="1431" y="830"/>
                  </a:lnTo>
                  <a:lnTo>
                    <a:pt x="1435" y="830"/>
                  </a:lnTo>
                  <a:lnTo>
                    <a:pt x="1440" y="839"/>
                  </a:lnTo>
                  <a:lnTo>
                    <a:pt x="1450" y="844"/>
                  </a:lnTo>
                  <a:lnTo>
                    <a:pt x="1459" y="849"/>
                  </a:lnTo>
                  <a:lnTo>
                    <a:pt x="1464" y="858"/>
                  </a:lnTo>
                  <a:lnTo>
                    <a:pt x="1474" y="868"/>
                  </a:lnTo>
                  <a:lnTo>
                    <a:pt x="1488" y="878"/>
                  </a:lnTo>
                  <a:lnTo>
                    <a:pt x="1498" y="882"/>
                  </a:lnTo>
                  <a:lnTo>
                    <a:pt x="1507" y="892"/>
                  </a:lnTo>
                  <a:lnTo>
                    <a:pt x="1517" y="902"/>
                  </a:lnTo>
                  <a:lnTo>
                    <a:pt x="1531" y="916"/>
                  </a:lnTo>
                  <a:lnTo>
                    <a:pt x="1541" y="926"/>
                  </a:lnTo>
                  <a:lnTo>
                    <a:pt x="1555" y="935"/>
                  </a:lnTo>
                  <a:lnTo>
                    <a:pt x="1565" y="945"/>
                  </a:lnTo>
                  <a:lnTo>
                    <a:pt x="1575" y="954"/>
                  </a:lnTo>
                  <a:lnTo>
                    <a:pt x="1589" y="964"/>
                  </a:lnTo>
                  <a:lnTo>
                    <a:pt x="1599" y="974"/>
                  </a:lnTo>
                  <a:lnTo>
                    <a:pt x="1608" y="983"/>
                  </a:lnTo>
                  <a:lnTo>
                    <a:pt x="1618" y="993"/>
                  </a:lnTo>
                  <a:lnTo>
                    <a:pt x="1627" y="998"/>
                  </a:lnTo>
                  <a:lnTo>
                    <a:pt x="1637" y="1007"/>
                  </a:lnTo>
                  <a:lnTo>
                    <a:pt x="1647" y="1017"/>
                  </a:lnTo>
                  <a:lnTo>
                    <a:pt x="1656" y="1021"/>
                  </a:lnTo>
                  <a:lnTo>
                    <a:pt x="1661" y="1026"/>
                  </a:lnTo>
                  <a:lnTo>
                    <a:pt x="1666" y="1031"/>
                  </a:lnTo>
                  <a:lnTo>
                    <a:pt x="1671" y="1036"/>
                  </a:lnTo>
                  <a:lnTo>
                    <a:pt x="1675" y="1036"/>
                  </a:lnTo>
                  <a:lnTo>
                    <a:pt x="1675" y="1041"/>
                  </a:lnTo>
                  <a:close/>
                  <a:moveTo>
                    <a:pt x="1714" y="1084"/>
                  </a:moveTo>
                  <a:lnTo>
                    <a:pt x="1728" y="1093"/>
                  </a:lnTo>
                  <a:lnTo>
                    <a:pt x="1738" y="1108"/>
                  </a:lnTo>
                  <a:lnTo>
                    <a:pt x="1747" y="1122"/>
                  </a:lnTo>
                  <a:lnTo>
                    <a:pt x="1757" y="1132"/>
                  </a:lnTo>
                  <a:lnTo>
                    <a:pt x="1771" y="1146"/>
                  </a:lnTo>
                  <a:lnTo>
                    <a:pt x="1781" y="1161"/>
                  </a:lnTo>
                  <a:lnTo>
                    <a:pt x="1795" y="1180"/>
                  </a:lnTo>
                  <a:lnTo>
                    <a:pt x="1805" y="1194"/>
                  </a:lnTo>
                  <a:lnTo>
                    <a:pt x="1815" y="1209"/>
                  </a:lnTo>
                  <a:lnTo>
                    <a:pt x="1829" y="1228"/>
                  </a:lnTo>
                  <a:lnTo>
                    <a:pt x="1839" y="1242"/>
                  </a:lnTo>
                  <a:lnTo>
                    <a:pt x="1848" y="1261"/>
                  </a:lnTo>
                  <a:lnTo>
                    <a:pt x="1858" y="1281"/>
                  </a:lnTo>
                  <a:lnTo>
                    <a:pt x="1867" y="1295"/>
                  </a:lnTo>
                  <a:lnTo>
                    <a:pt x="1877" y="1314"/>
                  </a:lnTo>
                  <a:lnTo>
                    <a:pt x="1887" y="1333"/>
                  </a:lnTo>
                  <a:lnTo>
                    <a:pt x="1896" y="1352"/>
                  </a:lnTo>
                  <a:lnTo>
                    <a:pt x="1906" y="1372"/>
                  </a:lnTo>
                  <a:lnTo>
                    <a:pt x="1911" y="1391"/>
                  </a:lnTo>
                  <a:lnTo>
                    <a:pt x="1915" y="1410"/>
                  </a:lnTo>
                  <a:lnTo>
                    <a:pt x="1925" y="1429"/>
                  </a:lnTo>
                  <a:lnTo>
                    <a:pt x="1930" y="1444"/>
                  </a:lnTo>
                  <a:lnTo>
                    <a:pt x="1930" y="1463"/>
                  </a:lnTo>
                  <a:lnTo>
                    <a:pt x="1935" y="1482"/>
                  </a:lnTo>
                  <a:lnTo>
                    <a:pt x="1935" y="1501"/>
                  </a:lnTo>
                  <a:lnTo>
                    <a:pt x="1935" y="1520"/>
                  </a:lnTo>
                  <a:lnTo>
                    <a:pt x="1935" y="1535"/>
                  </a:lnTo>
                  <a:lnTo>
                    <a:pt x="1930" y="1554"/>
                  </a:lnTo>
                  <a:lnTo>
                    <a:pt x="1925" y="1573"/>
                  </a:lnTo>
                  <a:lnTo>
                    <a:pt x="1920" y="1587"/>
                  </a:lnTo>
                  <a:lnTo>
                    <a:pt x="1915" y="1607"/>
                  </a:lnTo>
                  <a:lnTo>
                    <a:pt x="1906" y="1621"/>
                  </a:lnTo>
                  <a:lnTo>
                    <a:pt x="1896" y="1635"/>
                  </a:lnTo>
                  <a:lnTo>
                    <a:pt x="1887" y="1650"/>
                  </a:lnTo>
                  <a:lnTo>
                    <a:pt x="1872" y="1664"/>
                  </a:lnTo>
                  <a:lnTo>
                    <a:pt x="1858" y="1679"/>
                  </a:lnTo>
                  <a:lnTo>
                    <a:pt x="1843" y="1688"/>
                  </a:lnTo>
                  <a:lnTo>
                    <a:pt x="1829" y="1698"/>
                  </a:lnTo>
                  <a:lnTo>
                    <a:pt x="1815" y="1707"/>
                  </a:lnTo>
                  <a:lnTo>
                    <a:pt x="1800" y="1717"/>
                  </a:lnTo>
                  <a:lnTo>
                    <a:pt x="1781" y="1722"/>
                  </a:lnTo>
                  <a:lnTo>
                    <a:pt x="1762" y="1731"/>
                  </a:lnTo>
                  <a:lnTo>
                    <a:pt x="1747" y="1736"/>
                  </a:lnTo>
                  <a:lnTo>
                    <a:pt x="1728" y="1741"/>
                  </a:lnTo>
                  <a:lnTo>
                    <a:pt x="1709" y="1746"/>
                  </a:lnTo>
                  <a:lnTo>
                    <a:pt x="1690" y="1746"/>
                  </a:lnTo>
                  <a:lnTo>
                    <a:pt x="1666" y="1751"/>
                  </a:lnTo>
                  <a:lnTo>
                    <a:pt x="1647" y="1751"/>
                  </a:lnTo>
                  <a:lnTo>
                    <a:pt x="1627" y="1755"/>
                  </a:lnTo>
                  <a:lnTo>
                    <a:pt x="1608" y="1755"/>
                  </a:lnTo>
                  <a:lnTo>
                    <a:pt x="1584" y="1755"/>
                  </a:lnTo>
                  <a:lnTo>
                    <a:pt x="1565" y="1755"/>
                  </a:lnTo>
                  <a:lnTo>
                    <a:pt x="1546" y="1755"/>
                  </a:lnTo>
                  <a:lnTo>
                    <a:pt x="1527" y="1755"/>
                  </a:lnTo>
                  <a:lnTo>
                    <a:pt x="1503" y="1751"/>
                  </a:lnTo>
                  <a:lnTo>
                    <a:pt x="1483" y="1751"/>
                  </a:lnTo>
                  <a:lnTo>
                    <a:pt x="1464" y="1751"/>
                  </a:lnTo>
                  <a:lnTo>
                    <a:pt x="1445" y="1746"/>
                  </a:lnTo>
                  <a:lnTo>
                    <a:pt x="1426" y="1746"/>
                  </a:lnTo>
                  <a:lnTo>
                    <a:pt x="1407" y="1741"/>
                  </a:lnTo>
                  <a:lnTo>
                    <a:pt x="1392" y="1736"/>
                  </a:lnTo>
                  <a:lnTo>
                    <a:pt x="1373" y="1736"/>
                  </a:lnTo>
                  <a:lnTo>
                    <a:pt x="1359" y="1731"/>
                  </a:lnTo>
                  <a:lnTo>
                    <a:pt x="1344" y="1731"/>
                  </a:lnTo>
                  <a:lnTo>
                    <a:pt x="1339" y="1746"/>
                  </a:lnTo>
                  <a:lnTo>
                    <a:pt x="1330" y="1760"/>
                  </a:lnTo>
                  <a:lnTo>
                    <a:pt x="1325" y="1779"/>
                  </a:lnTo>
                  <a:lnTo>
                    <a:pt x="1320" y="1794"/>
                  </a:lnTo>
                  <a:lnTo>
                    <a:pt x="1311" y="1813"/>
                  </a:lnTo>
                  <a:lnTo>
                    <a:pt x="1306" y="1827"/>
                  </a:lnTo>
                  <a:lnTo>
                    <a:pt x="1296" y="1846"/>
                  </a:lnTo>
                  <a:lnTo>
                    <a:pt x="1291" y="1866"/>
                  </a:lnTo>
                  <a:lnTo>
                    <a:pt x="1282" y="1885"/>
                  </a:lnTo>
                  <a:lnTo>
                    <a:pt x="1272" y="1899"/>
                  </a:lnTo>
                  <a:lnTo>
                    <a:pt x="1263" y="1918"/>
                  </a:lnTo>
                  <a:lnTo>
                    <a:pt x="1253" y="1938"/>
                  </a:lnTo>
                  <a:lnTo>
                    <a:pt x="1243" y="1957"/>
                  </a:lnTo>
                  <a:lnTo>
                    <a:pt x="1234" y="1971"/>
                  </a:lnTo>
                  <a:lnTo>
                    <a:pt x="1224" y="1990"/>
                  </a:lnTo>
                  <a:lnTo>
                    <a:pt x="1210" y="2010"/>
                  </a:lnTo>
                  <a:lnTo>
                    <a:pt x="1200" y="2024"/>
                  </a:lnTo>
                  <a:lnTo>
                    <a:pt x="1186" y="2038"/>
                  </a:lnTo>
                  <a:lnTo>
                    <a:pt x="1171" y="2058"/>
                  </a:lnTo>
                  <a:lnTo>
                    <a:pt x="1162" y="2072"/>
                  </a:lnTo>
                  <a:lnTo>
                    <a:pt x="1147" y="2086"/>
                  </a:lnTo>
                  <a:lnTo>
                    <a:pt x="1133" y="2096"/>
                  </a:lnTo>
                  <a:lnTo>
                    <a:pt x="1119" y="2110"/>
                  </a:lnTo>
                  <a:lnTo>
                    <a:pt x="1104" y="2120"/>
                  </a:lnTo>
                  <a:lnTo>
                    <a:pt x="1085" y="2129"/>
                  </a:lnTo>
                  <a:lnTo>
                    <a:pt x="1071" y="2139"/>
                  </a:lnTo>
                  <a:lnTo>
                    <a:pt x="1056" y="2149"/>
                  </a:lnTo>
                  <a:lnTo>
                    <a:pt x="1037" y="2153"/>
                  </a:lnTo>
                  <a:lnTo>
                    <a:pt x="1023" y="2158"/>
                  </a:lnTo>
                  <a:lnTo>
                    <a:pt x="1003" y="2163"/>
                  </a:lnTo>
                  <a:lnTo>
                    <a:pt x="984" y="2168"/>
                  </a:lnTo>
                  <a:lnTo>
                    <a:pt x="965" y="2168"/>
                  </a:lnTo>
                  <a:lnTo>
                    <a:pt x="946" y="2168"/>
                  </a:lnTo>
                  <a:lnTo>
                    <a:pt x="927" y="2163"/>
                  </a:lnTo>
                  <a:lnTo>
                    <a:pt x="912" y="2158"/>
                  </a:lnTo>
                  <a:lnTo>
                    <a:pt x="893" y="2153"/>
                  </a:lnTo>
                  <a:lnTo>
                    <a:pt x="879" y="2149"/>
                  </a:lnTo>
                  <a:lnTo>
                    <a:pt x="859" y="2139"/>
                  </a:lnTo>
                  <a:lnTo>
                    <a:pt x="845" y="2129"/>
                  </a:lnTo>
                  <a:lnTo>
                    <a:pt x="831" y="2120"/>
                  </a:lnTo>
                  <a:lnTo>
                    <a:pt x="816" y="2110"/>
                  </a:lnTo>
                  <a:lnTo>
                    <a:pt x="802" y="2096"/>
                  </a:lnTo>
                  <a:lnTo>
                    <a:pt x="787" y="2081"/>
                  </a:lnTo>
                  <a:lnTo>
                    <a:pt x="773" y="2072"/>
                  </a:lnTo>
                  <a:lnTo>
                    <a:pt x="759" y="2053"/>
                  </a:lnTo>
                  <a:lnTo>
                    <a:pt x="749" y="2038"/>
                  </a:lnTo>
                  <a:lnTo>
                    <a:pt x="735" y="2024"/>
                  </a:lnTo>
                  <a:lnTo>
                    <a:pt x="725" y="2005"/>
                  </a:lnTo>
                  <a:lnTo>
                    <a:pt x="711" y="1990"/>
                  </a:lnTo>
                  <a:lnTo>
                    <a:pt x="701" y="1971"/>
                  </a:lnTo>
                  <a:lnTo>
                    <a:pt x="691" y="1957"/>
                  </a:lnTo>
                  <a:lnTo>
                    <a:pt x="682" y="1938"/>
                  </a:lnTo>
                  <a:lnTo>
                    <a:pt x="672" y="1918"/>
                  </a:lnTo>
                  <a:lnTo>
                    <a:pt x="663" y="1899"/>
                  </a:lnTo>
                  <a:lnTo>
                    <a:pt x="653" y="1880"/>
                  </a:lnTo>
                  <a:lnTo>
                    <a:pt x="643" y="1866"/>
                  </a:lnTo>
                  <a:lnTo>
                    <a:pt x="639" y="1846"/>
                  </a:lnTo>
                  <a:lnTo>
                    <a:pt x="629" y="1827"/>
                  </a:lnTo>
                  <a:lnTo>
                    <a:pt x="624" y="1808"/>
                  </a:lnTo>
                  <a:lnTo>
                    <a:pt x="615" y="1794"/>
                  </a:lnTo>
                  <a:lnTo>
                    <a:pt x="610" y="1775"/>
                  </a:lnTo>
                  <a:lnTo>
                    <a:pt x="605" y="1760"/>
                  </a:lnTo>
                  <a:lnTo>
                    <a:pt x="600" y="1746"/>
                  </a:lnTo>
                  <a:lnTo>
                    <a:pt x="591" y="1731"/>
                  </a:lnTo>
                  <a:lnTo>
                    <a:pt x="576" y="1731"/>
                  </a:lnTo>
                  <a:lnTo>
                    <a:pt x="562" y="1736"/>
                  </a:lnTo>
                  <a:lnTo>
                    <a:pt x="543" y="1741"/>
                  </a:lnTo>
                  <a:lnTo>
                    <a:pt x="528" y="1741"/>
                  </a:lnTo>
                  <a:lnTo>
                    <a:pt x="509" y="1746"/>
                  </a:lnTo>
                  <a:lnTo>
                    <a:pt x="490" y="1746"/>
                  </a:lnTo>
                  <a:lnTo>
                    <a:pt x="471" y="1751"/>
                  </a:lnTo>
                  <a:lnTo>
                    <a:pt x="451" y="1751"/>
                  </a:lnTo>
                  <a:lnTo>
                    <a:pt x="432" y="1755"/>
                  </a:lnTo>
                  <a:lnTo>
                    <a:pt x="413" y="1755"/>
                  </a:lnTo>
                  <a:lnTo>
                    <a:pt x="389" y="1755"/>
                  </a:lnTo>
                  <a:lnTo>
                    <a:pt x="370" y="1760"/>
                  </a:lnTo>
                  <a:lnTo>
                    <a:pt x="351" y="1760"/>
                  </a:lnTo>
                  <a:lnTo>
                    <a:pt x="331" y="1760"/>
                  </a:lnTo>
                  <a:lnTo>
                    <a:pt x="307" y="1755"/>
                  </a:lnTo>
                  <a:lnTo>
                    <a:pt x="288" y="1755"/>
                  </a:lnTo>
                  <a:lnTo>
                    <a:pt x="269" y="1755"/>
                  </a:lnTo>
                  <a:lnTo>
                    <a:pt x="250" y="1751"/>
                  </a:lnTo>
                  <a:lnTo>
                    <a:pt x="226" y="1746"/>
                  </a:lnTo>
                  <a:lnTo>
                    <a:pt x="207" y="1746"/>
                  </a:lnTo>
                  <a:lnTo>
                    <a:pt x="192" y="1741"/>
                  </a:lnTo>
                  <a:lnTo>
                    <a:pt x="173" y="1731"/>
                  </a:lnTo>
                  <a:lnTo>
                    <a:pt x="154" y="1727"/>
                  </a:lnTo>
                  <a:lnTo>
                    <a:pt x="135" y="1722"/>
                  </a:lnTo>
                  <a:lnTo>
                    <a:pt x="120" y="1712"/>
                  </a:lnTo>
                  <a:lnTo>
                    <a:pt x="106" y="1703"/>
                  </a:lnTo>
                  <a:lnTo>
                    <a:pt x="91" y="1693"/>
                  </a:lnTo>
                  <a:lnTo>
                    <a:pt x="77" y="1679"/>
                  </a:lnTo>
                  <a:lnTo>
                    <a:pt x="63" y="1669"/>
                  </a:lnTo>
                  <a:lnTo>
                    <a:pt x="48" y="1655"/>
                  </a:lnTo>
                  <a:lnTo>
                    <a:pt x="39" y="1640"/>
                  </a:lnTo>
                  <a:lnTo>
                    <a:pt x="29" y="1626"/>
                  </a:lnTo>
                  <a:lnTo>
                    <a:pt x="19" y="1607"/>
                  </a:lnTo>
                  <a:lnTo>
                    <a:pt x="15" y="1592"/>
                  </a:lnTo>
                  <a:lnTo>
                    <a:pt x="10" y="1573"/>
                  </a:lnTo>
                  <a:lnTo>
                    <a:pt x="5" y="1559"/>
                  </a:lnTo>
                  <a:lnTo>
                    <a:pt x="0" y="1540"/>
                  </a:lnTo>
                  <a:lnTo>
                    <a:pt x="0" y="1520"/>
                  </a:lnTo>
                  <a:lnTo>
                    <a:pt x="0" y="1506"/>
                  </a:lnTo>
                  <a:lnTo>
                    <a:pt x="0" y="1487"/>
                  </a:lnTo>
                  <a:lnTo>
                    <a:pt x="5" y="1468"/>
                  </a:lnTo>
                  <a:lnTo>
                    <a:pt x="10" y="1448"/>
                  </a:lnTo>
                  <a:lnTo>
                    <a:pt x="10" y="1429"/>
                  </a:lnTo>
                  <a:lnTo>
                    <a:pt x="15" y="1410"/>
                  </a:lnTo>
                  <a:lnTo>
                    <a:pt x="24" y="1391"/>
                  </a:lnTo>
                  <a:lnTo>
                    <a:pt x="29" y="1372"/>
                  </a:lnTo>
                  <a:lnTo>
                    <a:pt x="39" y="1352"/>
                  </a:lnTo>
                  <a:lnTo>
                    <a:pt x="43" y="1338"/>
                  </a:lnTo>
                  <a:lnTo>
                    <a:pt x="53" y="1319"/>
                  </a:lnTo>
                  <a:lnTo>
                    <a:pt x="63" y="1300"/>
                  </a:lnTo>
                  <a:lnTo>
                    <a:pt x="72" y="1281"/>
                  </a:lnTo>
                  <a:lnTo>
                    <a:pt x="82" y="1261"/>
                  </a:lnTo>
                  <a:lnTo>
                    <a:pt x="96" y="1247"/>
                  </a:lnTo>
                  <a:lnTo>
                    <a:pt x="106" y="1228"/>
                  </a:lnTo>
                  <a:lnTo>
                    <a:pt x="115" y="1213"/>
                  </a:lnTo>
                  <a:lnTo>
                    <a:pt x="130" y="1194"/>
                  </a:lnTo>
                  <a:lnTo>
                    <a:pt x="139" y="1180"/>
                  </a:lnTo>
                  <a:lnTo>
                    <a:pt x="149" y="1165"/>
                  </a:lnTo>
                  <a:lnTo>
                    <a:pt x="163" y="1151"/>
                  </a:lnTo>
                  <a:lnTo>
                    <a:pt x="173" y="1137"/>
                  </a:lnTo>
                  <a:lnTo>
                    <a:pt x="183" y="1122"/>
                  </a:lnTo>
                  <a:lnTo>
                    <a:pt x="197" y="1108"/>
                  </a:lnTo>
                  <a:lnTo>
                    <a:pt x="207" y="1093"/>
                  </a:lnTo>
                  <a:lnTo>
                    <a:pt x="216" y="1084"/>
                  </a:lnTo>
                  <a:lnTo>
                    <a:pt x="207" y="1069"/>
                  </a:lnTo>
                  <a:lnTo>
                    <a:pt x="197" y="1060"/>
                  </a:lnTo>
                  <a:lnTo>
                    <a:pt x="183" y="1045"/>
                  </a:lnTo>
                  <a:lnTo>
                    <a:pt x="173" y="1031"/>
                  </a:lnTo>
                  <a:lnTo>
                    <a:pt x="163" y="1017"/>
                  </a:lnTo>
                  <a:lnTo>
                    <a:pt x="149" y="1002"/>
                  </a:lnTo>
                  <a:lnTo>
                    <a:pt x="139" y="988"/>
                  </a:lnTo>
                  <a:lnTo>
                    <a:pt x="125" y="974"/>
                  </a:lnTo>
                  <a:lnTo>
                    <a:pt x="115" y="954"/>
                  </a:lnTo>
                  <a:lnTo>
                    <a:pt x="106" y="940"/>
                  </a:lnTo>
                  <a:lnTo>
                    <a:pt x="91" y="921"/>
                  </a:lnTo>
                  <a:lnTo>
                    <a:pt x="82" y="906"/>
                  </a:lnTo>
                  <a:lnTo>
                    <a:pt x="72" y="887"/>
                  </a:lnTo>
                  <a:lnTo>
                    <a:pt x="63" y="868"/>
                  </a:lnTo>
                  <a:lnTo>
                    <a:pt x="53" y="854"/>
                  </a:lnTo>
                  <a:lnTo>
                    <a:pt x="43" y="834"/>
                  </a:lnTo>
                  <a:lnTo>
                    <a:pt x="34" y="815"/>
                  </a:lnTo>
                  <a:lnTo>
                    <a:pt x="29" y="796"/>
                  </a:lnTo>
                  <a:lnTo>
                    <a:pt x="19" y="777"/>
                  </a:lnTo>
                  <a:lnTo>
                    <a:pt x="15" y="758"/>
                  </a:lnTo>
                  <a:lnTo>
                    <a:pt x="10" y="739"/>
                  </a:lnTo>
                  <a:lnTo>
                    <a:pt x="5" y="719"/>
                  </a:lnTo>
                  <a:lnTo>
                    <a:pt x="0" y="705"/>
                  </a:lnTo>
                  <a:lnTo>
                    <a:pt x="0" y="686"/>
                  </a:lnTo>
                  <a:lnTo>
                    <a:pt x="0" y="667"/>
                  </a:lnTo>
                  <a:lnTo>
                    <a:pt x="0" y="647"/>
                  </a:lnTo>
                  <a:lnTo>
                    <a:pt x="0" y="628"/>
                  </a:lnTo>
                  <a:lnTo>
                    <a:pt x="5" y="614"/>
                  </a:lnTo>
                  <a:lnTo>
                    <a:pt x="10" y="595"/>
                  </a:lnTo>
                  <a:lnTo>
                    <a:pt x="15" y="580"/>
                  </a:lnTo>
                  <a:lnTo>
                    <a:pt x="19" y="561"/>
                  </a:lnTo>
                  <a:lnTo>
                    <a:pt x="29" y="547"/>
                  </a:lnTo>
                  <a:lnTo>
                    <a:pt x="39" y="532"/>
                  </a:lnTo>
                  <a:lnTo>
                    <a:pt x="48" y="518"/>
                  </a:lnTo>
                  <a:lnTo>
                    <a:pt x="63" y="503"/>
                  </a:lnTo>
                  <a:lnTo>
                    <a:pt x="72" y="489"/>
                  </a:lnTo>
                  <a:lnTo>
                    <a:pt x="87" y="480"/>
                  </a:lnTo>
                  <a:lnTo>
                    <a:pt x="101" y="470"/>
                  </a:lnTo>
                  <a:lnTo>
                    <a:pt x="120" y="460"/>
                  </a:lnTo>
                  <a:lnTo>
                    <a:pt x="135" y="451"/>
                  </a:lnTo>
                  <a:lnTo>
                    <a:pt x="154" y="446"/>
                  </a:lnTo>
                  <a:lnTo>
                    <a:pt x="168" y="436"/>
                  </a:lnTo>
                  <a:lnTo>
                    <a:pt x="187" y="432"/>
                  </a:lnTo>
                  <a:lnTo>
                    <a:pt x="207" y="427"/>
                  </a:lnTo>
                  <a:lnTo>
                    <a:pt x="226" y="422"/>
                  </a:lnTo>
                  <a:lnTo>
                    <a:pt x="245" y="422"/>
                  </a:lnTo>
                  <a:lnTo>
                    <a:pt x="264" y="417"/>
                  </a:lnTo>
                  <a:lnTo>
                    <a:pt x="283" y="417"/>
                  </a:lnTo>
                  <a:lnTo>
                    <a:pt x="307" y="412"/>
                  </a:lnTo>
                  <a:lnTo>
                    <a:pt x="327" y="412"/>
                  </a:lnTo>
                  <a:lnTo>
                    <a:pt x="346" y="412"/>
                  </a:lnTo>
                  <a:lnTo>
                    <a:pt x="370" y="412"/>
                  </a:lnTo>
                  <a:lnTo>
                    <a:pt x="389" y="412"/>
                  </a:lnTo>
                  <a:lnTo>
                    <a:pt x="408" y="417"/>
                  </a:lnTo>
                  <a:lnTo>
                    <a:pt x="427" y="417"/>
                  </a:lnTo>
                  <a:lnTo>
                    <a:pt x="447" y="417"/>
                  </a:lnTo>
                  <a:lnTo>
                    <a:pt x="466" y="422"/>
                  </a:lnTo>
                  <a:lnTo>
                    <a:pt x="485" y="422"/>
                  </a:lnTo>
                  <a:lnTo>
                    <a:pt x="504" y="427"/>
                  </a:lnTo>
                  <a:lnTo>
                    <a:pt x="523" y="432"/>
                  </a:lnTo>
                  <a:lnTo>
                    <a:pt x="543" y="432"/>
                  </a:lnTo>
                  <a:lnTo>
                    <a:pt x="557" y="436"/>
                  </a:lnTo>
                  <a:lnTo>
                    <a:pt x="571" y="441"/>
                  </a:lnTo>
                  <a:lnTo>
                    <a:pt x="586" y="441"/>
                  </a:lnTo>
                  <a:lnTo>
                    <a:pt x="595" y="427"/>
                  </a:lnTo>
                  <a:lnTo>
                    <a:pt x="600" y="412"/>
                  </a:lnTo>
                  <a:lnTo>
                    <a:pt x="605" y="393"/>
                  </a:lnTo>
                  <a:lnTo>
                    <a:pt x="610" y="379"/>
                  </a:lnTo>
                  <a:lnTo>
                    <a:pt x="619" y="360"/>
                  </a:lnTo>
                  <a:lnTo>
                    <a:pt x="624" y="345"/>
                  </a:lnTo>
                  <a:lnTo>
                    <a:pt x="634" y="326"/>
                  </a:lnTo>
                  <a:lnTo>
                    <a:pt x="643" y="307"/>
                  </a:lnTo>
                  <a:lnTo>
                    <a:pt x="648" y="288"/>
                  </a:lnTo>
                  <a:lnTo>
                    <a:pt x="658" y="268"/>
                  </a:lnTo>
                  <a:lnTo>
                    <a:pt x="667" y="254"/>
                  </a:lnTo>
                  <a:lnTo>
                    <a:pt x="677" y="235"/>
                  </a:lnTo>
                  <a:lnTo>
                    <a:pt x="687" y="216"/>
                  </a:lnTo>
                  <a:lnTo>
                    <a:pt x="696" y="197"/>
                  </a:lnTo>
                  <a:lnTo>
                    <a:pt x="711" y="182"/>
                  </a:lnTo>
                  <a:lnTo>
                    <a:pt x="720" y="163"/>
                  </a:lnTo>
                  <a:lnTo>
                    <a:pt x="735" y="144"/>
                  </a:lnTo>
                  <a:lnTo>
                    <a:pt x="744" y="129"/>
                  </a:lnTo>
                  <a:lnTo>
                    <a:pt x="759" y="115"/>
                  </a:lnTo>
                  <a:lnTo>
                    <a:pt x="773" y="101"/>
                  </a:lnTo>
                  <a:lnTo>
                    <a:pt x="787" y="86"/>
                  </a:lnTo>
                  <a:lnTo>
                    <a:pt x="802" y="72"/>
                  </a:lnTo>
                  <a:lnTo>
                    <a:pt x="816" y="57"/>
                  </a:lnTo>
                  <a:lnTo>
                    <a:pt x="831" y="48"/>
                  </a:lnTo>
                  <a:lnTo>
                    <a:pt x="845" y="38"/>
                  </a:lnTo>
                  <a:lnTo>
                    <a:pt x="859" y="29"/>
                  </a:lnTo>
                  <a:lnTo>
                    <a:pt x="879" y="19"/>
                  </a:lnTo>
                  <a:lnTo>
                    <a:pt x="893" y="14"/>
                  </a:lnTo>
                  <a:lnTo>
                    <a:pt x="912" y="9"/>
                  </a:lnTo>
                  <a:lnTo>
                    <a:pt x="927" y="5"/>
                  </a:lnTo>
                  <a:lnTo>
                    <a:pt x="946" y="0"/>
                  </a:lnTo>
                  <a:lnTo>
                    <a:pt x="965" y="0"/>
                  </a:lnTo>
                  <a:lnTo>
                    <a:pt x="984" y="0"/>
                  </a:lnTo>
                  <a:lnTo>
                    <a:pt x="1003" y="5"/>
                  </a:lnTo>
                  <a:lnTo>
                    <a:pt x="1023" y="5"/>
                  </a:lnTo>
                  <a:lnTo>
                    <a:pt x="1037" y="14"/>
                  </a:lnTo>
                  <a:lnTo>
                    <a:pt x="1056" y="19"/>
                  </a:lnTo>
                  <a:lnTo>
                    <a:pt x="1071" y="29"/>
                  </a:lnTo>
                  <a:lnTo>
                    <a:pt x="1090" y="38"/>
                  </a:lnTo>
                  <a:lnTo>
                    <a:pt x="1104" y="48"/>
                  </a:lnTo>
                  <a:lnTo>
                    <a:pt x="1119" y="57"/>
                  </a:lnTo>
                  <a:lnTo>
                    <a:pt x="1133" y="72"/>
                  </a:lnTo>
                  <a:lnTo>
                    <a:pt x="1147" y="81"/>
                  </a:lnTo>
                  <a:lnTo>
                    <a:pt x="1162" y="96"/>
                  </a:lnTo>
                  <a:lnTo>
                    <a:pt x="1176" y="115"/>
                  </a:lnTo>
                  <a:lnTo>
                    <a:pt x="1186" y="129"/>
                  </a:lnTo>
                  <a:lnTo>
                    <a:pt x="1200" y="144"/>
                  </a:lnTo>
                  <a:lnTo>
                    <a:pt x="1210" y="163"/>
                  </a:lnTo>
                  <a:lnTo>
                    <a:pt x="1224" y="177"/>
                  </a:lnTo>
                  <a:lnTo>
                    <a:pt x="1234" y="197"/>
                  </a:lnTo>
                  <a:lnTo>
                    <a:pt x="1243" y="216"/>
                  </a:lnTo>
                  <a:lnTo>
                    <a:pt x="1253" y="230"/>
                  </a:lnTo>
                  <a:lnTo>
                    <a:pt x="1263" y="249"/>
                  </a:lnTo>
                  <a:lnTo>
                    <a:pt x="1272" y="268"/>
                  </a:lnTo>
                  <a:lnTo>
                    <a:pt x="1282" y="288"/>
                  </a:lnTo>
                  <a:lnTo>
                    <a:pt x="1291" y="307"/>
                  </a:lnTo>
                  <a:lnTo>
                    <a:pt x="1296" y="326"/>
                  </a:lnTo>
                  <a:lnTo>
                    <a:pt x="1306" y="340"/>
                  </a:lnTo>
                  <a:lnTo>
                    <a:pt x="1315" y="360"/>
                  </a:lnTo>
                  <a:lnTo>
                    <a:pt x="1320" y="379"/>
                  </a:lnTo>
                  <a:lnTo>
                    <a:pt x="1325" y="393"/>
                  </a:lnTo>
                  <a:lnTo>
                    <a:pt x="1330" y="412"/>
                  </a:lnTo>
                  <a:lnTo>
                    <a:pt x="1339" y="427"/>
                  </a:lnTo>
                  <a:lnTo>
                    <a:pt x="1344" y="441"/>
                  </a:lnTo>
                  <a:lnTo>
                    <a:pt x="1359" y="441"/>
                  </a:lnTo>
                  <a:lnTo>
                    <a:pt x="1373" y="436"/>
                  </a:lnTo>
                  <a:lnTo>
                    <a:pt x="1392" y="432"/>
                  </a:lnTo>
                  <a:lnTo>
                    <a:pt x="1407" y="432"/>
                  </a:lnTo>
                  <a:lnTo>
                    <a:pt x="1426" y="427"/>
                  </a:lnTo>
                  <a:lnTo>
                    <a:pt x="1445" y="422"/>
                  </a:lnTo>
                  <a:lnTo>
                    <a:pt x="1464" y="422"/>
                  </a:lnTo>
                  <a:lnTo>
                    <a:pt x="1483" y="417"/>
                  </a:lnTo>
                  <a:lnTo>
                    <a:pt x="1503" y="417"/>
                  </a:lnTo>
                  <a:lnTo>
                    <a:pt x="1522" y="417"/>
                  </a:lnTo>
                  <a:lnTo>
                    <a:pt x="1546" y="412"/>
                  </a:lnTo>
                  <a:lnTo>
                    <a:pt x="1565" y="412"/>
                  </a:lnTo>
                  <a:lnTo>
                    <a:pt x="1584" y="412"/>
                  </a:lnTo>
                  <a:lnTo>
                    <a:pt x="1603" y="412"/>
                  </a:lnTo>
                  <a:lnTo>
                    <a:pt x="1627" y="412"/>
                  </a:lnTo>
                  <a:lnTo>
                    <a:pt x="1647" y="417"/>
                  </a:lnTo>
                  <a:lnTo>
                    <a:pt x="1666" y="417"/>
                  </a:lnTo>
                  <a:lnTo>
                    <a:pt x="1685" y="422"/>
                  </a:lnTo>
                  <a:lnTo>
                    <a:pt x="1704" y="422"/>
                  </a:lnTo>
                  <a:lnTo>
                    <a:pt x="1723" y="427"/>
                  </a:lnTo>
                  <a:lnTo>
                    <a:pt x="1743" y="432"/>
                  </a:lnTo>
                  <a:lnTo>
                    <a:pt x="1762" y="436"/>
                  </a:lnTo>
                  <a:lnTo>
                    <a:pt x="1781" y="446"/>
                  </a:lnTo>
                  <a:lnTo>
                    <a:pt x="1800" y="451"/>
                  </a:lnTo>
                  <a:lnTo>
                    <a:pt x="1815" y="460"/>
                  </a:lnTo>
                  <a:lnTo>
                    <a:pt x="1829" y="470"/>
                  </a:lnTo>
                  <a:lnTo>
                    <a:pt x="1843" y="480"/>
                  </a:lnTo>
                  <a:lnTo>
                    <a:pt x="1858" y="489"/>
                  </a:lnTo>
                  <a:lnTo>
                    <a:pt x="1872" y="503"/>
                  </a:lnTo>
                  <a:lnTo>
                    <a:pt x="1887" y="518"/>
                  </a:lnTo>
                  <a:lnTo>
                    <a:pt x="1896" y="532"/>
                  </a:lnTo>
                  <a:lnTo>
                    <a:pt x="1906" y="547"/>
                  </a:lnTo>
                  <a:lnTo>
                    <a:pt x="1915" y="561"/>
                  </a:lnTo>
                  <a:lnTo>
                    <a:pt x="1920" y="580"/>
                  </a:lnTo>
                  <a:lnTo>
                    <a:pt x="1925" y="595"/>
                  </a:lnTo>
                  <a:lnTo>
                    <a:pt x="1930" y="614"/>
                  </a:lnTo>
                  <a:lnTo>
                    <a:pt x="1935" y="633"/>
                  </a:lnTo>
                  <a:lnTo>
                    <a:pt x="1935" y="647"/>
                  </a:lnTo>
                  <a:lnTo>
                    <a:pt x="1935" y="667"/>
                  </a:lnTo>
                  <a:lnTo>
                    <a:pt x="1935" y="686"/>
                  </a:lnTo>
                  <a:lnTo>
                    <a:pt x="1930" y="705"/>
                  </a:lnTo>
                  <a:lnTo>
                    <a:pt x="1930" y="724"/>
                  </a:lnTo>
                  <a:lnTo>
                    <a:pt x="1925" y="743"/>
                  </a:lnTo>
                  <a:lnTo>
                    <a:pt x="1920" y="758"/>
                  </a:lnTo>
                  <a:lnTo>
                    <a:pt x="1911" y="777"/>
                  </a:lnTo>
                  <a:lnTo>
                    <a:pt x="1906" y="796"/>
                  </a:lnTo>
                  <a:lnTo>
                    <a:pt x="1896" y="815"/>
                  </a:lnTo>
                  <a:lnTo>
                    <a:pt x="1891" y="834"/>
                  </a:lnTo>
                  <a:lnTo>
                    <a:pt x="1882" y="854"/>
                  </a:lnTo>
                  <a:lnTo>
                    <a:pt x="1872" y="868"/>
                  </a:lnTo>
                  <a:lnTo>
                    <a:pt x="1863" y="887"/>
                  </a:lnTo>
                  <a:lnTo>
                    <a:pt x="1848" y="906"/>
                  </a:lnTo>
                  <a:lnTo>
                    <a:pt x="1839" y="921"/>
                  </a:lnTo>
                  <a:lnTo>
                    <a:pt x="1829" y="940"/>
                  </a:lnTo>
                  <a:lnTo>
                    <a:pt x="1819" y="954"/>
                  </a:lnTo>
                  <a:lnTo>
                    <a:pt x="1805" y="974"/>
                  </a:lnTo>
                  <a:lnTo>
                    <a:pt x="1795" y="988"/>
                  </a:lnTo>
                  <a:lnTo>
                    <a:pt x="1781" y="1002"/>
                  </a:lnTo>
                  <a:lnTo>
                    <a:pt x="1771" y="1017"/>
                  </a:lnTo>
                  <a:lnTo>
                    <a:pt x="1762" y="1031"/>
                  </a:lnTo>
                  <a:lnTo>
                    <a:pt x="1747" y="1045"/>
                  </a:lnTo>
                  <a:lnTo>
                    <a:pt x="1738" y="1060"/>
                  </a:lnTo>
                  <a:lnTo>
                    <a:pt x="1728" y="1069"/>
                  </a:lnTo>
                  <a:lnTo>
                    <a:pt x="1714" y="1084"/>
                  </a:lnTo>
                  <a:close/>
                  <a:moveTo>
                    <a:pt x="1680" y="1127"/>
                  </a:moveTo>
                  <a:lnTo>
                    <a:pt x="1675" y="1132"/>
                  </a:lnTo>
                  <a:lnTo>
                    <a:pt x="1666" y="1141"/>
                  </a:lnTo>
                  <a:lnTo>
                    <a:pt x="1661" y="1146"/>
                  </a:lnTo>
                  <a:lnTo>
                    <a:pt x="1656" y="1151"/>
                  </a:lnTo>
                  <a:lnTo>
                    <a:pt x="1647" y="1161"/>
                  </a:lnTo>
                  <a:lnTo>
                    <a:pt x="1642" y="1165"/>
                  </a:lnTo>
                  <a:lnTo>
                    <a:pt x="1632" y="1175"/>
                  </a:lnTo>
                  <a:lnTo>
                    <a:pt x="1627" y="1180"/>
                  </a:lnTo>
                  <a:lnTo>
                    <a:pt x="1618" y="1185"/>
                  </a:lnTo>
                  <a:lnTo>
                    <a:pt x="1613" y="1194"/>
                  </a:lnTo>
                  <a:lnTo>
                    <a:pt x="1603" y="1199"/>
                  </a:lnTo>
                  <a:lnTo>
                    <a:pt x="1594" y="1209"/>
                  </a:lnTo>
                  <a:lnTo>
                    <a:pt x="1589" y="1213"/>
                  </a:lnTo>
                  <a:lnTo>
                    <a:pt x="1579" y="1223"/>
                  </a:lnTo>
                  <a:lnTo>
                    <a:pt x="1575" y="1228"/>
                  </a:lnTo>
                  <a:lnTo>
                    <a:pt x="1565" y="1237"/>
                  </a:lnTo>
                  <a:lnTo>
                    <a:pt x="1555" y="1242"/>
                  </a:lnTo>
                  <a:lnTo>
                    <a:pt x="1546" y="1252"/>
                  </a:lnTo>
                  <a:lnTo>
                    <a:pt x="1541" y="1257"/>
                  </a:lnTo>
                  <a:lnTo>
                    <a:pt x="1531" y="1266"/>
                  </a:lnTo>
                  <a:lnTo>
                    <a:pt x="1522" y="1271"/>
                  </a:lnTo>
                  <a:lnTo>
                    <a:pt x="1512" y="1281"/>
                  </a:lnTo>
                  <a:lnTo>
                    <a:pt x="1503" y="1285"/>
                  </a:lnTo>
                  <a:lnTo>
                    <a:pt x="1498" y="1295"/>
                  </a:lnTo>
                  <a:lnTo>
                    <a:pt x="1488" y="1300"/>
                  </a:lnTo>
                  <a:lnTo>
                    <a:pt x="1479" y="1309"/>
                  </a:lnTo>
                  <a:lnTo>
                    <a:pt x="1469" y="1314"/>
                  </a:lnTo>
                  <a:lnTo>
                    <a:pt x="1459" y="1324"/>
                  </a:lnTo>
                  <a:lnTo>
                    <a:pt x="1450" y="1328"/>
                  </a:lnTo>
                  <a:lnTo>
                    <a:pt x="1440" y="1338"/>
                  </a:lnTo>
                  <a:lnTo>
                    <a:pt x="1431" y="1343"/>
                  </a:lnTo>
                  <a:lnTo>
                    <a:pt x="1421" y="1352"/>
                  </a:lnTo>
                  <a:lnTo>
                    <a:pt x="1421" y="1362"/>
                  </a:lnTo>
                  <a:lnTo>
                    <a:pt x="1416" y="1376"/>
                  </a:lnTo>
                  <a:lnTo>
                    <a:pt x="1416" y="1386"/>
                  </a:lnTo>
                  <a:lnTo>
                    <a:pt x="1416" y="1396"/>
                  </a:lnTo>
                  <a:lnTo>
                    <a:pt x="1411" y="1410"/>
                  </a:lnTo>
                  <a:lnTo>
                    <a:pt x="1411" y="1420"/>
                  </a:lnTo>
                  <a:lnTo>
                    <a:pt x="1411" y="1429"/>
                  </a:lnTo>
                  <a:lnTo>
                    <a:pt x="1407" y="1444"/>
                  </a:lnTo>
                  <a:lnTo>
                    <a:pt x="1407" y="1453"/>
                  </a:lnTo>
                  <a:lnTo>
                    <a:pt x="1407" y="1463"/>
                  </a:lnTo>
                  <a:lnTo>
                    <a:pt x="1402" y="1472"/>
                  </a:lnTo>
                  <a:lnTo>
                    <a:pt x="1402" y="1487"/>
                  </a:lnTo>
                  <a:lnTo>
                    <a:pt x="1402" y="1496"/>
                  </a:lnTo>
                  <a:lnTo>
                    <a:pt x="1397" y="1506"/>
                  </a:lnTo>
                  <a:lnTo>
                    <a:pt x="1397" y="1516"/>
                  </a:lnTo>
                  <a:lnTo>
                    <a:pt x="1392" y="1525"/>
                  </a:lnTo>
                  <a:lnTo>
                    <a:pt x="1392" y="1540"/>
                  </a:lnTo>
                  <a:lnTo>
                    <a:pt x="1387" y="1549"/>
                  </a:lnTo>
                  <a:lnTo>
                    <a:pt x="1387" y="1559"/>
                  </a:lnTo>
                  <a:lnTo>
                    <a:pt x="1387" y="1568"/>
                  </a:lnTo>
                  <a:lnTo>
                    <a:pt x="1383" y="1578"/>
                  </a:lnTo>
                  <a:lnTo>
                    <a:pt x="1383" y="1587"/>
                  </a:lnTo>
                  <a:lnTo>
                    <a:pt x="1378" y="1597"/>
                  </a:lnTo>
                  <a:lnTo>
                    <a:pt x="1378" y="1607"/>
                  </a:lnTo>
                  <a:lnTo>
                    <a:pt x="1373" y="1616"/>
                  </a:lnTo>
                  <a:lnTo>
                    <a:pt x="1373" y="1626"/>
                  </a:lnTo>
                  <a:lnTo>
                    <a:pt x="1368" y="1635"/>
                  </a:lnTo>
                  <a:lnTo>
                    <a:pt x="1368" y="1645"/>
                  </a:lnTo>
                  <a:lnTo>
                    <a:pt x="1363" y="1655"/>
                  </a:lnTo>
                  <a:lnTo>
                    <a:pt x="1363" y="1664"/>
                  </a:lnTo>
                  <a:lnTo>
                    <a:pt x="1359" y="1674"/>
                  </a:lnTo>
                  <a:lnTo>
                    <a:pt x="1359" y="1683"/>
                  </a:lnTo>
                  <a:lnTo>
                    <a:pt x="1368" y="1683"/>
                  </a:lnTo>
                  <a:lnTo>
                    <a:pt x="1383" y="1683"/>
                  </a:lnTo>
                  <a:lnTo>
                    <a:pt x="1397" y="1688"/>
                  </a:lnTo>
                  <a:lnTo>
                    <a:pt x="1411" y="1688"/>
                  </a:lnTo>
                  <a:lnTo>
                    <a:pt x="1431" y="1693"/>
                  </a:lnTo>
                  <a:lnTo>
                    <a:pt x="1445" y="1693"/>
                  </a:lnTo>
                  <a:lnTo>
                    <a:pt x="1459" y="1693"/>
                  </a:lnTo>
                  <a:lnTo>
                    <a:pt x="1479" y="1693"/>
                  </a:lnTo>
                  <a:lnTo>
                    <a:pt x="1493" y="1693"/>
                  </a:lnTo>
                  <a:lnTo>
                    <a:pt x="1507" y="1698"/>
                  </a:lnTo>
                  <a:lnTo>
                    <a:pt x="1527" y="1698"/>
                  </a:lnTo>
                  <a:lnTo>
                    <a:pt x="1546" y="1698"/>
                  </a:lnTo>
                  <a:lnTo>
                    <a:pt x="1560" y="1693"/>
                  </a:lnTo>
                  <a:lnTo>
                    <a:pt x="1579" y="1693"/>
                  </a:lnTo>
                  <a:lnTo>
                    <a:pt x="1594" y="1693"/>
                  </a:lnTo>
                  <a:lnTo>
                    <a:pt x="1613" y="1688"/>
                  </a:lnTo>
                  <a:lnTo>
                    <a:pt x="1627" y="1688"/>
                  </a:lnTo>
                  <a:lnTo>
                    <a:pt x="1642" y="1683"/>
                  </a:lnTo>
                  <a:lnTo>
                    <a:pt x="1661" y="1683"/>
                  </a:lnTo>
                  <a:lnTo>
                    <a:pt x="1675" y="1679"/>
                  </a:lnTo>
                  <a:lnTo>
                    <a:pt x="1690" y="1674"/>
                  </a:lnTo>
                  <a:lnTo>
                    <a:pt x="1704" y="1669"/>
                  </a:lnTo>
                  <a:lnTo>
                    <a:pt x="1723" y="1659"/>
                  </a:lnTo>
                  <a:lnTo>
                    <a:pt x="1733" y="1655"/>
                  </a:lnTo>
                  <a:lnTo>
                    <a:pt x="1747" y="1650"/>
                  </a:lnTo>
                  <a:lnTo>
                    <a:pt x="1762" y="1640"/>
                  </a:lnTo>
                  <a:lnTo>
                    <a:pt x="1776" y="1631"/>
                  </a:lnTo>
                  <a:lnTo>
                    <a:pt x="1786" y="1621"/>
                  </a:lnTo>
                  <a:lnTo>
                    <a:pt x="1795" y="1611"/>
                  </a:lnTo>
                  <a:lnTo>
                    <a:pt x="1805" y="1597"/>
                  </a:lnTo>
                  <a:lnTo>
                    <a:pt x="1815" y="1587"/>
                  </a:lnTo>
                  <a:lnTo>
                    <a:pt x="1824" y="1573"/>
                  </a:lnTo>
                  <a:lnTo>
                    <a:pt x="1829" y="1563"/>
                  </a:lnTo>
                  <a:lnTo>
                    <a:pt x="1834" y="1549"/>
                  </a:lnTo>
                  <a:lnTo>
                    <a:pt x="1839" y="1540"/>
                  </a:lnTo>
                  <a:lnTo>
                    <a:pt x="1843" y="1530"/>
                  </a:lnTo>
                  <a:lnTo>
                    <a:pt x="1843" y="1516"/>
                  </a:lnTo>
                  <a:lnTo>
                    <a:pt x="1848" y="1506"/>
                  </a:lnTo>
                  <a:lnTo>
                    <a:pt x="1848" y="1492"/>
                  </a:lnTo>
                  <a:lnTo>
                    <a:pt x="1848" y="1482"/>
                  </a:lnTo>
                  <a:lnTo>
                    <a:pt x="1848" y="1468"/>
                  </a:lnTo>
                  <a:lnTo>
                    <a:pt x="1848" y="1458"/>
                  </a:lnTo>
                  <a:lnTo>
                    <a:pt x="1848" y="1444"/>
                  </a:lnTo>
                  <a:lnTo>
                    <a:pt x="1843" y="1429"/>
                  </a:lnTo>
                  <a:lnTo>
                    <a:pt x="1843" y="1415"/>
                  </a:lnTo>
                  <a:lnTo>
                    <a:pt x="1839" y="1405"/>
                  </a:lnTo>
                  <a:lnTo>
                    <a:pt x="1839" y="1391"/>
                  </a:lnTo>
                  <a:lnTo>
                    <a:pt x="1834" y="1376"/>
                  </a:lnTo>
                  <a:lnTo>
                    <a:pt x="1829" y="1362"/>
                  </a:lnTo>
                  <a:lnTo>
                    <a:pt x="1824" y="1348"/>
                  </a:lnTo>
                  <a:lnTo>
                    <a:pt x="1815" y="1333"/>
                  </a:lnTo>
                  <a:lnTo>
                    <a:pt x="1810" y="1319"/>
                  </a:lnTo>
                  <a:lnTo>
                    <a:pt x="1800" y="1304"/>
                  </a:lnTo>
                  <a:lnTo>
                    <a:pt x="1795" y="1290"/>
                  </a:lnTo>
                  <a:lnTo>
                    <a:pt x="1786" y="1271"/>
                  </a:lnTo>
                  <a:lnTo>
                    <a:pt x="1776" y="1257"/>
                  </a:lnTo>
                  <a:lnTo>
                    <a:pt x="1767" y="1242"/>
                  </a:lnTo>
                  <a:lnTo>
                    <a:pt x="1757" y="1228"/>
                  </a:lnTo>
                  <a:lnTo>
                    <a:pt x="1747" y="1209"/>
                  </a:lnTo>
                  <a:lnTo>
                    <a:pt x="1733" y="1194"/>
                  </a:lnTo>
                  <a:lnTo>
                    <a:pt x="1723" y="1175"/>
                  </a:lnTo>
                  <a:lnTo>
                    <a:pt x="1709" y="1161"/>
                  </a:lnTo>
                  <a:lnTo>
                    <a:pt x="1695" y="1141"/>
                  </a:lnTo>
                  <a:lnTo>
                    <a:pt x="1680" y="1127"/>
                  </a:lnTo>
                  <a:close/>
                  <a:moveTo>
                    <a:pt x="1647" y="1084"/>
                  </a:moveTo>
                  <a:lnTo>
                    <a:pt x="1642" y="1074"/>
                  </a:lnTo>
                  <a:lnTo>
                    <a:pt x="1632" y="1069"/>
                  </a:lnTo>
                  <a:lnTo>
                    <a:pt x="1627" y="1065"/>
                  </a:lnTo>
                  <a:lnTo>
                    <a:pt x="1623" y="1055"/>
                  </a:lnTo>
                  <a:lnTo>
                    <a:pt x="1613" y="1050"/>
                  </a:lnTo>
                  <a:lnTo>
                    <a:pt x="1608" y="1045"/>
                  </a:lnTo>
                  <a:lnTo>
                    <a:pt x="1603" y="1036"/>
                  </a:lnTo>
                  <a:lnTo>
                    <a:pt x="1594" y="1031"/>
                  </a:lnTo>
                  <a:lnTo>
                    <a:pt x="1589" y="1026"/>
                  </a:lnTo>
                  <a:lnTo>
                    <a:pt x="1579" y="1017"/>
                  </a:lnTo>
                  <a:lnTo>
                    <a:pt x="1575" y="1012"/>
                  </a:lnTo>
                  <a:lnTo>
                    <a:pt x="1570" y="1007"/>
                  </a:lnTo>
                  <a:lnTo>
                    <a:pt x="1560" y="998"/>
                  </a:lnTo>
                  <a:lnTo>
                    <a:pt x="1555" y="993"/>
                  </a:lnTo>
                  <a:lnTo>
                    <a:pt x="1546" y="988"/>
                  </a:lnTo>
                  <a:lnTo>
                    <a:pt x="1541" y="978"/>
                  </a:lnTo>
                  <a:lnTo>
                    <a:pt x="1536" y="974"/>
                  </a:lnTo>
                  <a:lnTo>
                    <a:pt x="1527" y="969"/>
                  </a:lnTo>
                  <a:lnTo>
                    <a:pt x="1522" y="964"/>
                  </a:lnTo>
                  <a:lnTo>
                    <a:pt x="1512" y="954"/>
                  </a:lnTo>
                  <a:lnTo>
                    <a:pt x="1507" y="950"/>
                  </a:lnTo>
                  <a:lnTo>
                    <a:pt x="1498" y="945"/>
                  </a:lnTo>
                  <a:lnTo>
                    <a:pt x="1493" y="940"/>
                  </a:lnTo>
                  <a:lnTo>
                    <a:pt x="1483" y="930"/>
                  </a:lnTo>
                  <a:lnTo>
                    <a:pt x="1479" y="926"/>
                  </a:lnTo>
                  <a:lnTo>
                    <a:pt x="1474" y="921"/>
                  </a:lnTo>
                  <a:lnTo>
                    <a:pt x="1464" y="916"/>
                  </a:lnTo>
                  <a:lnTo>
                    <a:pt x="1459" y="906"/>
                  </a:lnTo>
                  <a:lnTo>
                    <a:pt x="1450" y="902"/>
                  </a:lnTo>
                  <a:lnTo>
                    <a:pt x="1445" y="897"/>
                  </a:lnTo>
                  <a:lnTo>
                    <a:pt x="1435" y="892"/>
                  </a:lnTo>
                  <a:lnTo>
                    <a:pt x="1431" y="882"/>
                  </a:lnTo>
                  <a:lnTo>
                    <a:pt x="1431" y="897"/>
                  </a:lnTo>
                  <a:lnTo>
                    <a:pt x="1431" y="911"/>
                  </a:lnTo>
                  <a:lnTo>
                    <a:pt x="1431" y="921"/>
                  </a:lnTo>
                  <a:lnTo>
                    <a:pt x="1431" y="935"/>
                  </a:lnTo>
                  <a:lnTo>
                    <a:pt x="1435" y="945"/>
                  </a:lnTo>
                  <a:lnTo>
                    <a:pt x="1435" y="959"/>
                  </a:lnTo>
                  <a:lnTo>
                    <a:pt x="1435" y="969"/>
                  </a:lnTo>
                  <a:lnTo>
                    <a:pt x="1435" y="983"/>
                  </a:lnTo>
                  <a:lnTo>
                    <a:pt x="1435" y="998"/>
                  </a:lnTo>
                  <a:lnTo>
                    <a:pt x="1435" y="1007"/>
                  </a:lnTo>
                  <a:lnTo>
                    <a:pt x="1435" y="1021"/>
                  </a:lnTo>
                  <a:lnTo>
                    <a:pt x="1435" y="1036"/>
                  </a:lnTo>
                  <a:lnTo>
                    <a:pt x="1435" y="1045"/>
                  </a:lnTo>
                  <a:lnTo>
                    <a:pt x="1435" y="1060"/>
                  </a:lnTo>
                  <a:lnTo>
                    <a:pt x="1435" y="1074"/>
                  </a:lnTo>
                  <a:lnTo>
                    <a:pt x="1435" y="1084"/>
                  </a:lnTo>
                  <a:lnTo>
                    <a:pt x="1435" y="1098"/>
                  </a:lnTo>
                  <a:lnTo>
                    <a:pt x="1435" y="1113"/>
                  </a:lnTo>
                  <a:lnTo>
                    <a:pt x="1435" y="1127"/>
                  </a:lnTo>
                  <a:lnTo>
                    <a:pt x="1435" y="1137"/>
                  </a:lnTo>
                  <a:lnTo>
                    <a:pt x="1435" y="1151"/>
                  </a:lnTo>
                  <a:lnTo>
                    <a:pt x="1435" y="1165"/>
                  </a:lnTo>
                  <a:lnTo>
                    <a:pt x="1435" y="1175"/>
                  </a:lnTo>
                  <a:lnTo>
                    <a:pt x="1435" y="1189"/>
                  </a:lnTo>
                  <a:lnTo>
                    <a:pt x="1435" y="1199"/>
                  </a:lnTo>
                  <a:lnTo>
                    <a:pt x="1431" y="1213"/>
                  </a:lnTo>
                  <a:lnTo>
                    <a:pt x="1431" y="1228"/>
                  </a:lnTo>
                  <a:lnTo>
                    <a:pt x="1431" y="1237"/>
                  </a:lnTo>
                  <a:lnTo>
                    <a:pt x="1431" y="1252"/>
                  </a:lnTo>
                  <a:lnTo>
                    <a:pt x="1426" y="1261"/>
                  </a:lnTo>
                  <a:lnTo>
                    <a:pt x="1426" y="1276"/>
                  </a:lnTo>
                  <a:lnTo>
                    <a:pt x="1426" y="1285"/>
                  </a:lnTo>
                  <a:lnTo>
                    <a:pt x="1431" y="1281"/>
                  </a:lnTo>
                  <a:lnTo>
                    <a:pt x="1435" y="1276"/>
                  </a:lnTo>
                  <a:lnTo>
                    <a:pt x="1440" y="1276"/>
                  </a:lnTo>
                  <a:lnTo>
                    <a:pt x="1445" y="1266"/>
                  </a:lnTo>
                  <a:lnTo>
                    <a:pt x="1455" y="1261"/>
                  </a:lnTo>
                  <a:lnTo>
                    <a:pt x="1459" y="1257"/>
                  </a:lnTo>
                  <a:lnTo>
                    <a:pt x="1469" y="1247"/>
                  </a:lnTo>
                  <a:lnTo>
                    <a:pt x="1479" y="1242"/>
                  </a:lnTo>
                  <a:lnTo>
                    <a:pt x="1483" y="1233"/>
                  </a:lnTo>
                  <a:lnTo>
                    <a:pt x="1493" y="1223"/>
                  </a:lnTo>
                  <a:lnTo>
                    <a:pt x="1503" y="1213"/>
                  </a:lnTo>
                  <a:lnTo>
                    <a:pt x="1512" y="1204"/>
                  </a:lnTo>
                  <a:lnTo>
                    <a:pt x="1522" y="1199"/>
                  </a:lnTo>
                  <a:lnTo>
                    <a:pt x="1531" y="1189"/>
                  </a:lnTo>
                  <a:lnTo>
                    <a:pt x="1541" y="1180"/>
                  </a:lnTo>
                  <a:lnTo>
                    <a:pt x="1555" y="1170"/>
                  </a:lnTo>
                  <a:lnTo>
                    <a:pt x="1565" y="1161"/>
                  </a:lnTo>
                  <a:lnTo>
                    <a:pt x="1575" y="1151"/>
                  </a:lnTo>
                  <a:lnTo>
                    <a:pt x="1579" y="1141"/>
                  </a:lnTo>
                  <a:lnTo>
                    <a:pt x="1589" y="1137"/>
                  </a:lnTo>
                  <a:lnTo>
                    <a:pt x="1599" y="1127"/>
                  </a:lnTo>
                  <a:lnTo>
                    <a:pt x="1608" y="1117"/>
                  </a:lnTo>
                  <a:lnTo>
                    <a:pt x="1613" y="1113"/>
                  </a:lnTo>
                  <a:lnTo>
                    <a:pt x="1623" y="1108"/>
                  </a:lnTo>
                  <a:lnTo>
                    <a:pt x="1627" y="1098"/>
                  </a:lnTo>
                  <a:lnTo>
                    <a:pt x="1632" y="1093"/>
                  </a:lnTo>
                  <a:lnTo>
                    <a:pt x="1637" y="1093"/>
                  </a:lnTo>
                  <a:lnTo>
                    <a:pt x="1642" y="1089"/>
                  </a:lnTo>
                  <a:lnTo>
                    <a:pt x="1642" y="1084"/>
                  </a:lnTo>
                  <a:lnTo>
                    <a:pt x="1647" y="1084"/>
                  </a:lnTo>
                  <a:close/>
                  <a:moveTo>
                    <a:pt x="255" y="1050"/>
                  </a:moveTo>
                  <a:lnTo>
                    <a:pt x="264" y="1041"/>
                  </a:lnTo>
                  <a:lnTo>
                    <a:pt x="269" y="1031"/>
                  </a:lnTo>
                  <a:lnTo>
                    <a:pt x="279" y="1026"/>
                  </a:lnTo>
                  <a:lnTo>
                    <a:pt x="283" y="1017"/>
                  </a:lnTo>
                  <a:lnTo>
                    <a:pt x="293" y="1012"/>
                  </a:lnTo>
                  <a:lnTo>
                    <a:pt x="298" y="1002"/>
                  </a:lnTo>
                  <a:lnTo>
                    <a:pt x="307" y="998"/>
                  </a:lnTo>
                  <a:lnTo>
                    <a:pt x="312" y="988"/>
                  </a:lnTo>
                  <a:lnTo>
                    <a:pt x="322" y="983"/>
                  </a:lnTo>
                  <a:lnTo>
                    <a:pt x="331" y="974"/>
                  </a:lnTo>
                  <a:lnTo>
                    <a:pt x="336" y="969"/>
                  </a:lnTo>
                  <a:lnTo>
                    <a:pt x="346" y="959"/>
                  </a:lnTo>
                  <a:lnTo>
                    <a:pt x="355" y="954"/>
                  </a:lnTo>
                  <a:lnTo>
                    <a:pt x="360" y="945"/>
                  </a:lnTo>
                  <a:lnTo>
                    <a:pt x="370" y="940"/>
                  </a:lnTo>
                  <a:lnTo>
                    <a:pt x="379" y="930"/>
                  </a:lnTo>
                  <a:lnTo>
                    <a:pt x="384" y="926"/>
                  </a:lnTo>
                  <a:lnTo>
                    <a:pt x="394" y="916"/>
                  </a:lnTo>
                  <a:lnTo>
                    <a:pt x="403" y="911"/>
                  </a:lnTo>
                  <a:lnTo>
                    <a:pt x="408" y="902"/>
                  </a:lnTo>
                  <a:lnTo>
                    <a:pt x="418" y="897"/>
                  </a:lnTo>
                  <a:lnTo>
                    <a:pt x="427" y="892"/>
                  </a:lnTo>
                  <a:lnTo>
                    <a:pt x="437" y="882"/>
                  </a:lnTo>
                  <a:lnTo>
                    <a:pt x="442" y="878"/>
                  </a:lnTo>
                  <a:lnTo>
                    <a:pt x="451" y="868"/>
                  </a:lnTo>
                  <a:lnTo>
                    <a:pt x="461" y="863"/>
                  </a:lnTo>
                  <a:lnTo>
                    <a:pt x="471" y="858"/>
                  </a:lnTo>
                  <a:lnTo>
                    <a:pt x="480" y="849"/>
                  </a:lnTo>
                  <a:lnTo>
                    <a:pt x="490" y="844"/>
                  </a:lnTo>
                  <a:lnTo>
                    <a:pt x="495" y="834"/>
                  </a:lnTo>
                  <a:lnTo>
                    <a:pt x="504" y="830"/>
                  </a:lnTo>
                  <a:lnTo>
                    <a:pt x="514" y="825"/>
                  </a:lnTo>
                  <a:lnTo>
                    <a:pt x="514" y="815"/>
                  </a:lnTo>
                  <a:lnTo>
                    <a:pt x="519" y="801"/>
                  </a:lnTo>
                  <a:lnTo>
                    <a:pt x="519" y="791"/>
                  </a:lnTo>
                  <a:lnTo>
                    <a:pt x="519" y="782"/>
                  </a:lnTo>
                  <a:lnTo>
                    <a:pt x="519" y="772"/>
                  </a:lnTo>
                  <a:lnTo>
                    <a:pt x="523" y="758"/>
                  </a:lnTo>
                  <a:lnTo>
                    <a:pt x="523" y="748"/>
                  </a:lnTo>
                  <a:lnTo>
                    <a:pt x="523" y="739"/>
                  </a:lnTo>
                  <a:lnTo>
                    <a:pt x="528" y="729"/>
                  </a:lnTo>
                  <a:lnTo>
                    <a:pt x="528" y="719"/>
                  </a:lnTo>
                  <a:lnTo>
                    <a:pt x="528" y="705"/>
                  </a:lnTo>
                  <a:lnTo>
                    <a:pt x="533" y="695"/>
                  </a:lnTo>
                  <a:lnTo>
                    <a:pt x="533" y="686"/>
                  </a:lnTo>
                  <a:lnTo>
                    <a:pt x="538" y="676"/>
                  </a:lnTo>
                  <a:lnTo>
                    <a:pt x="538" y="667"/>
                  </a:lnTo>
                  <a:lnTo>
                    <a:pt x="538" y="652"/>
                  </a:lnTo>
                  <a:lnTo>
                    <a:pt x="543" y="643"/>
                  </a:lnTo>
                  <a:lnTo>
                    <a:pt x="543" y="633"/>
                  </a:lnTo>
                  <a:lnTo>
                    <a:pt x="547" y="623"/>
                  </a:lnTo>
                  <a:lnTo>
                    <a:pt x="547" y="614"/>
                  </a:lnTo>
                  <a:lnTo>
                    <a:pt x="552" y="604"/>
                  </a:lnTo>
                  <a:lnTo>
                    <a:pt x="552" y="590"/>
                  </a:lnTo>
                  <a:lnTo>
                    <a:pt x="557" y="580"/>
                  </a:lnTo>
                  <a:lnTo>
                    <a:pt x="557" y="571"/>
                  </a:lnTo>
                  <a:lnTo>
                    <a:pt x="562" y="561"/>
                  </a:lnTo>
                  <a:lnTo>
                    <a:pt x="562" y="551"/>
                  </a:lnTo>
                  <a:lnTo>
                    <a:pt x="567" y="542"/>
                  </a:lnTo>
                  <a:lnTo>
                    <a:pt x="567" y="532"/>
                  </a:lnTo>
                  <a:lnTo>
                    <a:pt x="571" y="523"/>
                  </a:lnTo>
                  <a:lnTo>
                    <a:pt x="576" y="508"/>
                  </a:lnTo>
                  <a:lnTo>
                    <a:pt x="576" y="499"/>
                  </a:lnTo>
                  <a:lnTo>
                    <a:pt x="581" y="489"/>
                  </a:lnTo>
                  <a:lnTo>
                    <a:pt x="567" y="489"/>
                  </a:lnTo>
                  <a:lnTo>
                    <a:pt x="552" y="484"/>
                  </a:lnTo>
                  <a:lnTo>
                    <a:pt x="538" y="484"/>
                  </a:lnTo>
                  <a:lnTo>
                    <a:pt x="523" y="480"/>
                  </a:lnTo>
                  <a:lnTo>
                    <a:pt x="509" y="480"/>
                  </a:lnTo>
                  <a:lnTo>
                    <a:pt x="490" y="480"/>
                  </a:lnTo>
                  <a:lnTo>
                    <a:pt x="475" y="480"/>
                  </a:lnTo>
                  <a:lnTo>
                    <a:pt x="461" y="475"/>
                  </a:lnTo>
                  <a:lnTo>
                    <a:pt x="442" y="475"/>
                  </a:lnTo>
                  <a:lnTo>
                    <a:pt x="427" y="475"/>
                  </a:lnTo>
                  <a:lnTo>
                    <a:pt x="408" y="475"/>
                  </a:lnTo>
                  <a:lnTo>
                    <a:pt x="394" y="475"/>
                  </a:lnTo>
                  <a:lnTo>
                    <a:pt x="375" y="475"/>
                  </a:lnTo>
                  <a:lnTo>
                    <a:pt x="360" y="475"/>
                  </a:lnTo>
                  <a:lnTo>
                    <a:pt x="341" y="480"/>
                  </a:lnTo>
                  <a:lnTo>
                    <a:pt x="327" y="480"/>
                  </a:lnTo>
                  <a:lnTo>
                    <a:pt x="307" y="484"/>
                  </a:lnTo>
                  <a:lnTo>
                    <a:pt x="293" y="484"/>
                  </a:lnTo>
                  <a:lnTo>
                    <a:pt x="279" y="489"/>
                  </a:lnTo>
                  <a:lnTo>
                    <a:pt x="259" y="494"/>
                  </a:lnTo>
                  <a:lnTo>
                    <a:pt x="245" y="499"/>
                  </a:lnTo>
                  <a:lnTo>
                    <a:pt x="231" y="503"/>
                  </a:lnTo>
                  <a:lnTo>
                    <a:pt x="216" y="508"/>
                  </a:lnTo>
                  <a:lnTo>
                    <a:pt x="202" y="518"/>
                  </a:lnTo>
                  <a:lnTo>
                    <a:pt x="187" y="523"/>
                  </a:lnTo>
                  <a:lnTo>
                    <a:pt x="173" y="532"/>
                  </a:lnTo>
                  <a:lnTo>
                    <a:pt x="163" y="542"/>
                  </a:lnTo>
                  <a:lnTo>
                    <a:pt x="149" y="551"/>
                  </a:lnTo>
                  <a:lnTo>
                    <a:pt x="139" y="561"/>
                  </a:lnTo>
                  <a:lnTo>
                    <a:pt x="130" y="571"/>
                  </a:lnTo>
                  <a:lnTo>
                    <a:pt x="120" y="585"/>
                  </a:lnTo>
                  <a:lnTo>
                    <a:pt x="111" y="599"/>
                  </a:lnTo>
                  <a:lnTo>
                    <a:pt x="106" y="614"/>
                  </a:lnTo>
                  <a:lnTo>
                    <a:pt x="101" y="623"/>
                  </a:lnTo>
                  <a:lnTo>
                    <a:pt x="91" y="638"/>
                  </a:lnTo>
                  <a:lnTo>
                    <a:pt x="91" y="652"/>
                  </a:lnTo>
                  <a:lnTo>
                    <a:pt x="87" y="671"/>
                  </a:lnTo>
                  <a:lnTo>
                    <a:pt x="87" y="686"/>
                  </a:lnTo>
                  <a:lnTo>
                    <a:pt x="87" y="700"/>
                  </a:lnTo>
                  <a:lnTo>
                    <a:pt x="87" y="715"/>
                  </a:lnTo>
                  <a:lnTo>
                    <a:pt x="87" y="729"/>
                  </a:lnTo>
                  <a:lnTo>
                    <a:pt x="91" y="743"/>
                  </a:lnTo>
                  <a:lnTo>
                    <a:pt x="91" y="762"/>
                  </a:lnTo>
                  <a:lnTo>
                    <a:pt x="96" y="777"/>
                  </a:lnTo>
                  <a:lnTo>
                    <a:pt x="101" y="791"/>
                  </a:lnTo>
                  <a:lnTo>
                    <a:pt x="106" y="806"/>
                  </a:lnTo>
                  <a:lnTo>
                    <a:pt x="111" y="820"/>
                  </a:lnTo>
                  <a:lnTo>
                    <a:pt x="115" y="839"/>
                  </a:lnTo>
                  <a:lnTo>
                    <a:pt x="125" y="854"/>
                  </a:lnTo>
                  <a:lnTo>
                    <a:pt x="130" y="868"/>
                  </a:lnTo>
                  <a:lnTo>
                    <a:pt x="139" y="882"/>
                  </a:lnTo>
                  <a:lnTo>
                    <a:pt x="149" y="897"/>
                  </a:lnTo>
                  <a:lnTo>
                    <a:pt x="154" y="911"/>
                  </a:lnTo>
                  <a:lnTo>
                    <a:pt x="163" y="926"/>
                  </a:lnTo>
                  <a:lnTo>
                    <a:pt x="173" y="940"/>
                  </a:lnTo>
                  <a:lnTo>
                    <a:pt x="183" y="954"/>
                  </a:lnTo>
                  <a:lnTo>
                    <a:pt x="192" y="969"/>
                  </a:lnTo>
                  <a:lnTo>
                    <a:pt x="202" y="978"/>
                  </a:lnTo>
                  <a:lnTo>
                    <a:pt x="211" y="993"/>
                  </a:lnTo>
                  <a:lnTo>
                    <a:pt x="221" y="1007"/>
                  </a:lnTo>
                  <a:lnTo>
                    <a:pt x="231" y="1017"/>
                  </a:lnTo>
                  <a:lnTo>
                    <a:pt x="240" y="1026"/>
                  </a:lnTo>
                  <a:lnTo>
                    <a:pt x="245" y="1036"/>
                  </a:lnTo>
                  <a:lnTo>
                    <a:pt x="255" y="1050"/>
                  </a:lnTo>
                  <a:close/>
                  <a:moveTo>
                    <a:pt x="283" y="1089"/>
                  </a:moveTo>
                  <a:lnTo>
                    <a:pt x="293" y="1093"/>
                  </a:lnTo>
                  <a:lnTo>
                    <a:pt x="298" y="1098"/>
                  </a:lnTo>
                  <a:lnTo>
                    <a:pt x="303" y="1108"/>
                  </a:lnTo>
                  <a:lnTo>
                    <a:pt x="307" y="1113"/>
                  </a:lnTo>
                  <a:lnTo>
                    <a:pt x="317" y="1117"/>
                  </a:lnTo>
                  <a:lnTo>
                    <a:pt x="322" y="1127"/>
                  </a:lnTo>
                  <a:lnTo>
                    <a:pt x="327" y="1132"/>
                  </a:lnTo>
                  <a:lnTo>
                    <a:pt x="336" y="1137"/>
                  </a:lnTo>
                  <a:lnTo>
                    <a:pt x="341" y="1141"/>
                  </a:lnTo>
                  <a:lnTo>
                    <a:pt x="346" y="1151"/>
                  </a:lnTo>
                  <a:lnTo>
                    <a:pt x="355" y="1156"/>
                  </a:lnTo>
                  <a:lnTo>
                    <a:pt x="360" y="1161"/>
                  </a:lnTo>
                  <a:lnTo>
                    <a:pt x="365" y="1170"/>
                  </a:lnTo>
                  <a:lnTo>
                    <a:pt x="375" y="1175"/>
                  </a:lnTo>
                  <a:lnTo>
                    <a:pt x="379" y="1180"/>
                  </a:lnTo>
                  <a:lnTo>
                    <a:pt x="389" y="1189"/>
                  </a:lnTo>
                  <a:lnTo>
                    <a:pt x="394" y="1194"/>
                  </a:lnTo>
                  <a:lnTo>
                    <a:pt x="399" y="1199"/>
                  </a:lnTo>
                  <a:lnTo>
                    <a:pt x="408" y="1204"/>
                  </a:lnTo>
                  <a:lnTo>
                    <a:pt x="413" y="1213"/>
                  </a:lnTo>
                  <a:lnTo>
                    <a:pt x="423" y="1218"/>
                  </a:lnTo>
                  <a:lnTo>
                    <a:pt x="427" y="1223"/>
                  </a:lnTo>
                  <a:lnTo>
                    <a:pt x="437" y="1233"/>
                  </a:lnTo>
                  <a:lnTo>
                    <a:pt x="447" y="1237"/>
                  </a:lnTo>
                  <a:lnTo>
                    <a:pt x="451" y="1242"/>
                  </a:lnTo>
                  <a:lnTo>
                    <a:pt x="461" y="1252"/>
                  </a:lnTo>
                  <a:lnTo>
                    <a:pt x="466" y="1257"/>
                  </a:lnTo>
                  <a:lnTo>
                    <a:pt x="475" y="1261"/>
                  </a:lnTo>
                  <a:lnTo>
                    <a:pt x="485" y="1266"/>
                  </a:lnTo>
                  <a:lnTo>
                    <a:pt x="490" y="1276"/>
                  </a:lnTo>
                  <a:lnTo>
                    <a:pt x="499" y="1281"/>
                  </a:lnTo>
                  <a:lnTo>
                    <a:pt x="509" y="1285"/>
                  </a:lnTo>
                  <a:lnTo>
                    <a:pt x="504" y="1276"/>
                  </a:lnTo>
                  <a:lnTo>
                    <a:pt x="504" y="1261"/>
                  </a:lnTo>
                  <a:lnTo>
                    <a:pt x="504" y="1247"/>
                  </a:lnTo>
                  <a:lnTo>
                    <a:pt x="504" y="1237"/>
                  </a:lnTo>
                  <a:lnTo>
                    <a:pt x="504" y="1223"/>
                  </a:lnTo>
                  <a:lnTo>
                    <a:pt x="504" y="1209"/>
                  </a:lnTo>
                  <a:lnTo>
                    <a:pt x="499" y="1199"/>
                  </a:lnTo>
                  <a:lnTo>
                    <a:pt x="499" y="1185"/>
                  </a:lnTo>
                  <a:lnTo>
                    <a:pt x="499" y="1170"/>
                  </a:lnTo>
                  <a:lnTo>
                    <a:pt x="499" y="1161"/>
                  </a:lnTo>
                  <a:lnTo>
                    <a:pt x="499" y="1146"/>
                  </a:lnTo>
                  <a:lnTo>
                    <a:pt x="499" y="1132"/>
                  </a:lnTo>
                  <a:lnTo>
                    <a:pt x="499" y="1122"/>
                  </a:lnTo>
                  <a:lnTo>
                    <a:pt x="499" y="1108"/>
                  </a:lnTo>
                  <a:lnTo>
                    <a:pt x="499" y="1098"/>
                  </a:lnTo>
                  <a:lnTo>
                    <a:pt x="499" y="1084"/>
                  </a:lnTo>
                  <a:lnTo>
                    <a:pt x="499" y="1069"/>
                  </a:lnTo>
                  <a:lnTo>
                    <a:pt x="499" y="1060"/>
                  </a:lnTo>
                  <a:lnTo>
                    <a:pt x="499" y="1045"/>
                  </a:lnTo>
                  <a:lnTo>
                    <a:pt x="499" y="1031"/>
                  </a:lnTo>
                  <a:lnTo>
                    <a:pt x="499" y="1021"/>
                  </a:lnTo>
                  <a:lnTo>
                    <a:pt x="499" y="1007"/>
                  </a:lnTo>
                  <a:lnTo>
                    <a:pt x="499" y="993"/>
                  </a:lnTo>
                  <a:lnTo>
                    <a:pt x="499" y="983"/>
                  </a:lnTo>
                  <a:lnTo>
                    <a:pt x="499" y="969"/>
                  </a:lnTo>
                  <a:lnTo>
                    <a:pt x="504" y="954"/>
                  </a:lnTo>
                  <a:lnTo>
                    <a:pt x="504" y="945"/>
                  </a:lnTo>
                  <a:lnTo>
                    <a:pt x="504" y="930"/>
                  </a:lnTo>
                  <a:lnTo>
                    <a:pt x="504" y="916"/>
                  </a:lnTo>
                  <a:lnTo>
                    <a:pt x="509" y="906"/>
                  </a:lnTo>
                  <a:lnTo>
                    <a:pt x="509" y="892"/>
                  </a:lnTo>
                  <a:lnTo>
                    <a:pt x="509" y="878"/>
                  </a:lnTo>
                  <a:lnTo>
                    <a:pt x="504" y="887"/>
                  </a:lnTo>
                  <a:lnTo>
                    <a:pt x="495" y="892"/>
                  </a:lnTo>
                  <a:lnTo>
                    <a:pt x="485" y="897"/>
                  </a:lnTo>
                  <a:lnTo>
                    <a:pt x="480" y="906"/>
                  </a:lnTo>
                  <a:lnTo>
                    <a:pt x="471" y="911"/>
                  </a:lnTo>
                  <a:lnTo>
                    <a:pt x="461" y="916"/>
                  </a:lnTo>
                  <a:lnTo>
                    <a:pt x="456" y="926"/>
                  </a:lnTo>
                  <a:lnTo>
                    <a:pt x="447" y="930"/>
                  </a:lnTo>
                  <a:lnTo>
                    <a:pt x="442" y="935"/>
                  </a:lnTo>
                  <a:lnTo>
                    <a:pt x="432" y="945"/>
                  </a:lnTo>
                  <a:lnTo>
                    <a:pt x="423" y="950"/>
                  </a:lnTo>
                  <a:lnTo>
                    <a:pt x="418" y="954"/>
                  </a:lnTo>
                  <a:lnTo>
                    <a:pt x="408" y="964"/>
                  </a:lnTo>
                  <a:lnTo>
                    <a:pt x="403" y="969"/>
                  </a:lnTo>
                  <a:lnTo>
                    <a:pt x="394" y="974"/>
                  </a:lnTo>
                  <a:lnTo>
                    <a:pt x="389" y="983"/>
                  </a:lnTo>
                  <a:lnTo>
                    <a:pt x="379" y="988"/>
                  </a:lnTo>
                  <a:lnTo>
                    <a:pt x="375" y="993"/>
                  </a:lnTo>
                  <a:lnTo>
                    <a:pt x="370" y="1002"/>
                  </a:lnTo>
                  <a:lnTo>
                    <a:pt x="360" y="1007"/>
                  </a:lnTo>
                  <a:lnTo>
                    <a:pt x="355" y="1017"/>
                  </a:lnTo>
                  <a:lnTo>
                    <a:pt x="346" y="1021"/>
                  </a:lnTo>
                  <a:lnTo>
                    <a:pt x="341" y="1026"/>
                  </a:lnTo>
                  <a:lnTo>
                    <a:pt x="336" y="1036"/>
                  </a:lnTo>
                  <a:lnTo>
                    <a:pt x="327" y="1041"/>
                  </a:lnTo>
                  <a:lnTo>
                    <a:pt x="322" y="1045"/>
                  </a:lnTo>
                  <a:lnTo>
                    <a:pt x="317" y="1055"/>
                  </a:lnTo>
                  <a:lnTo>
                    <a:pt x="307" y="1060"/>
                  </a:lnTo>
                  <a:lnTo>
                    <a:pt x="303" y="1069"/>
                  </a:lnTo>
                  <a:lnTo>
                    <a:pt x="298" y="1074"/>
                  </a:lnTo>
                  <a:lnTo>
                    <a:pt x="293" y="1079"/>
                  </a:lnTo>
                  <a:lnTo>
                    <a:pt x="283" y="1089"/>
                  </a:lnTo>
                  <a:close/>
                  <a:moveTo>
                    <a:pt x="250" y="1127"/>
                  </a:moveTo>
                  <a:lnTo>
                    <a:pt x="240" y="1137"/>
                  </a:lnTo>
                  <a:lnTo>
                    <a:pt x="235" y="1146"/>
                  </a:lnTo>
                  <a:lnTo>
                    <a:pt x="226" y="1161"/>
                  </a:lnTo>
                  <a:lnTo>
                    <a:pt x="216" y="1170"/>
                  </a:lnTo>
                  <a:lnTo>
                    <a:pt x="207" y="1185"/>
                  </a:lnTo>
                  <a:lnTo>
                    <a:pt x="197" y="1194"/>
                  </a:lnTo>
                  <a:lnTo>
                    <a:pt x="187" y="1209"/>
                  </a:lnTo>
                  <a:lnTo>
                    <a:pt x="183" y="1223"/>
                  </a:lnTo>
                  <a:lnTo>
                    <a:pt x="173" y="1233"/>
                  </a:lnTo>
                  <a:lnTo>
                    <a:pt x="163" y="1247"/>
                  </a:lnTo>
                  <a:lnTo>
                    <a:pt x="154" y="1261"/>
                  </a:lnTo>
                  <a:lnTo>
                    <a:pt x="149" y="1276"/>
                  </a:lnTo>
                  <a:lnTo>
                    <a:pt x="139" y="1290"/>
                  </a:lnTo>
                  <a:lnTo>
                    <a:pt x="130" y="1304"/>
                  </a:lnTo>
                  <a:lnTo>
                    <a:pt x="125" y="1319"/>
                  </a:lnTo>
                  <a:lnTo>
                    <a:pt x="120" y="1338"/>
                  </a:lnTo>
                  <a:lnTo>
                    <a:pt x="111" y="1352"/>
                  </a:lnTo>
                  <a:lnTo>
                    <a:pt x="106" y="1367"/>
                  </a:lnTo>
                  <a:lnTo>
                    <a:pt x="101" y="1381"/>
                  </a:lnTo>
                  <a:lnTo>
                    <a:pt x="96" y="1396"/>
                  </a:lnTo>
                  <a:lnTo>
                    <a:pt x="96" y="1410"/>
                  </a:lnTo>
                  <a:lnTo>
                    <a:pt x="91" y="1429"/>
                  </a:lnTo>
                  <a:lnTo>
                    <a:pt x="87" y="1444"/>
                  </a:lnTo>
                  <a:lnTo>
                    <a:pt x="87" y="1458"/>
                  </a:lnTo>
                  <a:lnTo>
                    <a:pt x="87" y="1472"/>
                  </a:lnTo>
                  <a:lnTo>
                    <a:pt x="87" y="1487"/>
                  </a:lnTo>
                  <a:lnTo>
                    <a:pt x="91" y="1501"/>
                  </a:lnTo>
                  <a:lnTo>
                    <a:pt x="91" y="1516"/>
                  </a:lnTo>
                  <a:lnTo>
                    <a:pt x="96" y="1530"/>
                  </a:lnTo>
                  <a:lnTo>
                    <a:pt x="101" y="1544"/>
                  </a:lnTo>
                  <a:lnTo>
                    <a:pt x="106" y="1559"/>
                  </a:lnTo>
                  <a:lnTo>
                    <a:pt x="111" y="1573"/>
                  </a:lnTo>
                  <a:lnTo>
                    <a:pt x="120" y="1587"/>
                  </a:lnTo>
                  <a:lnTo>
                    <a:pt x="130" y="1597"/>
                  </a:lnTo>
                  <a:lnTo>
                    <a:pt x="139" y="1611"/>
                  </a:lnTo>
                  <a:lnTo>
                    <a:pt x="154" y="1621"/>
                  </a:lnTo>
                  <a:lnTo>
                    <a:pt x="163" y="1631"/>
                  </a:lnTo>
                  <a:lnTo>
                    <a:pt x="178" y="1640"/>
                  </a:lnTo>
                  <a:lnTo>
                    <a:pt x="187" y="1650"/>
                  </a:lnTo>
                  <a:lnTo>
                    <a:pt x="202" y="1655"/>
                  </a:lnTo>
                  <a:lnTo>
                    <a:pt x="216" y="1659"/>
                  </a:lnTo>
                  <a:lnTo>
                    <a:pt x="231" y="1669"/>
                  </a:lnTo>
                  <a:lnTo>
                    <a:pt x="245" y="1674"/>
                  </a:lnTo>
                  <a:lnTo>
                    <a:pt x="259" y="1679"/>
                  </a:lnTo>
                  <a:lnTo>
                    <a:pt x="279" y="1683"/>
                  </a:lnTo>
                  <a:lnTo>
                    <a:pt x="293" y="1683"/>
                  </a:lnTo>
                  <a:lnTo>
                    <a:pt x="307" y="1688"/>
                  </a:lnTo>
                  <a:lnTo>
                    <a:pt x="327" y="1688"/>
                  </a:lnTo>
                  <a:lnTo>
                    <a:pt x="341" y="1693"/>
                  </a:lnTo>
                  <a:lnTo>
                    <a:pt x="360" y="1693"/>
                  </a:lnTo>
                  <a:lnTo>
                    <a:pt x="375" y="1693"/>
                  </a:lnTo>
                  <a:lnTo>
                    <a:pt x="394" y="1698"/>
                  </a:lnTo>
                  <a:lnTo>
                    <a:pt x="408" y="1698"/>
                  </a:lnTo>
                  <a:lnTo>
                    <a:pt x="427" y="1698"/>
                  </a:lnTo>
                  <a:lnTo>
                    <a:pt x="442" y="1693"/>
                  </a:lnTo>
                  <a:lnTo>
                    <a:pt x="461" y="1693"/>
                  </a:lnTo>
                  <a:lnTo>
                    <a:pt x="475" y="1693"/>
                  </a:lnTo>
                  <a:lnTo>
                    <a:pt x="490" y="1693"/>
                  </a:lnTo>
                  <a:lnTo>
                    <a:pt x="509" y="1693"/>
                  </a:lnTo>
                  <a:lnTo>
                    <a:pt x="523" y="1688"/>
                  </a:lnTo>
                  <a:lnTo>
                    <a:pt x="538" y="1688"/>
                  </a:lnTo>
                  <a:lnTo>
                    <a:pt x="552" y="1683"/>
                  </a:lnTo>
                  <a:lnTo>
                    <a:pt x="567" y="1683"/>
                  </a:lnTo>
                  <a:lnTo>
                    <a:pt x="581" y="1683"/>
                  </a:lnTo>
                  <a:lnTo>
                    <a:pt x="576" y="1674"/>
                  </a:lnTo>
                  <a:lnTo>
                    <a:pt x="576" y="1664"/>
                  </a:lnTo>
                  <a:lnTo>
                    <a:pt x="571" y="1655"/>
                  </a:lnTo>
                  <a:lnTo>
                    <a:pt x="567" y="1645"/>
                  </a:lnTo>
                  <a:lnTo>
                    <a:pt x="567" y="1635"/>
                  </a:lnTo>
                  <a:lnTo>
                    <a:pt x="562" y="1626"/>
                  </a:lnTo>
                  <a:lnTo>
                    <a:pt x="562" y="1616"/>
                  </a:lnTo>
                  <a:lnTo>
                    <a:pt x="557" y="1607"/>
                  </a:lnTo>
                  <a:lnTo>
                    <a:pt x="557" y="1597"/>
                  </a:lnTo>
                  <a:lnTo>
                    <a:pt x="552" y="1583"/>
                  </a:lnTo>
                  <a:lnTo>
                    <a:pt x="552" y="1573"/>
                  </a:lnTo>
                  <a:lnTo>
                    <a:pt x="547" y="1563"/>
                  </a:lnTo>
                  <a:lnTo>
                    <a:pt x="547" y="1554"/>
                  </a:lnTo>
                  <a:lnTo>
                    <a:pt x="543" y="1544"/>
                  </a:lnTo>
                  <a:lnTo>
                    <a:pt x="543" y="1535"/>
                  </a:lnTo>
                  <a:lnTo>
                    <a:pt x="543" y="1525"/>
                  </a:lnTo>
                  <a:lnTo>
                    <a:pt x="538" y="1516"/>
                  </a:lnTo>
                  <a:lnTo>
                    <a:pt x="538" y="1506"/>
                  </a:lnTo>
                  <a:lnTo>
                    <a:pt x="533" y="1492"/>
                  </a:lnTo>
                  <a:lnTo>
                    <a:pt x="533" y="1482"/>
                  </a:lnTo>
                  <a:lnTo>
                    <a:pt x="533" y="1472"/>
                  </a:lnTo>
                  <a:lnTo>
                    <a:pt x="528" y="1463"/>
                  </a:lnTo>
                  <a:lnTo>
                    <a:pt x="528" y="1453"/>
                  </a:lnTo>
                  <a:lnTo>
                    <a:pt x="528" y="1439"/>
                  </a:lnTo>
                  <a:lnTo>
                    <a:pt x="523" y="1429"/>
                  </a:lnTo>
                  <a:lnTo>
                    <a:pt x="523" y="1420"/>
                  </a:lnTo>
                  <a:lnTo>
                    <a:pt x="523" y="1405"/>
                  </a:lnTo>
                  <a:lnTo>
                    <a:pt x="519" y="1396"/>
                  </a:lnTo>
                  <a:lnTo>
                    <a:pt x="519" y="1386"/>
                  </a:lnTo>
                  <a:lnTo>
                    <a:pt x="519" y="1376"/>
                  </a:lnTo>
                  <a:lnTo>
                    <a:pt x="514" y="1362"/>
                  </a:lnTo>
                  <a:lnTo>
                    <a:pt x="514" y="1352"/>
                  </a:lnTo>
                  <a:lnTo>
                    <a:pt x="504" y="1348"/>
                  </a:lnTo>
                  <a:lnTo>
                    <a:pt x="499" y="1338"/>
                  </a:lnTo>
                  <a:lnTo>
                    <a:pt x="490" y="1333"/>
                  </a:lnTo>
                  <a:lnTo>
                    <a:pt x="480" y="1328"/>
                  </a:lnTo>
                  <a:lnTo>
                    <a:pt x="471" y="1319"/>
                  </a:lnTo>
                  <a:lnTo>
                    <a:pt x="461" y="1314"/>
                  </a:lnTo>
                  <a:lnTo>
                    <a:pt x="456" y="1304"/>
                  </a:lnTo>
                  <a:lnTo>
                    <a:pt x="447" y="1300"/>
                  </a:lnTo>
                  <a:lnTo>
                    <a:pt x="437" y="1295"/>
                  </a:lnTo>
                  <a:lnTo>
                    <a:pt x="427" y="1285"/>
                  </a:lnTo>
                  <a:lnTo>
                    <a:pt x="423" y="1281"/>
                  </a:lnTo>
                  <a:lnTo>
                    <a:pt x="413" y="1271"/>
                  </a:lnTo>
                  <a:lnTo>
                    <a:pt x="403" y="1266"/>
                  </a:lnTo>
                  <a:lnTo>
                    <a:pt x="394" y="1257"/>
                  </a:lnTo>
                  <a:lnTo>
                    <a:pt x="389" y="1252"/>
                  </a:lnTo>
                  <a:lnTo>
                    <a:pt x="379" y="1242"/>
                  </a:lnTo>
                  <a:lnTo>
                    <a:pt x="370" y="1237"/>
                  </a:lnTo>
                  <a:lnTo>
                    <a:pt x="360" y="1228"/>
                  </a:lnTo>
                  <a:lnTo>
                    <a:pt x="355" y="1223"/>
                  </a:lnTo>
                  <a:lnTo>
                    <a:pt x="346" y="1213"/>
                  </a:lnTo>
                  <a:lnTo>
                    <a:pt x="336" y="1209"/>
                  </a:lnTo>
                  <a:lnTo>
                    <a:pt x="331" y="1199"/>
                  </a:lnTo>
                  <a:lnTo>
                    <a:pt x="322" y="1194"/>
                  </a:lnTo>
                  <a:lnTo>
                    <a:pt x="312" y="1185"/>
                  </a:lnTo>
                  <a:lnTo>
                    <a:pt x="307" y="1180"/>
                  </a:lnTo>
                  <a:lnTo>
                    <a:pt x="298" y="1170"/>
                  </a:lnTo>
                  <a:lnTo>
                    <a:pt x="288" y="1165"/>
                  </a:lnTo>
                  <a:lnTo>
                    <a:pt x="283" y="1156"/>
                  </a:lnTo>
                  <a:lnTo>
                    <a:pt x="274" y="1151"/>
                  </a:lnTo>
                  <a:lnTo>
                    <a:pt x="264" y="1141"/>
                  </a:lnTo>
                  <a:lnTo>
                    <a:pt x="259" y="1132"/>
                  </a:lnTo>
                  <a:lnTo>
                    <a:pt x="250" y="1127"/>
                  </a:lnTo>
                  <a:close/>
                  <a:moveTo>
                    <a:pt x="907" y="590"/>
                  </a:moveTo>
                  <a:lnTo>
                    <a:pt x="903" y="585"/>
                  </a:lnTo>
                  <a:lnTo>
                    <a:pt x="893" y="580"/>
                  </a:lnTo>
                  <a:lnTo>
                    <a:pt x="883" y="580"/>
                  </a:lnTo>
                  <a:lnTo>
                    <a:pt x="874" y="575"/>
                  </a:lnTo>
                  <a:lnTo>
                    <a:pt x="864" y="571"/>
                  </a:lnTo>
                  <a:lnTo>
                    <a:pt x="855" y="566"/>
                  </a:lnTo>
                  <a:lnTo>
                    <a:pt x="845" y="561"/>
                  </a:lnTo>
                  <a:lnTo>
                    <a:pt x="835" y="561"/>
                  </a:lnTo>
                  <a:lnTo>
                    <a:pt x="826" y="556"/>
                  </a:lnTo>
                  <a:lnTo>
                    <a:pt x="816" y="551"/>
                  </a:lnTo>
                  <a:lnTo>
                    <a:pt x="807" y="551"/>
                  </a:lnTo>
                  <a:lnTo>
                    <a:pt x="802" y="547"/>
                  </a:lnTo>
                  <a:lnTo>
                    <a:pt x="792" y="542"/>
                  </a:lnTo>
                  <a:lnTo>
                    <a:pt x="783" y="542"/>
                  </a:lnTo>
                  <a:lnTo>
                    <a:pt x="773" y="537"/>
                  </a:lnTo>
                  <a:lnTo>
                    <a:pt x="763" y="532"/>
                  </a:lnTo>
                  <a:lnTo>
                    <a:pt x="754" y="532"/>
                  </a:lnTo>
                  <a:lnTo>
                    <a:pt x="744" y="527"/>
                  </a:lnTo>
                  <a:lnTo>
                    <a:pt x="739" y="527"/>
                  </a:lnTo>
                  <a:lnTo>
                    <a:pt x="730" y="523"/>
                  </a:lnTo>
                  <a:lnTo>
                    <a:pt x="720" y="523"/>
                  </a:lnTo>
                  <a:lnTo>
                    <a:pt x="711" y="518"/>
                  </a:lnTo>
                  <a:lnTo>
                    <a:pt x="701" y="518"/>
                  </a:lnTo>
                  <a:lnTo>
                    <a:pt x="691" y="513"/>
                  </a:lnTo>
                  <a:lnTo>
                    <a:pt x="682" y="513"/>
                  </a:lnTo>
                  <a:lnTo>
                    <a:pt x="677" y="508"/>
                  </a:lnTo>
                  <a:lnTo>
                    <a:pt x="667" y="508"/>
                  </a:lnTo>
                  <a:lnTo>
                    <a:pt x="658" y="503"/>
                  </a:lnTo>
                  <a:lnTo>
                    <a:pt x="648" y="503"/>
                  </a:lnTo>
                  <a:lnTo>
                    <a:pt x="639" y="503"/>
                  </a:lnTo>
                  <a:lnTo>
                    <a:pt x="634" y="499"/>
                  </a:lnTo>
                  <a:lnTo>
                    <a:pt x="624" y="499"/>
                  </a:lnTo>
                  <a:lnTo>
                    <a:pt x="619" y="508"/>
                  </a:lnTo>
                  <a:lnTo>
                    <a:pt x="619" y="518"/>
                  </a:lnTo>
                  <a:lnTo>
                    <a:pt x="615" y="527"/>
                  </a:lnTo>
                  <a:lnTo>
                    <a:pt x="615" y="532"/>
                  </a:lnTo>
                  <a:lnTo>
                    <a:pt x="610" y="542"/>
                  </a:lnTo>
                  <a:lnTo>
                    <a:pt x="610" y="551"/>
                  </a:lnTo>
                  <a:lnTo>
                    <a:pt x="605" y="561"/>
                  </a:lnTo>
                  <a:lnTo>
                    <a:pt x="605" y="571"/>
                  </a:lnTo>
                  <a:lnTo>
                    <a:pt x="600" y="580"/>
                  </a:lnTo>
                  <a:lnTo>
                    <a:pt x="600" y="590"/>
                  </a:lnTo>
                  <a:lnTo>
                    <a:pt x="595" y="599"/>
                  </a:lnTo>
                  <a:lnTo>
                    <a:pt x="595" y="609"/>
                  </a:lnTo>
                  <a:lnTo>
                    <a:pt x="595" y="619"/>
                  </a:lnTo>
                  <a:lnTo>
                    <a:pt x="591" y="628"/>
                  </a:lnTo>
                  <a:lnTo>
                    <a:pt x="591" y="638"/>
                  </a:lnTo>
                  <a:lnTo>
                    <a:pt x="586" y="643"/>
                  </a:lnTo>
                  <a:lnTo>
                    <a:pt x="586" y="652"/>
                  </a:lnTo>
                  <a:lnTo>
                    <a:pt x="586" y="662"/>
                  </a:lnTo>
                  <a:lnTo>
                    <a:pt x="581" y="671"/>
                  </a:lnTo>
                  <a:lnTo>
                    <a:pt x="581" y="681"/>
                  </a:lnTo>
                  <a:lnTo>
                    <a:pt x="581" y="691"/>
                  </a:lnTo>
                  <a:lnTo>
                    <a:pt x="576" y="700"/>
                  </a:lnTo>
                  <a:lnTo>
                    <a:pt x="576" y="710"/>
                  </a:lnTo>
                  <a:lnTo>
                    <a:pt x="576" y="719"/>
                  </a:lnTo>
                  <a:lnTo>
                    <a:pt x="571" y="729"/>
                  </a:lnTo>
                  <a:lnTo>
                    <a:pt x="571" y="739"/>
                  </a:lnTo>
                  <a:lnTo>
                    <a:pt x="571" y="748"/>
                  </a:lnTo>
                  <a:lnTo>
                    <a:pt x="567" y="758"/>
                  </a:lnTo>
                  <a:lnTo>
                    <a:pt x="567" y="767"/>
                  </a:lnTo>
                  <a:lnTo>
                    <a:pt x="567" y="777"/>
                  </a:lnTo>
                  <a:lnTo>
                    <a:pt x="562" y="786"/>
                  </a:lnTo>
                  <a:lnTo>
                    <a:pt x="562" y="791"/>
                  </a:lnTo>
                  <a:lnTo>
                    <a:pt x="571" y="786"/>
                  </a:lnTo>
                  <a:lnTo>
                    <a:pt x="581" y="777"/>
                  </a:lnTo>
                  <a:lnTo>
                    <a:pt x="595" y="767"/>
                  </a:lnTo>
                  <a:lnTo>
                    <a:pt x="605" y="762"/>
                  </a:lnTo>
                  <a:lnTo>
                    <a:pt x="615" y="753"/>
                  </a:lnTo>
                  <a:lnTo>
                    <a:pt x="624" y="748"/>
                  </a:lnTo>
                  <a:lnTo>
                    <a:pt x="634" y="739"/>
                  </a:lnTo>
                  <a:lnTo>
                    <a:pt x="643" y="734"/>
                  </a:lnTo>
                  <a:lnTo>
                    <a:pt x="658" y="724"/>
                  </a:lnTo>
                  <a:lnTo>
                    <a:pt x="667" y="719"/>
                  </a:lnTo>
                  <a:lnTo>
                    <a:pt x="677" y="710"/>
                  </a:lnTo>
                  <a:lnTo>
                    <a:pt x="687" y="705"/>
                  </a:lnTo>
                  <a:lnTo>
                    <a:pt x="696" y="700"/>
                  </a:lnTo>
                  <a:lnTo>
                    <a:pt x="711" y="695"/>
                  </a:lnTo>
                  <a:lnTo>
                    <a:pt x="720" y="686"/>
                  </a:lnTo>
                  <a:lnTo>
                    <a:pt x="730" y="681"/>
                  </a:lnTo>
                  <a:lnTo>
                    <a:pt x="739" y="676"/>
                  </a:lnTo>
                  <a:lnTo>
                    <a:pt x="754" y="671"/>
                  </a:lnTo>
                  <a:lnTo>
                    <a:pt x="763" y="662"/>
                  </a:lnTo>
                  <a:lnTo>
                    <a:pt x="773" y="657"/>
                  </a:lnTo>
                  <a:lnTo>
                    <a:pt x="787" y="652"/>
                  </a:lnTo>
                  <a:lnTo>
                    <a:pt x="797" y="647"/>
                  </a:lnTo>
                  <a:lnTo>
                    <a:pt x="807" y="643"/>
                  </a:lnTo>
                  <a:lnTo>
                    <a:pt x="821" y="638"/>
                  </a:lnTo>
                  <a:lnTo>
                    <a:pt x="831" y="628"/>
                  </a:lnTo>
                  <a:lnTo>
                    <a:pt x="840" y="623"/>
                  </a:lnTo>
                  <a:lnTo>
                    <a:pt x="855" y="619"/>
                  </a:lnTo>
                  <a:lnTo>
                    <a:pt x="864" y="614"/>
                  </a:lnTo>
                  <a:lnTo>
                    <a:pt x="874" y="609"/>
                  </a:lnTo>
                  <a:lnTo>
                    <a:pt x="888" y="599"/>
                  </a:lnTo>
                  <a:lnTo>
                    <a:pt x="898" y="595"/>
                  </a:lnTo>
                  <a:lnTo>
                    <a:pt x="907" y="590"/>
                  </a:lnTo>
                  <a:close/>
                  <a:moveTo>
                    <a:pt x="970" y="1607"/>
                  </a:moveTo>
                  <a:lnTo>
                    <a:pt x="960" y="1611"/>
                  </a:lnTo>
                  <a:lnTo>
                    <a:pt x="946" y="1616"/>
                  </a:lnTo>
                  <a:lnTo>
                    <a:pt x="936" y="1621"/>
                  </a:lnTo>
                  <a:lnTo>
                    <a:pt x="922" y="1626"/>
                  </a:lnTo>
                  <a:lnTo>
                    <a:pt x="912" y="1631"/>
                  </a:lnTo>
                  <a:lnTo>
                    <a:pt x="903" y="1635"/>
                  </a:lnTo>
                  <a:lnTo>
                    <a:pt x="888" y="1640"/>
                  </a:lnTo>
                  <a:lnTo>
                    <a:pt x="879" y="1645"/>
                  </a:lnTo>
                  <a:lnTo>
                    <a:pt x="869" y="1650"/>
                  </a:lnTo>
                  <a:lnTo>
                    <a:pt x="855" y="1655"/>
                  </a:lnTo>
                  <a:lnTo>
                    <a:pt x="845" y="1659"/>
                  </a:lnTo>
                  <a:lnTo>
                    <a:pt x="835" y="1659"/>
                  </a:lnTo>
                  <a:lnTo>
                    <a:pt x="826" y="1664"/>
                  </a:lnTo>
                  <a:lnTo>
                    <a:pt x="816" y="1669"/>
                  </a:lnTo>
                  <a:lnTo>
                    <a:pt x="802" y="1674"/>
                  </a:lnTo>
                  <a:lnTo>
                    <a:pt x="792" y="1674"/>
                  </a:lnTo>
                  <a:lnTo>
                    <a:pt x="783" y="1679"/>
                  </a:lnTo>
                  <a:lnTo>
                    <a:pt x="773" y="1683"/>
                  </a:lnTo>
                  <a:lnTo>
                    <a:pt x="763" y="1683"/>
                  </a:lnTo>
                  <a:lnTo>
                    <a:pt x="754" y="1688"/>
                  </a:lnTo>
                  <a:lnTo>
                    <a:pt x="744" y="1693"/>
                  </a:lnTo>
                  <a:lnTo>
                    <a:pt x="735" y="1693"/>
                  </a:lnTo>
                  <a:lnTo>
                    <a:pt x="725" y="1698"/>
                  </a:lnTo>
                  <a:lnTo>
                    <a:pt x="715" y="1698"/>
                  </a:lnTo>
                  <a:lnTo>
                    <a:pt x="706" y="1703"/>
                  </a:lnTo>
                  <a:lnTo>
                    <a:pt x="696" y="1703"/>
                  </a:lnTo>
                  <a:lnTo>
                    <a:pt x="687" y="1707"/>
                  </a:lnTo>
                  <a:lnTo>
                    <a:pt x="677" y="1707"/>
                  </a:lnTo>
                  <a:lnTo>
                    <a:pt x="667" y="1712"/>
                  </a:lnTo>
                  <a:lnTo>
                    <a:pt x="658" y="1712"/>
                  </a:lnTo>
                  <a:lnTo>
                    <a:pt x="648" y="1717"/>
                  </a:lnTo>
                  <a:lnTo>
                    <a:pt x="639" y="1717"/>
                  </a:lnTo>
                  <a:lnTo>
                    <a:pt x="643" y="1731"/>
                  </a:lnTo>
                  <a:lnTo>
                    <a:pt x="653" y="1741"/>
                  </a:lnTo>
                  <a:lnTo>
                    <a:pt x="658" y="1755"/>
                  </a:lnTo>
                  <a:lnTo>
                    <a:pt x="663" y="1770"/>
                  </a:lnTo>
                  <a:lnTo>
                    <a:pt x="667" y="1784"/>
                  </a:lnTo>
                  <a:lnTo>
                    <a:pt x="677" y="1799"/>
                  </a:lnTo>
                  <a:lnTo>
                    <a:pt x="682" y="1813"/>
                  </a:lnTo>
                  <a:lnTo>
                    <a:pt x="691" y="1827"/>
                  </a:lnTo>
                  <a:lnTo>
                    <a:pt x="696" y="1842"/>
                  </a:lnTo>
                  <a:lnTo>
                    <a:pt x="706" y="1856"/>
                  </a:lnTo>
                  <a:lnTo>
                    <a:pt x="711" y="1870"/>
                  </a:lnTo>
                  <a:lnTo>
                    <a:pt x="720" y="1885"/>
                  </a:lnTo>
                  <a:lnTo>
                    <a:pt x="730" y="1899"/>
                  </a:lnTo>
                  <a:lnTo>
                    <a:pt x="739" y="1914"/>
                  </a:lnTo>
                  <a:lnTo>
                    <a:pt x="749" y="1928"/>
                  </a:lnTo>
                  <a:lnTo>
                    <a:pt x="759" y="1942"/>
                  </a:lnTo>
                  <a:lnTo>
                    <a:pt x="768" y="1957"/>
                  </a:lnTo>
                  <a:lnTo>
                    <a:pt x="778" y="1971"/>
                  </a:lnTo>
                  <a:lnTo>
                    <a:pt x="792" y="1981"/>
                  </a:lnTo>
                  <a:lnTo>
                    <a:pt x="802" y="1995"/>
                  </a:lnTo>
                  <a:lnTo>
                    <a:pt x="816" y="2005"/>
                  </a:lnTo>
                  <a:lnTo>
                    <a:pt x="826" y="2014"/>
                  </a:lnTo>
                  <a:lnTo>
                    <a:pt x="840" y="2024"/>
                  </a:lnTo>
                  <a:lnTo>
                    <a:pt x="850" y="2034"/>
                  </a:lnTo>
                  <a:lnTo>
                    <a:pt x="864" y="2043"/>
                  </a:lnTo>
                  <a:lnTo>
                    <a:pt x="879" y="2048"/>
                  </a:lnTo>
                  <a:lnTo>
                    <a:pt x="893" y="2058"/>
                  </a:lnTo>
                  <a:lnTo>
                    <a:pt x="907" y="2062"/>
                  </a:lnTo>
                  <a:lnTo>
                    <a:pt x="922" y="2067"/>
                  </a:lnTo>
                  <a:lnTo>
                    <a:pt x="936" y="2067"/>
                  </a:lnTo>
                  <a:lnTo>
                    <a:pt x="951" y="2072"/>
                  </a:lnTo>
                  <a:lnTo>
                    <a:pt x="965" y="2072"/>
                  </a:lnTo>
                  <a:lnTo>
                    <a:pt x="979" y="2072"/>
                  </a:lnTo>
                  <a:lnTo>
                    <a:pt x="999" y="2067"/>
                  </a:lnTo>
                  <a:lnTo>
                    <a:pt x="1013" y="2067"/>
                  </a:lnTo>
                  <a:lnTo>
                    <a:pt x="1027" y="2062"/>
                  </a:lnTo>
                  <a:lnTo>
                    <a:pt x="1042" y="2058"/>
                  </a:lnTo>
                  <a:lnTo>
                    <a:pt x="1056" y="2048"/>
                  </a:lnTo>
                  <a:lnTo>
                    <a:pt x="1066" y="2043"/>
                  </a:lnTo>
                  <a:lnTo>
                    <a:pt x="1080" y="2034"/>
                  </a:lnTo>
                  <a:lnTo>
                    <a:pt x="1095" y="2024"/>
                  </a:lnTo>
                  <a:lnTo>
                    <a:pt x="1109" y="2014"/>
                  </a:lnTo>
                  <a:lnTo>
                    <a:pt x="1119" y="2005"/>
                  </a:lnTo>
                  <a:lnTo>
                    <a:pt x="1128" y="1995"/>
                  </a:lnTo>
                  <a:lnTo>
                    <a:pt x="1143" y="1981"/>
                  </a:lnTo>
                  <a:lnTo>
                    <a:pt x="1152" y="1971"/>
                  </a:lnTo>
                  <a:lnTo>
                    <a:pt x="1162" y="1957"/>
                  </a:lnTo>
                  <a:lnTo>
                    <a:pt x="1176" y="1942"/>
                  </a:lnTo>
                  <a:lnTo>
                    <a:pt x="1186" y="1933"/>
                  </a:lnTo>
                  <a:lnTo>
                    <a:pt x="1195" y="1918"/>
                  </a:lnTo>
                  <a:lnTo>
                    <a:pt x="1205" y="1904"/>
                  </a:lnTo>
                  <a:lnTo>
                    <a:pt x="1210" y="1890"/>
                  </a:lnTo>
                  <a:lnTo>
                    <a:pt x="1219" y="1875"/>
                  </a:lnTo>
                  <a:lnTo>
                    <a:pt x="1229" y="1856"/>
                  </a:lnTo>
                  <a:lnTo>
                    <a:pt x="1234" y="1842"/>
                  </a:lnTo>
                  <a:lnTo>
                    <a:pt x="1243" y="1827"/>
                  </a:lnTo>
                  <a:lnTo>
                    <a:pt x="1253" y="1813"/>
                  </a:lnTo>
                  <a:lnTo>
                    <a:pt x="1258" y="1799"/>
                  </a:lnTo>
                  <a:lnTo>
                    <a:pt x="1263" y="1784"/>
                  </a:lnTo>
                  <a:lnTo>
                    <a:pt x="1272" y="1770"/>
                  </a:lnTo>
                  <a:lnTo>
                    <a:pt x="1277" y="1755"/>
                  </a:lnTo>
                  <a:lnTo>
                    <a:pt x="1282" y="1741"/>
                  </a:lnTo>
                  <a:lnTo>
                    <a:pt x="1287" y="1731"/>
                  </a:lnTo>
                  <a:lnTo>
                    <a:pt x="1291" y="1717"/>
                  </a:lnTo>
                  <a:lnTo>
                    <a:pt x="1282" y="1712"/>
                  </a:lnTo>
                  <a:lnTo>
                    <a:pt x="1272" y="1712"/>
                  </a:lnTo>
                  <a:lnTo>
                    <a:pt x="1263" y="1712"/>
                  </a:lnTo>
                  <a:lnTo>
                    <a:pt x="1253" y="1707"/>
                  </a:lnTo>
                  <a:lnTo>
                    <a:pt x="1243" y="1707"/>
                  </a:lnTo>
                  <a:lnTo>
                    <a:pt x="1234" y="1703"/>
                  </a:lnTo>
                  <a:lnTo>
                    <a:pt x="1224" y="1703"/>
                  </a:lnTo>
                  <a:lnTo>
                    <a:pt x="1215" y="1698"/>
                  </a:lnTo>
                  <a:lnTo>
                    <a:pt x="1205" y="1693"/>
                  </a:lnTo>
                  <a:lnTo>
                    <a:pt x="1195" y="1693"/>
                  </a:lnTo>
                  <a:lnTo>
                    <a:pt x="1186" y="1688"/>
                  </a:lnTo>
                  <a:lnTo>
                    <a:pt x="1171" y="1688"/>
                  </a:lnTo>
                  <a:lnTo>
                    <a:pt x="1162" y="1683"/>
                  </a:lnTo>
                  <a:lnTo>
                    <a:pt x="1152" y="1679"/>
                  </a:lnTo>
                  <a:lnTo>
                    <a:pt x="1143" y="1679"/>
                  </a:lnTo>
                  <a:lnTo>
                    <a:pt x="1133" y="1674"/>
                  </a:lnTo>
                  <a:lnTo>
                    <a:pt x="1123" y="1669"/>
                  </a:lnTo>
                  <a:lnTo>
                    <a:pt x="1114" y="1664"/>
                  </a:lnTo>
                  <a:lnTo>
                    <a:pt x="1104" y="1664"/>
                  </a:lnTo>
                  <a:lnTo>
                    <a:pt x="1095" y="1659"/>
                  </a:lnTo>
                  <a:lnTo>
                    <a:pt x="1085" y="1655"/>
                  </a:lnTo>
                  <a:lnTo>
                    <a:pt x="1071" y="1650"/>
                  </a:lnTo>
                  <a:lnTo>
                    <a:pt x="1061" y="1645"/>
                  </a:lnTo>
                  <a:lnTo>
                    <a:pt x="1051" y="1645"/>
                  </a:lnTo>
                  <a:lnTo>
                    <a:pt x="1042" y="1640"/>
                  </a:lnTo>
                  <a:lnTo>
                    <a:pt x="1032" y="1635"/>
                  </a:lnTo>
                  <a:lnTo>
                    <a:pt x="1023" y="1631"/>
                  </a:lnTo>
                  <a:lnTo>
                    <a:pt x="1013" y="1626"/>
                  </a:lnTo>
                  <a:lnTo>
                    <a:pt x="999" y="1621"/>
                  </a:lnTo>
                  <a:lnTo>
                    <a:pt x="989" y="1616"/>
                  </a:lnTo>
                  <a:lnTo>
                    <a:pt x="979" y="1611"/>
                  </a:lnTo>
                  <a:lnTo>
                    <a:pt x="970" y="1607"/>
                  </a:lnTo>
                  <a:close/>
                  <a:moveTo>
                    <a:pt x="1023" y="1583"/>
                  </a:moveTo>
                  <a:lnTo>
                    <a:pt x="1032" y="1583"/>
                  </a:lnTo>
                  <a:lnTo>
                    <a:pt x="1042" y="1587"/>
                  </a:lnTo>
                  <a:lnTo>
                    <a:pt x="1047" y="1592"/>
                  </a:lnTo>
                  <a:lnTo>
                    <a:pt x="1056" y="1597"/>
                  </a:lnTo>
                  <a:lnTo>
                    <a:pt x="1066" y="1597"/>
                  </a:lnTo>
                  <a:lnTo>
                    <a:pt x="1075" y="1602"/>
                  </a:lnTo>
                  <a:lnTo>
                    <a:pt x="1085" y="1607"/>
                  </a:lnTo>
                  <a:lnTo>
                    <a:pt x="1095" y="1607"/>
                  </a:lnTo>
                  <a:lnTo>
                    <a:pt x="1099" y="1611"/>
                  </a:lnTo>
                  <a:lnTo>
                    <a:pt x="1109" y="1616"/>
                  </a:lnTo>
                  <a:lnTo>
                    <a:pt x="1119" y="1616"/>
                  </a:lnTo>
                  <a:lnTo>
                    <a:pt x="1128" y="1621"/>
                  </a:lnTo>
                  <a:lnTo>
                    <a:pt x="1138" y="1626"/>
                  </a:lnTo>
                  <a:lnTo>
                    <a:pt x="1147" y="1626"/>
                  </a:lnTo>
                  <a:lnTo>
                    <a:pt x="1152" y="1631"/>
                  </a:lnTo>
                  <a:lnTo>
                    <a:pt x="1162" y="1635"/>
                  </a:lnTo>
                  <a:lnTo>
                    <a:pt x="1171" y="1635"/>
                  </a:lnTo>
                  <a:lnTo>
                    <a:pt x="1181" y="1640"/>
                  </a:lnTo>
                  <a:lnTo>
                    <a:pt x="1191" y="1645"/>
                  </a:lnTo>
                  <a:lnTo>
                    <a:pt x="1200" y="1645"/>
                  </a:lnTo>
                  <a:lnTo>
                    <a:pt x="1210" y="1650"/>
                  </a:lnTo>
                  <a:lnTo>
                    <a:pt x="1219" y="1650"/>
                  </a:lnTo>
                  <a:lnTo>
                    <a:pt x="1224" y="1655"/>
                  </a:lnTo>
                  <a:lnTo>
                    <a:pt x="1234" y="1655"/>
                  </a:lnTo>
                  <a:lnTo>
                    <a:pt x="1243" y="1659"/>
                  </a:lnTo>
                  <a:lnTo>
                    <a:pt x="1253" y="1659"/>
                  </a:lnTo>
                  <a:lnTo>
                    <a:pt x="1263" y="1664"/>
                  </a:lnTo>
                  <a:lnTo>
                    <a:pt x="1272" y="1664"/>
                  </a:lnTo>
                  <a:lnTo>
                    <a:pt x="1282" y="1669"/>
                  </a:lnTo>
                  <a:lnTo>
                    <a:pt x="1291" y="1669"/>
                  </a:lnTo>
                  <a:lnTo>
                    <a:pt x="1301" y="1669"/>
                  </a:lnTo>
                  <a:lnTo>
                    <a:pt x="1311" y="1674"/>
                  </a:lnTo>
                  <a:lnTo>
                    <a:pt x="1311" y="1664"/>
                  </a:lnTo>
                  <a:lnTo>
                    <a:pt x="1315" y="1655"/>
                  </a:lnTo>
                  <a:lnTo>
                    <a:pt x="1315" y="1650"/>
                  </a:lnTo>
                  <a:lnTo>
                    <a:pt x="1320" y="1640"/>
                  </a:lnTo>
                  <a:lnTo>
                    <a:pt x="1320" y="1631"/>
                  </a:lnTo>
                  <a:lnTo>
                    <a:pt x="1320" y="1621"/>
                  </a:lnTo>
                  <a:lnTo>
                    <a:pt x="1325" y="1611"/>
                  </a:lnTo>
                  <a:lnTo>
                    <a:pt x="1325" y="1607"/>
                  </a:lnTo>
                  <a:lnTo>
                    <a:pt x="1330" y="1597"/>
                  </a:lnTo>
                  <a:lnTo>
                    <a:pt x="1330" y="1587"/>
                  </a:lnTo>
                  <a:lnTo>
                    <a:pt x="1335" y="1578"/>
                  </a:lnTo>
                  <a:lnTo>
                    <a:pt x="1335" y="1568"/>
                  </a:lnTo>
                  <a:lnTo>
                    <a:pt x="1339" y="1559"/>
                  </a:lnTo>
                  <a:lnTo>
                    <a:pt x="1339" y="1554"/>
                  </a:lnTo>
                  <a:lnTo>
                    <a:pt x="1339" y="1544"/>
                  </a:lnTo>
                  <a:lnTo>
                    <a:pt x="1344" y="1535"/>
                  </a:lnTo>
                  <a:lnTo>
                    <a:pt x="1344" y="1525"/>
                  </a:lnTo>
                  <a:lnTo>
                    <a:pt x="1349" y="1516"/>
                  </a:lnTo>
                  <a:lnTo>
                    <a:pt x="1349" y="1506"/>
                  </a:lnTo>
                  <a:lnTo>
                    <a:pt x="1354" y="1496"/>
                  </a:lnTo>
                  <a:lnTo>
                    <a:pt x="1354" y="1487"/>
                  </a:lnTo>
                  <a:lnTo>
                    <a:pt x="1354" y="1477"/>
                  </a:lnTo>
                  <a:lnTo>
                    <a:pt x="1359" y="1468"/>
                  </a:lnTo>
                  <a:lnTo>
                    <a:pt x="1359" y="1458"/>
                  </a:lnTo>
                  <a:lnTo>
                    <a:pt x="1359" y="1448"/>
                  </a:lnTo>
                  <a:lnTo>
                    <a:pt x="1363" y="1439"/>
                  </a:lnTo>
                  <a:lnTo>
                    <a:pt x="1363" y="1429"/>
                  </a:lnTo>
                  <a:lnTo>
                    <a:pt x="1368" y="1420"/>
                  </a:lnTo>
                  <a:lnTo>
                    <a:pt x="1368" y="1410"/>
                  </a:lnTo>
                  <a:lnTo>
                    <a:pt x="1368" y="1400"/>
                  </a:lnTo>
                  <a:lnTo>
                    <a:pt x="1373" y="1391"/>
                  </a:lnTo>
                  <a:lnTo>
                    <a:pt x="1373" y="1381"/>
                  </a:lnTo>
                  <a:lnTo>
                    <a:pt x="1363" y="1391"/>
                  </a:lnTo>
                  <a:lnTo>
                    <a:pt x="1354" y="1396"/>
                  </a:lnTo>
                  <a:lnTo>
                    <a:pt x="1339" y="1405"/>
                  </a:lnTo>
                  <a:lnTo>
                    <a:pt x="1330" y="1410"/>
                  </a:lnTo>
                  <a:lnTo>
                    <a:pt x="1320" y="1415"/>
                  </a:lnTo>
                  <a:lnTo>
                    <a:pt x="1311" y="1424"/>
                  </a:lnTo>
                  <a:lnTo>
                    <a:pt x="1296" y="1429"/>
                  </a:lnTo>
                  <a:lnTo>
                    <a:pt x="1287" y="1439"/>
                  </a:lnTo>
                  <a:lnTo>
                    <a:pt x="1277" y="1444"/>
                  </a:lnTo>
                  <a:lnTo>
                    <a:pt x="1267" y="1448"/>
                  </a:lnTo>
                  <a:lnTo>
                    <a:pt x="1258" y="1458"/>
                  </a:lnTo>
                  <a:lnTo>
                    <a:pt x="1243" y="1463"/>
                  </a:lnTo>
                  <a:lnTo>
                    <a:pt x="1234" y="1472"/>
                  </a:lnTo>
                  <a:lnTo>
                    <a:pt x="1224" y="1477"/>
                  </a:lnTo>
                  <a:lnTo>
                    <a:pt x="1215" y="1482"/>
                  </a:lnTo>
                  <a:lnTo>
                    <a:pt x="1200" y="1492"/>
                  </a:lnTo>
                  <a:lnTo>
                    <a:pt x="1191" y="1496"/>
                  </a:lnTo>
                  <a:lnTo>
                    <a:pt x="1181" y="1501"/>
                  </a:lnTo>
                  <a:lnTo>
                    <a:pt x="1171" y="1511"/>
                  </a:lnTo>
                  <a:lnTo>
                    <a:pt x="1157" y="1516"/>
                  </a:lnTo>
                  <a:lnTo>
                    <a:pt x="1147" y="1520"/>
                  </a:lnTo>
                  <a:lnTo>
                    <a:pt x="1138" y="1525"/>
                  </a:lnTo>
                  <a:lnTo>
                    <a:pt x="1123" y="1535"/>
                  </a:lnTo>
                  <a:lnTo>
                    <a:pt x="1114" y="1540"/>
                  </a:lnTo>
                  <a:lnTo>
                    <a:pt x="1104" y="1544"/>
                  </a:lnTo>
                  <a:lnTo>
                    <a:pt x="1090" y="1549"/>
                  </a:lnTo>
                  <a:lnTo>
                    <a:pt x="1080" y="1554"/>
                  </a:lnTo>
                  <a:lnTo>
                    <a:pt x="1071" y="1563"/>
                  </a:lnTo>
                  <a:lnTo>
                    <a:pt x="1056" y="1568"/>
                  </a:lnTo>
                  <a:lnTo>
                    <a:pt x="1047" y="1573"/>
                  </a:lnTo>
                  <a:lnTo>
                    <a:pt x="1032" y="1578"/>
                  </a:lnTo>
                  <a:lnTo>
                    <a:pt x="1023" y="1583"/>
                  </a:lnTo>
                  <a:close/>
                  <a:moveTo>
                    <a:pt x="965" y="1559"/>
                  </a:moveTo>
                  <a:lnTo>
                    <a:pt x="979" y="1554"/>
                  </a:lnTo>
                  <a:lnTo>
                    <a:pt x="994" y="1549"/>
                  </a:lnTo>
                  <a:lnTo>
                    <a:pt x="1008" y="1544"/>
                  </a:lnTo>
                  <a:lnTo>
                    <a:pt x="1018" y="1540"/>
                  </a:lnTo>
                  <a:lnTo>
                    <a:pt x="1032" y="1530"/>
                  </a:lnTo>
                  <a:lnTo>
                    <a:pt x="1047" y="1525"/>
                  </a:lnTo>
                  <a:lnTo>
                    <a:pt x="1061" y="1520"/>
                  </a:lnTo>
                  <a:lnTo>
                    <a:pt x="1071" y="1511"/>
                  </a:lnTo>
                  <a:lnTo>
                    <a:pt x="1085" y="1506"/>
                  </a:lnTo>
                  <a:lnTo>
                    <a:pt x="1099" y="1501"/>
                  </a:lnTo>
                  <a:lnTo>
                    <a:pt x="1114" y="1492"/>
                  </a:lnTo>
                  <a:lnTo>
                    <a:pt x="1128" y="1487"/>
                  </a:lnTo>
                  <a:lnTo>
                    <a:pt x="1138" y="1477"/>
                  </a:lnTo>
                  <a:lnTo>
                    <a:pt x="1152" y="1472"/>
                  </a:lnTo>
                  <a:lnTo>
                    <a:pt x="1167" y="1463"/>
                  </a:lnTo>
                  <a:lnTo>
                    <a:pt x="1176" y="1453"/>
                  </a:lnTo>
                  <a:lnTo>
                    <a:pt x="1191" y="1448"/>
                  </a:lnTo>
                  <a:lnTo>
                    <a:pt x="1205" y="1439"/>
                  </a:lnTo>
                  <a:lnTo>
                    <a:pt x="1219" y="1429"/>
                  </a:lnTo>
                  <a:lnTo>
                    <a:pt x="1229" y="1424"/>
                  </a:lnTo>
                  <a:lnTo>
                    <a:pt x="1243" y="1415"/>
                  </a:lnTo>
                  <a:lnTo>
                    <a:pt x="1253" y="1405"/>
                  </a:lnTo>
                  <a:lnTo>
                    <a:pt x="1267" y="1400"/>
                  </a:lnTo>
                  <a:lnTo>
                    <a:pt x="1282" y="1391"/>
                  </a:lnTo>
                  <a:lnTo>
                    <a:pt x="1291" y="1381"/>
                  </a:lnTo>
                  <a:lnTo>
                    <a:pt x="1306" y="1372"/>
                  </a:lnTo>
                  <a:lnTo>
                    <a:pt x="1315" y="1367"/>
                  </a:lnTo>
                  <a:lnTo>
                    <a:pt x="1330" y="1357"/>
                  </a:lnTo>
                  <a:lnTo>
                    <a:pt x="1339" y="1348"/>
                  </a:lnTo>
                  <a:lnTo>
                    <a:pt x="1354" y="1338"/>
                  </a:lnTo>
                  <a:lnTo>
                    <a:pt x="1363" y="1328"/>
                  </a:lnTo>
                  <a:lnTo>
                    <a:pt x="1378" y="1324"/>
                  </a:lnTo>
                  <a:lnTo>
                    <a:pt x="1378" y="1309"/>
                  </a:lnTo>
                  <a:lnTo>
                    <a:pt x="1383" y="1290"/>
                  </a:lnTo>
                  <a:lnTo>
                    <a:pt x="1383" y="1276"/>
                  </a:lnTo>
                  <a:lnTo>
                    <a:pt x="1383" y="1261"/>
                  </a:lnTo>
                  <a:lnTo>
                    <a:pt x="1383" y="1247"/>
                  </a:lnTo>
                  <a:lnTo>
                    <a:pt x="1387" y="1233"/>
                  </a:lnTo>
                  <a:lnTo>
                    <a:pt x="1387" y="1218"/>
                  </a:lnTo>
                  <a:lnTo>
                    <a:pt x="1387" y="1204"/>
                  </a:lnTo>
                  <a:lnTo>
                    <a:pt x="1387" y="1189"/>
                  </a:lnTo>
                  <a:lnTo>
                    <a:pt x="1387" y="1175"/>
                  </a:lnTo>
                  <a:lnTo>
                    <a:pt x="1387" y="1161"/>
                  </a:lnTo>
                  <a:lnTo>
                    <a:pt x="1392" y="1141"/>
                  </a:lnTo>
                  <a:lnTo>
                    <a:pt x="1392" y="1127"/>
                  </a:lnTo>
                  <a:lnTo>
                    <a:pt x="1392" y="1113"/>
                  </a:lnTo>
                  <a:lnTo>
                    <a:pt x="1392" y="1098"/>
                  </a:lnTo>
                  <a:lnTo>
                    <a:pt x="1392" y="1084"/>
                  </a:lnTo>
                  <a:lnTo>
                    <a:pt x="1392" y="1069"/>
                  </a:lnTo>
                  <a:lnTo>
                    <a:pt x="1392" y="1055"/>
                  </a:lnTo>
                  <a:lnTo>
                    <a:pt x="1392" y="1041"/>
                  </a:lnTo>
                  <a:lnTo>
                    <a:pt x="1392" y="1021"/>
                  </a:lnTo>
                  <a:lnTo>
                    <a:pt x="1387" y="1007"/>
                  </a:lnTo>
                  <a:lnTo>
                    <a:pt x="1387" y="993"/>
                  </a:lnTo>
                  <a:lnTo>
                    <a:pt x="1387" y="978"/>
                  </a:lnTo>
                  <a:lnTo>
                    <a:pt x="1387" y="964"/>
                  </a:lnTo>
                  <a:lnTo>
                    <a:pt x="1387" y="950"/>
                  </a:lnTo>
                  <a:lnTo>
                    <a:pt x="1387" y="935"/>
                  </a:lnTo>
                  <a:lnTo>
                    <a:pt x="1383" y="921"/>
                  </a:lnTo>
                  <a:lnTo>
                    <a:pt x="1383" y="906"/>
                  </a:lnTo>
                  <a:lnTo>
                    <a:pt x="1383" y="887"/>
                  </a:lnTo>
                  <a:lnTo>
                    <a:pt x="1383" y="873"/>
                  </a:lnTo>
                  <a:lnTo>
                    <a:pt x="1378" y="858"/>
                  </a:lnTo>
                  <a:lnTo>
                    <a:pt x="1378" y="844"/>
                  </a:lnTo>
                  <a:lnTo>
                    <a:pt x="1363" y="834"/>
                  </a:lnTo>
                  <a:lnTo>
                    <a:pt x="1354" y="830"/>
                  </a:lnTo>
                  <a:lnTo>
                    <a:pt x="1339" y="820"/>
                  </a:lnTo>
                  <a:lnTo>
                    <a:pt x="1325" y="810"/>
                  </a:lnTo>
                  <a:lnTo>
                    <a:pt x="1315" y="806"/>
                  </a:lnTo>
                  <a:lnTo>
                    <a:pt x="1301" y="796"/>
                  </a:lnTo>
                  <a:lnTo>
                    <a:pt x="1291" y="786"/>
                  </a:lnTo>
                  <a:lnTo>
                    <a:pt x="1277" y="782"/>
                  </a:lnTo>
                  <a:lnTo>
                    <a:pt x="1263" y="772"/>
                  </a:lnTo>
                  <a:lnTo>
                    <a:pt x="1253" y="762"/>
                  </a:lnTo>
                  <a:lnTo>
                    <a:pt x="1239" y="758"/>
                  </a:lnTo>
                  <a:lnTo>
                    <a:pt x="1229" y="748"/>
                  </a:lnTo>
                  <a:lnTo>
                    <a:pt x="1215" y="739"/>
                  </a:lnTo>
                  <a:lnTo>
                    <a:pt x="1200" y="734"/>
                  </a:lnTo>
                  <a:lnTo>
                    <a:pt x="1191" y="724"/>
                  </a:lnTo>
                  <a:lnTo>
                    <a:pt x="1176" y="719"/>
                  </a:lnTo>
                  <a:lnTo>
                    <a:pt x="1167" y="710"/>
                  </a:lnTo>
                  <a:lnTo>
                    <a:pt x="1152" y="705"/>
                  </a:lnTo>
                  <a:lnTo>
                    <a:pt x="1138" y="695"/>
                  </a:lnTo>
                  <a:lnTo>
                    <a:pt x="1128" y="691"/>
                  </a:lnTo>
                  <a:lnTo>
                    <a:pt x="1114" y="681"/>
                  </a:lnTo>
                  <a:lnTo>
                    <a:pt x="1099" y="676"/>
                  </a:lnTo>
                  <a:lnTo>
                    <a:pt x="1090" y="667"/>
                  </a:lnTo>
                  <a:lnTo>
                    <a:pt x="1075" y="662"/>
                  </a:lnTo>
                  <a:lnTo>
                    <a:pt x="1061" y="652"/>
                  </a:lnTo>
                  <a:lnTo>
                    <a:pt x="1047" y="647"/>
                  </a:lnTo>
                  <a:lnTo>
                    <a:pt x="1037" y="643"/>
                  </a:lnTo>
                  <a:lnTo>
                    <a:pt x="1023" y="633"/>
                  </a:lnTo>
                  <a:lnTo>
                    <a:pt x="1008" y="628"/>
                  </a:lnTo>
                  <a:lnTo>
                    <a:pt x="994" y="623"/>
                  </a:lnTo>
                  <a:lnTo>
                    <a:pt x="979" y="619"/>
                  </a:lnTo>
                  <a:lnTo>
                    <a:pt x="965" y="609"/>
                  </a:lnTo>
                  <a:lnTo>
                    <a:pt x="951" y="614"/>
                  </a:lnTo>
                  <a:lnTo>
                    <a:pt x="941" y="623"/>
                  </a:lnTo>
                  <a:lnTo>
                    <a:pt x="927" y="628"/>
                  </a:lnTo>
                  <a:lnTo>
                    <a:pt x="912" y="633"/>
                  </a:lnTo>
                  <a:lnTo>
                    <a:pt x="898" y="638"/>
                  </a:lnTo>
                  <a:lnTo>
                    <a:pt x="888" y="643"/>
                  </a:lnTo>
                  <a:lnTo>
                    <a:pt x="874" y="652"/>
                  </a:lnTo>
                  <a:lnTo>
                    <a:pt x="859" y="657"/>
                  </a:lnTo>
                  <a:lnTo>
                    <a:pt x="845" y="662"/>
                  </a:lnTo>
                  <a:lnTo>
                    <a:pt x="831" y="671"/>
                  </a:lnTo>
                  <a:lnTo>
                    <a:pt x="821" y="676"/>
                  </a:lnTo>
                  <a:lnTo>
                    <a:pt x="807" y="686"/>
                  </a:lnTo>
                  <a:lnTo>
                    <a:pt x="792" y="691"/>
                  </a:lnTo>
                  <a:lnTo>
                    <a:pt x="778" y="700"/>
                  </a:lnTo>
                  <a:lnTo>
                    <a:pt x="768" y="705"/>
                  </a:lnTo>
                  <a:lnTo>
                    <a:pt x="754" y="715"/>
                  </a:lnTo>
                  <a:lnTo>
                    <a:pt x="739" y="724"/>
                  </a:lnTo>
                  <a:lnTo>
                    <a:pt x="725" y="729"/>
                  </a:lnTo>
                  <a:lnTo>
                    <a:pt x="715" y="739"/>
                  </a:lnTo>
                  <a:lnTo>
                    <a:pt x="701" y="748"/>
                  </a:lnTo>
                  <a:lnTo>
                    <a:pt x="687" y="753"/>
                  </a:lnTo>
                  <a:lnTo>
                    <a:pt x="677" y="762"/>
                  </a:lnTo>
                  <a:lnTo>
                    <a:pt x="663" y="772"/>
                  </a:lnTo>
                  <a:lnTo>
                    <a:pt x="653" y="777"/>
                  </a:lnTo>
                  <a:lnTo>
                    <a:pt x="639" y="786"/>
                  </a:lnTo>
                  <a:lnTo>
                    <a:pt x="629" y="796"/>
                  </a:lnTo>
                  <a:lnTo>
                    <a:pt x="615" y="806"/>
                  </a:lnTo>
                  <a:lnTo>
                    <a:pt x="605" y="810"/>
                  </a:lnTo>
                  <a:lnTo>
                    <a:pt x="591" y="820"/>
                  </a:lnTo>
                  <a:lnTo>
                    <a:pt x="581" y="830"/>
                  </a:lnTo>
                  <a:lnTo>
                    <a:pt x="567" y="834"/>
                  </a:lnTo>
                  <a:lnTo>
                    <a:pt x="557" y="844"/>
                  </a:lnTo>
                  <a:lnTo>
                    <a:pt x="557" y="858"/>
                  </a:lnTo>
                  <a:lnTo>
                    <a:pt x="552" y="878"/>
                  </a:lnTo>
                  <a:lnTo>
                    <a:pt x="552" y="892"/>
                  </a:lnTo>
                  <a:lnTo>
                    <a:pt x="552" y="906"/>
                  </a:lnTo>
                  <a:lnTo>
                    <a:pt x="552" y="921"/>
                  </a:lnTo>
                  <a:lnTo>
                    <a:pt x="547" y="935"/>
                  </a:lnTo>
                  <a:lnTo>
                    <a:pt x="547" y="950"/>
                  </a:lnTo>
                  <a:lnTo>
                    <a:pt x="547" y="969"/>
                  </a:lnTo>
                  <a:lnTo>
                    <a:pt x="547" y="983"/>
                  </a:lnTo>
                  <a:lnTo>
                    <a:pt x="547" y="998"/>
                  </a:lnTo>
                  <a:lnTo>
                    <a:pt x="547" y="1012"/>
                  </a:lnTo>
                  <a:lnTo>
                    <a:pt x="543" y="1026"/>
                  </a:lnTo>
                  <a:lnTo>
                    <a:pt x="543" y="1041"/>
                  </a:lnTo>
                  <a:lnTo>
                    <a:pt x="543" y="1055"/>
                  </a:lnTo>
                  <a:lnTo>
                    <a:pt x="543" y="1069"/>
                  </a:lnTo>
                  <a:lnTo>
                    <a:pt x="543" y="1084"/>
                  </a:lnTo>
                  <a:lnTo>
                    <a:pt x="543" y="1098"/>
                  </a:lnTo>
                  <a:lnTo>
                    <a:pt x="543" y="1117"/>
                  </a:lnTo>
                  <a:lnTo>
                    <a:pt x="543" y="1132"/>
                  </a:lnTo>
                  <a:lnTo>
                    <a:pt x="543" y="1146"/>
                  </a:lnTo>
                  <a:lnTo>
                    <a:pt x="547" y="1161"/>
                  </a:lnTo>
                  <a:lnTo>
                    <a:pt x="547" y="1175"/>
                  </a:lnTo>
                  <a:lnTo>
                    <a:pt x="547" y="1189"/>
                  </a:lnTo>
                  <a:lnTo>
                    <a:pt x="547" y="1204"/>
                  </a:lnTo>
                  <a:lnTo>
                    <a:pt x="547" y="1218"/>
                  </a:lnTo>
                  <a:lnTo>
                    <a:pt x="547" y="1237"/>
                  </a:lnTo>
                  <a:lnTo>
                    <a:pt x="552" y="1252"/>
                  </a:lnTo>
                  <a:lnTo>
                    <a:pt x="552" y="1266"/>
                  </a:lnTo>
                  <a:lnTo>
                    <a:pt x="552" y="1281"/>
                  </a:lnTo>
                  <a:lnTo>
                    <a:pt x="552" y="1295"/>
                  </a:lnTo>
                  <a:lnTo>
                    <a:pt x="557" y="1309"/>
                  </a:lnTo>
                  <a:lnTo>
                    <a:pt x="557" y="1328"/>
                  </a:lnTo>
                  <a:lnTo>
                    <a:pt x="571" y="1333"/>
                  </a:lnTo>
                  <a:lnTo>
                    <a:pt x="581" y="1343"/>
                  </a:lnTo>
                  <a:lnTo>
                    <a:pt x="595" y="1352"/>
                  </a:lnTo>
                  <a:lnTo>
                    <a:pt x="605" y="1357"/>
                  </a:lnTo>
                  <a:lnTo>
                    <a:pt x="619" y="1367"/>
                  </a:lnTo>
                  <a:lnTo>
                    <a:pt x="629" y="1376"/>
                  </a:lnTo>
                  <a:lnTo>
                    <a:pt x="643" y="1386"/>
                  </a:lnTo>
                  <a:lnTo>
                    <a:pt x="658" y="1391"/>
                  </a:lnTo>
                  <a:lnTo>
                    <a:pt x="667" y="1400"/>
                  </a:lnTo>
                  <a:lnTo>
                    <a:pt x="682" y="1405"/>
                  </a:lnTo>
                  <a:lnTo>
                    <a:pt x="691" y="1415"/>
                  </a:lnTo>
                  <a:lnTo>
                    <a:pt x="706" y="1424"/>
                  </a:lnTo>
                  <a:lnTo>
                    <a:pt x="720" y="1429"/>
                  </a:lnTo>
                  <a:lnTo>
                    <a:pt x="730" y="1439"/>
                  </a:lnTo>
                  <a:lnTo>
                    <a:pt x="744" y="1444"/>
                  </a:lnTo>
                  <a:lnTo>
                    <a:pt x="759" y="1453"/>
                  </a:lnTo>
                  <a:lnTo>
                    <a:pt x="768" y="1463"/>
                  </a:lnTo>
                  <a:lnTo>
                    <a:pt x="783" y="1468"/>
                  </a:lnTo>
                  <a:lnTo>
                    <a:pt x="797" y="1477"/>
                  </a:lnTo>
                  <a:lnTo>
                    <a:pt x="807" y="1482"/>
                  </a:lnTo>
                  <a:lnTo>
                    <a:pt x="821" y="1492"/>
                  </a:lnTo>
                  <a:lnTo>
                    <a:pt x="835" y="1496"/>
                  </a:lnTo>
                  <a:lnTo>
                    <a:pt x="845" y="1501"/>
                  </a:lnTo>
                  <a:lnTo>
                    <a:pt x="859" y="1511"/>
                  </a:lnTo>
                  <a:lnTo>
                    <a:pt x="874" y="1516"/>
                  </a:lnTo>
                  <a:lnTo>
                    <a:pt x="883" y="1525"/>
                  </a:lnTo>
                  <a:lnTo>
                    <a:pt x="898" y="1530"/>
                  </a:lnTo>
                  <a:lnTo>
                    <a:pt x="912" y="1535"/>
                  </a:lnTo>
                  <a:lnTo>
                    <a:pt x="927" y="1544"/>
                  </a:lnTo>
                  <a:lnTo>
                    <a:pt x="936" y="1549"/>
                  </a:lnTo>
                  <a:lnTo>
                    <a:pt x="951" y="1554"/>
                  </a:lnTo>
                  <a:lnTo>
                    <a:pt x="965" y="1559"/>
                  </a:lnTo>
                  <a:close/>
                  <a:moveTo>
                    <a:pt x="912" y="1583"/>
                  </a:moveTo>
                  <a:lnTo>
                    <a:pt x="903" y="1578"/>
                  </a:lnTo>
                  <a:lnTo>
                    <a:pt x="893" y="1568"/>
                  </a:lnTo>
                  <a:lnTo>
                    <a:pt x="879" y="1563"/>
                  </a:lnTo>
                  <a:lnTo>
                    <a:pt x="869" y="1559"/>
                  </a:lnTo>
                  <a:lnTo>
                    <a:pt x="855" y="1554"/>
                  </a:lnTo>
                  <a:lnTo>
                    <a:pt x="845" y="1549"/>
                  </a:lnTo>
                  <a:lnTo>
                    <a:pt x="835" y="1544"/>
                  </a:lnTo>
                  <a:lnTo>
                    <a:pt x="821" y="1535"/>
                  </a:lnTo>
                  <a:lnTo>
                    <a:pt x="811" y="1530"/>
                  </a:lnTo>
                  <a:lnTo>
                    <a:pt x="802" y="1525"/>
                  </a:lnTo>
                  <a:lnTo>
                    <a:pt x="787" y="1520"/>
                  </a:lnTo>
                  <a:lnTo>
                    <a:pt x="778" y="1516"/>
                  </a:lnTo>
                  <a:lnTo>
                    <a:pt x="768" y="1506"/>
                  </a:lnTo>
                  <a:lnTo>
                    <a:pt x="754" y="1501"/>
                  </a:lnTo>
                  <a:lnTo>
                    <a:pt x="744" y="1496"/>
                  </a:lnTo>
                  <a:lnTo>
                    <a:pt x="735" y="1492"/>
                  </a:lnTo>
                  <a:lnTo>
                    <a:pt x="720" y="1482"/>
                  </a:lnTo>
                  <a:lnTo>
                    <a:pt x="711" y="1477"/>
                  </a:lnTo>
                  <a:lnTo>
                    <a:pt x="701" y="1472"/>
                  </a:lnTo>
                  <a:lnTo>
                    <a:pt x="691" y="1463"/>
                  </a:lnTo>
                  <a:lnTo>
                    <a:pt x="677" y="1458"/>
                  </a:lnTo>
                  <a:lnTo>
                    <a:pt x="667" y="1448"/>
                  </a:lnTo>
                  <a:lnTo>
                    <a:pt x="658" y="1444"/>
                  </a:lnTo>
                  <a:lnTo>
                    <a:pt x="648" y="1439"/>
                  </a:lnTo>
                  <a:lnTo>
                    <a:pt x="634" y="1429"/>
                  </a:lnTo>
                  <a:lnTo>
                    <a:pt x="624" y="1424"/>
                  </a:lnTo>
                  <a:lnTo>
                    <a:pt x="615" y="1415"/>
                  </a:lnTo>
                  <a:lnTo>
                    <a:pt x="605" y="1410"/>
                  </a:lnTo>
                  <a:lnTo>
                    <a:pt x="595" y="1400"/>
                  </a:lnTo>
                  <a:lnTo>
                    <a:pt x="581" y="1396"/>
                  </a:lnTo>
                  <a:lnTo>
                    <a:pt x="571" y="1386"/>
                  </a:lnTo>
                  <a:lnTo>
                    <a:pt x="562" y="1376"/>
                  </a:lnTo>
                  <a:lnTo>
                    <a:pt x="562" y="1386"/>
                  </a:lnTo>
                  <a:lnTo>
                    <a:pt x="567" y="1396"/>
                  </a:lnTo>
                  <a:lnTo>
                    <a:pt x="567" y="1405"/>
                  </a:lnTo>
                  <a:lnTo>
                    <a:pt x="567" y="1415"/>
                  </a:lnTo>
                  <a:lnTo>
                    <a:pt x="571" y="1424"/>
                  </a:lnTo>
                  <a:lnTo>
                    <a:pt x="571" y="1434"/>
                  </a:lnTo>
                  <a:lnTo>
                    <a:pt x="571" y="1444"/>
                  </a:lnTo>
                  <a:lnTo>
                    <a:pt x="576" y="1453"/>
                  </a:lnTo>
                  <a:lnTo>
                    <a:pt x="576" y="1463"/>
                  </a:lnTo>
                  <a:lnTo>
                    <a:pt x="576" y="1472"/>
                  </a:lnTo>
                  <a:lnTo>
                    <a:pt x="581" y="1482"/>
                  </a:lnTo>
                  <a:lnTo>
                    <a:pt x="581" y="1492"/>
                  </a:lnTo>
                  <a:lnTo>
                    <a:pt x="581" y="1501"/>
                  </a:lnTo>
                  <a:lnTo>
                    <a:pt x="586" y="1506"/>
                  </a:lnTo>
                  <a:lnTo>
                    <a:pt x="586" y="1516"/>
                  </a:lnTo>
                  <a:lnTo>
                    <a:pt x="586" y="1525"/>
                  </a:lnTo>
                  <a:lnTo>
                    <a:pt x="591" y="1535"/>
                  </a:lnTo>
                  <a:lnTo>
                    <a:pt x="591" y="1544"/>
                  </a:lnTo>
                  <a:lnTo>
                    <a:pt x="595" y="1554"/>
                  </a:lnTo>
                  <a:lnTo>
                    <a:pt x="595" y="1563"/>
                  </a:lnTo>
                  <a:lnTo>
                    <a:pt x="600" y="1573"/>
                  </a:lnTo>
                  <a:lnTo>
                    <a:pt x="600" y="1583"/>
                  </a:lnTo>
                  <a:lnTo>
                    <a:pt x="605" y="1592"/>
                  </a:lnTo>
                  <a:lnTo>
                    <a:pt x="605" y="1602"/>
                  </a:lnTo>
                  <a:lnTo>
                    <a:pt x="610" y="1611"/>
                  </a:lnTo>
                  <a:lnTo>
                    <a:pt x="610" y="1616"/>
                  </a:lnTo>
                  <a:lnTo>
                    <a:pt x="615" y="1626"/>
                  </a:lnTo>
                  <a:lnTo>
                    <a:pt x="615" y="1635"/>
                  </a:lnTo>
                  <a:lnTo>
                    <a:pt x="619" y="1645"/>
                  </a:lnTo>
                  <a:lnTo>
                    <a:pt x="619" y="1655"/>
                  </a:lnTo>
                  <a:lnTo>
                    <a:pt x="624" y="1664"/>
                  </a:lnTo>
                  <a:lnTo>
                    <a:pt x="629" y="1674"/>
                  </a:lnTo>
                  <a:lnTo>
                    <a:pt x="634" y="1669"/>
                  </a:lnTo>
                  <a:lnTo>
                    <a:pt x="643" y="1669"/>
                  </a:lnTo>
                  <a:lnTo>
                    <a:pt x="653" y="1669"/>
                  </a:lnTo>
                  <a:lnTo>
                    <a:pt x="663" y="1664"/>
                  </a:lnTo>
                  <a:lnTo>
                    <a:pt x="667" y="1664"/>
                  </a:lnTo>
                  <a:lnTo>
                    <a:pt x="677" y="1664"/>
                  </a:lnTo>
                  <a:lnTo>
                    <a:pt x="687" y="1659"/>
                  </a:lnTo>
                  <a:lnTo>
                    <a:pt x="696" y="1659"/>
                  </a:lnTo>
                  <a:lnTo>
                    <a:pt x="701" y="1655"/>
                  </a:lnTo>
                  <a:lnTo>
                    <a:pt x="711" y="1655"/>
                  </a:lnTo>
                  <a:lnTo>
                    <a:pt x="720" y="1650"/>
                  </a:lnTo>
                  <a:lnTo>
                    <a:pt x="730" y="1650"/>
                  </a:lnTo>
                  <a:lnTo>
                    <a:pt x="739" y="1645"/>
                  </a:lnTo>
                  <a:lnTo>
                    <a:pt x="744" y="1645"/>
                  </a:lnTo>
                  <a:lnTo>
                    <a:pt x="754" y="1640"/>
                  </a:lnTo>
                  <a:lnTo>
                    <a:pt x="763" y="1640"/>
                  </a:lnTo>
                  <a:lnTo>
                    <a:pt x="773" y="1635"/>
                  </a:lnTo>
                  <a:lnTo>
                    <a:pt x="783" y="1631"/>
                  </a:lnTo>
                  <a:lnTo>
                    <a:pt x="792" y="1631"/>
                  </a:lnTo>
                  <a:lnTo>
                    <a:pt x="802" y="1626"/>
                  </a:lnTo>
                  <a:lnTo>
                    <a:pt x="811" y="1621"/>
                  </a:lnTo>
                  <a:lnTo>
                    <a:pt x="816" y="1621"/>
                  </a:lnTo>
                  <a:lnTo>
                    <a:pt x="826" y="1616"/>
                  </a:lnTo>
                  <a:lnTo>
                    <a:pt x="835" y="1611"/>
                  </a:lnTo>
                  <a:lnTo>
                    <a:pt x="845" y="1611"/>
                  </a:lnTo>
                  <a:lnTo>
                    <a:pt x="855" y="1607"/>
                  </a:lnTo>
                  <a:lnTo>
                    <a:pt x="864" y="1602"/>
                  </a:lnTo>
                  <a:lnTo>
                    <a:pt x="874" y="1597"/>
                  </a:lnTo>
                  <a:lnTo>
                    <a:pt x="883" y="1592"/>
                  </a:lnTo>
                  <a:lnTo>
                    <a:pt x="893" y="1587"/>
                  </a:lnTo>
                  <a:lnTo>
                    <a:pt x="903" y="1587"/>
                  </a:lnTo>
                  <a:lnTo>
                    <a:pt x="912" y="1583"/>
                  </a:lnTo>
                  <a:close/>
                  <a:moveTo>
                    <a:pt x="1018" y="585"/>
                  </a:moveTo>
                  <a:lnTo>
                    <a:pt x="1027" y="590"/>
                  </a:lnTo>
                  <a:lnTo>
                    <a:pt x="1042" y="599"/>
                  </a:lnTo>
                  <a:lnTo>
                    <a:pt x="1051" y="604"/>
                  </a:lnTo>
                  <a:lnTo>
                    <a:pt x="1066" y="609"/>
                  </a:lnTo>
                  <a:lnTo>
                    <a:pt x="1075" y="614"/>
                  </a:lnTo>
                  <a:lnTo>
                    <a:pt x="1085" y="619"/>
                  </a:lnTo>
                  <a:lnTo>
                    <a:pt x="1099" y="628"/>
                  </a:lnTo>
                  <a:lnTo>
                    <a:pt x="1109" y="633"/>
                  </a:lnTo>
                  <a:lnTo>
                    <a:pt x="1119" y="638"/>
                  </a:lnTo>
                  <a:lnTo>
                    <a:pt x="1133" y="643"/>
                  </a:lnTo>
                  <a:lnTo>
                    <a:pt x="1143" y="647"/>
                  </a:lnTo>
                  <a:lnTo>
                    <a:pt x="1152" y="657"/>
                  </a:lnTo>
                  <a:lnTo>
                    <a:pt x="1167" y="662"/>
                  </a:lnTo>
                  <a:lnTo>
                    <a:pt x="1176" y="667"/>
                  </a:lnTo>
                  <a:lnTo>
                    <a:pt x="1186" y="671"/>
                  </a:lnTo>
                  <a:lnTo>
                    <a:pt x="1195" y="681"/>
                  </a:lnTo>
                  <a:lnTo>
                    <a:pt x="1210" y="686"/>
                  </a:lnTo>
                  <a:lnTo>
                    <a:pt x="1219" y="691"/>
                  </a:lnTo>
                  <a:lnTo>
                    <a:pt x="1229" y="695"/>
                  </a:lnTo>
                  <a:lnTo>
                    <a:pt x="1239" y="705"/>
                  </a:lnTo>
                  <a:lnTo>
                    <a:pt x="1253" y="710"/>
                  </a:lnTo>
                  <a:lnTo>
                    <a:pt x="1263" y="715"/>
                  </a:lnTo>
                  <a:lnTo>
                    <a:pt x="1272" y="724"/>
                  </a:lnTo>
                  <a:lnTo>
                    <a:pt x="1282" y="729"/>
                  </a:lnTo>
                  <a:lnTo>
                    <a:pt x="1296" y="739"/>
                  </a:lnTo>
                  <a:lnTo>
                    <a:pt x="1306" y="743"/>
                  </a:lnTo>
                  <a:lnTo>
                    <a:pt x="1315" y="753"/>
                  </a:lnTo>
                  <a:lnTo>
                    <a:pt x="1325" y="758"/>
                  </a:lnTo>
                  <a:lnTo>
                    <a:pt x="1339" y="767"/>
                  </a:lnTo>
                  <a:lnTo>
                    <a:pt x="1349" y="772"/>
                  </a:lnTo>
                  <a:lnTo>
                    <a:pt x="1359" y="782"/>
                  </a:lnTo>
                  <a:lnTo>
                    <a:pt x="1368" y="791"/>
                  </a:lnTo>
                  <a:lnTo>
                    <a:pt x="1368" y="782"/>
                  </a:lnTo>
                  <a:lnTo>
                    <a:pt x="1368" y="772"/>
                  </a:lnTo>
                  <a:lnTo>
                    <a:pt x="1363" y="762"/>
                  </a:lnTo>
                  <a:lnTo>
                    <a:pt x="1363" y="753"/>
                  </a:lnTo>
                  <a:lnTo>
                    <a:pt x="1363" y="743"/>
                  </a:lnTo>
                  <a:lnTo>
                    <a:pt x="1359" y="734"/>
                  </a:lnTo>
                  <a:lnTo>
                    <a:pt x="1359" y="724"/>
                  </a:lnTo>
                  <a:lnTo>
                    <a:pt x="1359" y="715"/>
                  </a:lnTo>
                  <a:lnTo>
                    <a:pt x="1354" y="705"/>
                  </a:lnTo>
                  <a:lnTo>
                    <a:pt x="1354" y="695"/>
                  </a:lnTo>
                  <a:lnTo>
                    <a:pt x="1354" y="686"/>
                  </a:lnTo>
                  <a:lnTo>
                    <a:pt x="1349" y="676"/>
                  </a:lnTo>
                  <a:lnTo>
                    <a:pt x="1349" y="667"/>
                  </a:lnTo>
                  <a:lnTo>
                    <a:pt x="1349" y="657"/>
                  </a:lnTo>
                  <a:lnTo>
                    <a:pt x="1344" y="652"/>
                  </a:lnTo>
                  <a:lnTo>
                    <a:pt x="1344" y="643"/>
                  </a:lnTo>
                  <a:lnTo>
                    <a:pt x="1339" y="633"/>
                  </a:lnTo>
                  <a:lnTo>
                    <a:pt x="1339" y="623"/>
                  </a:lnTo>
                  <a:lnTo>
                    <a:pt x="1335" y="614"/>
                  </a:lnTo>
                  <a:lnTo>
                    <a:pt x="1335" y="604"/>
                  </a:lnTo>
                  <a:lnTo>
                    <a:pt x="1335" y="595"/>
                  </a:lnTo>
                  <a:lnTo>
                    <a:pt x="1330" y="585"/>
                  </a:lnTo>
                  <a:lnTo>
                    <a:pt x="1330" y="575"/>
                  </a:lnTo>
                  <a:lnTo>
                    <a:pt x="1325" y="566"/>
                  </a:lnTo>
                  <a:lnTo>
                    <a:pt x="1325" y="556"/>
                  </a:lnTo>
                  <a:lnTo>
                    <a:pt x="1320" y="551"/>
                  </a:lnTo>
                  <a:lnTo>
                    <a:pt x="1320" y="542"/>
                  </a:lnTo>
                  <a:lnTo>
                    <a:pt x="1315" y="532"/>
                  </a:lnTo>
                  <a:lnTo>
                    <a:pt x="1315" y="523"/>
                  </a:lnTo>
                  <a:lnTo>
                    <a:pt x="1311" y="513"/>
                  </a:lnTo>
                  <a:lnTo>
                    <a:pt x="1311" y="503"/>
                  </a:lnTo>
                  <a:lnTo>
                    <a:pt x="1311" y="494"/>
                  </a:lnTo>
                  <a:lnTo>
                    <a:pt x="1301" y="499"/>
                  </a:lnTo>
                  <a:lnTo>
                    <a:pt x="1291" y="499"/>
                  </a:lnTo>
                  <a:lnTo>
                    <a:pt x="1282" y="503"/>
                  </a:lnTo>
                  <a:lnTo>
                    <a:pt x="1272" y="503"/>
                  </a:lnTo>
                  <a:lnTo>
                    <a:pt x="1263" y="508"/>
                  </a:lnTo>
                  <a:lnTo>
                    <a:pt x="1253" y="508"/>
                  </a:lnTo>
                  <a:lnTo>
                    <a:pt x="1243" y="513"/>
                  </a:lnTo>
                  <a:lnTo>
                    <a:pt x="1234" y="513"/>
                  </a:lnTo>
                  <a:lnTo>
                    <a:pt x="1224" y="518"/>
                  </a:lnTo>
                  <a:lnTo>
                    <a:pt x="1215" y="518"/>
                  </a:lnTo>
                  <a:lnTo>
                    <a:pt x="1205" y="523"/>
                  </a:lnTo>
                  <a:lnTo>
                    <a:pt x="1200" y="523"/>
                  </a:lnTo>
                  <a:lnTo>
                    <a:pt x="1191" y="527"/>
                  </a:lnTo>
                  <a:lnTo>
                    <a:pt x="1181" y="532"/>
                  </a:lnTo>
                  <a:lnTo>
                    <a:pt x="1171" y="532"/>
                  </a:lnTo>
                  <a:lnTo>
                    <a:pt x="1162" y="537"/>
                  </a:lnTo>
                  <a:lnTo>
                    <a:pt x="1152" y="537"/>
                  </a:lnTo>
                  <a:lnTo>
                    <a:pt x="1143" y="542"/>
                  </a:lnTo>
                  <a:lnTo>
                    <a:pt x="1133" y="547"/>
                  </a:lnTo>
                  <a:lnTo>
                    <a:pt x="1123" y="547"/>
                  </a:lnTo>
                  <a:lnTo>
                    <a:pt x="1119" y="551"/>
                  </a:lnTo>
                  <a:lnTo>
                    <a:pt x="1109" y="551"/>
                  </a:lnTo>
                  <a:lnTo>
                    <a:pt x="1099" y="556"/>
                  </a:lnTo>
                  <a:lnTo>
                    <a:pt x="1090" y="561"/>
                  </a:lnTo>
                  <a:lnTo>
                    <a:pt x="1080" y="561"/>
                  </a:lnTo>
                  <a:lnTo>
                    <a:pt x="1071" y="566"/>
                  </a:lnTo>
                  <a:lnTo>
                    <a:pt x="1061" y="571"/>
                  </a:lnTo>
                  <a:lnTo>
                    <a:pt x="1051" y="571"/>
                  </a:lnTo>
                  <a:lnTo>
                    <a:pt x="1047" y="575"/>
                  </a:lnTo>
                  <a:lnTo>
                    <a:pt x="1037" y="580"/>
                  </a:lnTo>
                  <a:lnTo>
                    <a:pt x="1027" y="580"/>
                  </a:lnTo>
                  <a:lnTo>
                    <a:pt x="1018" y="585"/>
                  </a:lnTo>
                  <a:close/>
                  <a:moveTo>
                    <a:pt x="960" y="561"/>
                  </a:moveTo>
                  <a:lnTo>
                    <a:pt x="975" y="556"/>
                  </a:lnTo>
                  <a:lnTo>
                    <a:pt x="984" y="551"/>
                  </a:lnTo>
                  <a:lnTo>
                    <a:pt x="994" y="547"/>
                  </a:lnTo>
                  <a:lnTo>
                    <a:pt x="1008" y="542"/>
                  </a:lnTo>
                  <a:lnTo>
                    <a:pt x="1018" y="537"/>
                  </a:lnTo>
                  <a:lnTo>
                    <a:pt x="1027" y="532"/>
                  </a:lnTo>
                  <a:lnTo>
                    <a:pt x="1037" y="527"/>
                  </a:lnTo>
                  <a:lnTo>
                    <a:pt x="1051" y="527"/>
                  </a:lnTo>
                  <a:lnTo>
                    <a:pt x="1061" y="523"/>
                  </a:lnTo>
                  <a:lnTo>
                    <a:pt x="1071" y="518"/>
                  </a:lnTo>
                  <a:lnTo>
                    <a:pt x="1080" y="513"/>
                  </a:lnTo>
                  <a:lnTo>
                    <a:pt x="1095" y="508"/>
                  </a:lnTo>
                  <a:lnTo>
                    <a:pt x="1104" y="503"/>
                  </a:lnTo>
                  <a:lnTo>
                    <a:pt x="1114" y="503"/>
                  </a:lnTo>
                  <a:lnTo>
                    <a:pt x="1123" y="499"/>
                  </a:lnTo>
                  <a:lnTo>
                    <a:pt x="1133" y="494"/>
                  </a:lnTo>
                  <a:lnTo>
                    <a:pt x="1143" y="489"/>
                  </a:lnTo>
                  <a:lnTo>
                    <a:pt x="1157" y="489"/>
                  </a:lnTo>
                  <a:lnTo>
                    <a:pt x="1167" y="484"/>
                  </a:lnTo>
                  <a:lnTo>
                    <a:pt x="1176" y="480"/>
                  </a:lnTo>
                  <a:lnTo>
                    <a:pt x="1186" y="480"/>
                  </a:lnTo>
                  <a:lnTo>
                    <a:pt x="1195" y="475"/>
                  </a:lnTo>
                  <a:lnTo>
                    <a:pt x="1205" y="470"/>
                  </a:lnTo>
                  <a:lnTo>
                    <a:pt x="1215" y="470"/>
                  </a:lnTo>
                  <a:lnTo>
                    <a:pt x="1224" y="465"/>
                  </a:lnTo>
                  <a:lnTo>
                    <a:pt x="1234" y="465"/>
                  </a:lnTo>
                  <a:lnTo>
                    <a:pt x="1243" y="460"/>
                  </a:lnTo>
                  <a:lnTo>
                    <a:pt x="1253" y="460"/>
                  </a:lnTo>
                  <a:lnTo>
                    <a:pt x="1263" y="456"/>
                  </a:lnTo>
                  <a:lnTo>
                    <a:pt x="1272" y="456"/>
                  </a:lnTo>
                  <a:lnTo>
                    <a:pt x="1282" y="451"/>
                  </a:lnTo>
                  <a:lnTo>
                    <a:pt x="1291" y="451"/>
                  </a:lnTo>
                  <a:lnTo>
                    <a:pt x="1287" y="436"/>
                  </a:lnTo>
                  <a:lnTo>
                    <a:pt x="1282" y="427"/>
                  </a:lnTo>
                  <a:lnTo>
                    <a:pt x="1277" y="412"/>
                  </a:lnTo>
                  <a:lnTo>
                    <a:pt x="1272" y="398"/>
                  </a:lnTo>
                  <a:lnTo>
                    <a:pt x="1263" y="384"/>
                  </a:lnTo>
                  <a:lnTo>
                    <a:pt x="1258" y="369"/>
                  </a:lnTo>
                  <a:lnTo>
                    <a:pt x="1248" y="355"/>
                  </a:lnTo>
                  <a:lnTo>
                    <a:pt x="1243" y="340"/>
                  </a:lnTo>
                  <a:lnTo>
                    <a:pt x="1234" y="326"/>
                  </a:lnTo>
                  <a:lnTo>
                    <a:pt x="1229" y="312"/>
                  </a:lnTo>
                  <a:lnTo>
                    <a:pt x="1219" y="297"/>
                  </a:lnTo>
                  <a:lnTo>
                    <a:pt x="1210" y="283"/>
                  </a:lnTo>
                  <a:lnTo>
                    <a:pt x="1200" y="268"/>
                  </a:lnTo>
                  <a:lnTo>
                    <a:pt x="1191" y="254"/>
                  </a:lnTo>
                  <a:lnTo>
                    <a:pt x="1181" y="240"/>
                  </a:lnTo>
                  <a:lnTo>
                    <a:pt x="1171" y="225"/>
                  </a:lnTo>
                  <a:lnTo>
                    <a:pt x="1162" y="211"/>
                  </a:lnTo>
                  <a:lnTo>
                    <a:pt x="1152" y="201"/>
                  </a:lnTo>
                  <a:lnTo>
                    <a:pt x="1143" y="187"/>
                  </a:lnTo>
                  <a:lnTo>
                    <a:pt x="1128" y="177"/>
                  </a:lnTo>
                  <a:lnTo>
                    <a:pt x="1119" y="163"/>
                  </a:lnTo>
                  <a:lnTo>
                    <a:pt x="1104" y="153"/>
                  </a:lnTo>
                  <a:lnTo>
                    <a:pt x="1095" y="144"/>
                  </a:lnTo>
                  <a:lnTo>
                    <a:pt x="1080" y="134"/>
                  </a:lnTo>
                  <a:lnTo>
                    <a:pt x="1066" y="129"/>
                  </a:lnTo>
                  <a:lnTo>
                    <a:pt x="1051" y="120"/>
                  </a:lnTo>
                  <a:lnTo>
                    <a:pt x="1042" y="115"/>
                  </a:lnTo>
                  <a:lnTo>
                    <a:pt x="1027" y="110"/>
                  </a:lnTo>
                  <a:lnTo>
                    <a:pt x="1013" y="105"/>
                  </a:lnTo>
                  <a:lnTo>
                    <a:pt x="994" y="101"/>
                  </a:lnTo>
                  <a:lnTo>
                    <a:pt x="979" y="101"/>
                  </a:lnTo>
                  <a:lnTo>
                    <a:pt x="965" y="101"/>
                  </a:lnTo>
                  <a:lnTo>
                    <a:pt x="951" y="101"/>
                  </a:lnTo>
                  <a:lnTo>
                    <a:pt x="936" y="101"/>
                  </a:lnTo>
                  <a:lnTo>
                    <a:pt x="922" y="105"/>
                  </a:lnTo>
                  <a:lnTo>
                    <a:pt x="903" y="110"/>
                  </a:lnTo>
                  <a:lnTo>
                    <a:pt x="893" y="115"/>
                  </a:lnTo>
                  <a:lnTo>
                    <a:pt x="879" y="120"/>
                  </a:lnTo>
                  <a:lnTo>
                    <a:pt x="864" y="129"/>
                  </a:lnTo>
                  <a:lnTo>
                    <a:pt x="850" y="134"/>
                  </a:lnTo>
                  <a:lnTo>
                    <a:pt x="835" y="144"/>
                  </a:lnTo>
                  <a:lnTo>
                    <a:pt x="826" y="153"/>
                  </a:lnTo>
                  <a:lnTo>
                    <a:pt x="811" y="163"/>
                  </a:lnTo>
                  <a:lnTo>
                    <a:pt x="802" y="177"/>
                  </a:lnTo>
                  <a:lnTo>
                    <a:pt x="792" y="187"/>
                  </a:lnTo>
                  <a:lnTo>
                    <a:pt x="778" y="201"/>
                  </a:lnTo>
                  <a:lnTo>
                    <a:pt x="768" y="211"/>
                  </a:lnTo>
                  <a:lnTo>
                    <a:pt x="759" y="225"/>
                  </a:lnTo>
                  <a:lnTo>
                    <a:pt x="749" y="240"/>
                  </a:lnTo>
                  <a:lnTo>
                    <a:pt x="739" y="254"/>
                  </a:lnTo>
                  <a:lnTo>
                    <a:pt x="730" y="268"/>
                  </a:lnTo>
                  <a:lnTo>
                    <a:pt x="720" y="283"/>
                  </a:lnTo>
                  <a:lnTo>
                    <a:pt x="711" y="297"/>
                  </a:lnTo>
                  <a:lnTo>
                    <a:pt x="706" y="312"/>
                  </a:lnTo>
                  <a:lnTo>
                    <a:pt x="696" y="326"/>
                  </a:lnTo>
                  <a:lnTo>
                    <a:pt x="687" y="340"/>
                  </a:lnTo>
                  <a:lnTo>
                    <a:pt x="682" y="355"/>
                  </a:lnTo>
                  <a:lnTo>
                    <a:pt x="677" y="369"/>
                  </a:lnTo>
                  <a:lnTo>
                    <a:pt x="667" y="384"/>
                  </a:lnTo>
                  <a:lnTo>
                    <a:pt x="663" y="398"/>
                  </a:lnTo>
                  <a:lnTo>
                    <a:pt x="658" y="412"/>
                  </a:lnTo>
                  <a:lnTo>
                    <a:pt x="653" y="427"/>
                  </a:lnTo>
                  <a:lnTo>
                    <a:pt x="643" y="436"/>
                  </a:lnTo>
                  <a:lnTo>
                    <a:pt x="639" y="451"/>
                  </a:lnTo>
                  <a:lnTo>
                    <a:pt x="648" y="451"/>
                  </a:lnTo>
                  <a:lnTo>
                    <a:pt x="658" y="456"/>
                  </a:lnTo>
                  <a:lnTo>
                    <a:pt x="667" y="456"/>
                  </a:lnTo>
                  <a:lnTo>
                    <a:pt x="682" y="460"/>
                  </a:lnTo>
                  <a:lnTo>
                    <a:pt x="691" y="460"/>
                  </a:lnTo>
                  <a:lnTo>
                    <a:pt x="701" y="465"/>
                  </a:lnTo>
                  <a:lnTo>
                    <a:pt x="711" y="465"/>
                  </a:lnTo>
                  <a:lnTo>
                    <a:pt x="720" y="470"/>
                  </a:lnTo>
                  <a:lnTo>
                    <a:pt x="730" y="475"/>
                  </a:lnTo>
                  <a:lnTo>
                    <a:pt x="739" y="475"/>
                  </a:lnTo>
                  <a:lnTo>
                    <a:pt x="749" y="480"/>
                  </a:lnTo>
                  <a:lnTo>
                    <a:pt x="759" y="480"/>
                  </a:lnTo>
                  <a:lnTo>
                    <a:pt x="768" y="484"/>
                  </a:lnTo>
                  <a:lnTo>
                    <a:pt x="778" y="489"/>
                  </a:lnTo>
                  <a:lnTo>
                    <a:pt x="787" y="494"/>
                  </a:lnTo>
                  <a:lnTo>
                    <a:pt x="797" y="494"/>
                  </a:lnTo>
                  <a:lnTo>
                    <a:pt x="807" y="499"/>
                  </a:lnTo>
                  <a:lnTo>
                    <a:pt x="816" y="503"/>
                  </a:lnTo>
                  <a:lnTo>
                    <a:pt x="831" y="508"/>
                  </a:lnTo>
                  <a:lnTo>
                    <a:pt x="840" y="508"/>
                  </a:lnTo>
                  <a:lnTo>
                    <a:pt x="850" y="513"/>
                  </a:lnTo>
                  <a:lnTo>
                    <a:pt x="859" y="518"/>
                  </a:lnTo>
                  <a:lnTo>
                    <a:pt x="869" y="523"/>
                  </a:lnTo>
                  <a:lnTo>
                    <a:pt x="879" y="527"/>
                  </a:lnTo>
                  <a:lnTo>
                    <a:pt x="888" y="532"/>
                  </a:lnTo>
                  <a:lnTo>
                    <a:pt x="898" y="537"/>
                  </a:lnTo>
                  <a:lnTo>
                    <a:pt x="912" y="542"/>
                  </a:lnTo>
                  <a:lnTo>
                    <a:pt x="922" y="542"/>
                  </a:lnTo>
                  <a:lnTo>
                    <a:pt x="931" y="547"/>
                  </a:lnTo>
                  <a:lnTo>
                    <a:pt x="941" y="551"/>
                  </a:lnTo>
                  <a:lnTo>
                    <a:pt x="951" y="556"/>
                  </a:lnTo>
                  <a:lnTo>
                    <a:pt x="960" y="561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333399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62"/>
            <p:cNvSpPr>
              <a:spLocks noChangeAspect="1"/>
            </p:cNvSpPr>
            <p:nvPr/>
          </p:nvSpPr>
          <p:spPr bwMode="auto">
            <a:xfrm>
              <a:off x="4288" y="5139"/>
              <a:ext cx="360" cy="336"/>
            </a:xfrm>
            <a:custGeom>
              <a:avLst/>
              <a:gdLst>
                <a:gd name="T0" fmla="*/ 202 w 360"/>
                <a:gd name="T1" fmla="*/ 0 h 336"/>
                <a:gd name="T2" fmla="*/ 240 w 360"/>
                <a:gd name="T3" fmla="*/ 5 h 336"/>
                <a:gd name="T4" fmla="*/ 274 w 360"/>
                <a:gd name="T5" fmla="*/ 19 h 336"/>
                <a:gd name="T6" fmla="*/ 303 w 360"/>
                <a:gd name="T7" fmla="*/ 38 h 336"/>
                <a:gd name="T8" fmla="*/ 322 w 360"/>
                <a:gd name="T9" fmla="*/ 62 h 336"/>
                <a:gd name="T10" fmla="*/ 341 w 360"/>
                <a:gd name="T11" fmla="*/ 91 h 336"/>
                <a:gd name="T12" fmla="*/ 351 w 360"/>
                <a:gd name="T13" fmla="*/ 120 h 336"/>
                <a:gd name="T14" fmla="*/ 360 w 360"/>
                <a:gd name="T15" fmla="*/ 153 h 336"/>
                <a:gd name="T16" fmla="*/ 360 w 360"/>
                <a:gd name="T17" fmla="*/ 182 h 336"/>
                <a:gd name="T18" fmla="*/ 351 w 360"/>
                <a:gd name="T19" fmla="*/ 216 h 336"/>
                <a:gd name="T20" fmla="*/ 341 w 360"/>
                <a:gd name="T21" fmla="*/ 245 h 336"/>
                <a:gd name="T22" fmla="*/ 327 w 360"/>
                <a:gd name="T23" fmla="*/ 273 h 336"/>
                <a:gd name="T24" fmla="*/ 303 w 360"/>
                <a:gd name="T25" fmla="*/ 293 h 336"/>
                <a:gd name="T26" fmla="*/ 274 w 360"/>
                <a:gd name="T27" fmla="*/ 312 h 336"/>
                <a:gd name="T28" fmla="*/ 240 w 360"/>
                <a:gd name="T29" fmla="*/ 326 h 336"/>
                <a:gd name="T30" fmla="*/ 202 w 360"/>
                <a:gd name="T31" fmla="*/ 336 h 336"/>
                <a:gd name="T32" fmla="*/ 159 w 360"/>
                <a:gd name="T33" fmla="*/ 336 h 336"/>
                <a:gd name="T34" fmla="*/ 116 w 360"/>
                <a:gd name="T35" fmla="*/ 326 h 336"/>
                <a:gd name="T36" fmla="*/ 82 w 360"/>
                <a:gd name="T37" fmla="*/ 312 h 336"/>
                <a:gd name="T38" fmla="*/ 58 w 360"/>
                <a:gd name="T39" fmla="*/ 293 h 336"/>
                <a:gd name="T40" fmla="*/ 34 w 360"/>
                <a:gd name="T41" fmla="*/ 273 h 336"/>
                <a:gd name="T42" fmla="*/ 20 w 360"/>
                <a:gd name="T43" fmla="*/ 245 h 336"/>
                <a:gd name="T44" fmla="*/ 5 w 360"/>
                <a:gd name="T45" fmla="*/ 216 h 336"/>
                <a:gd name="T46" fmla="*/ 0 w 360"/>
                <a:gd name="T47" fmla="*/ 182 h 336"/>
                <a:gd name="T48" fmla="*/ 0 w 360"/>
                <a:gd name="T49" fmla="*/ 153 h 336"/>
                <a:gd name="T50" fmla="*/ 5 w 360"/>
                <a:gd name="T51" fmla="*/ 120 h 336"/>
                <a:gd name="T52" fmla="*/ 20 w 360"/>
                <a:gd name="T53" fmla="*/ 91 h 336"/>
                <a:gd name="T54" fmla="*/ 34 w 360"/>
                <a:gd name="T55" fmla="*/ 62 h 336"/>
                <a:gd name="T56" fmla="*/ 58 w 360"/>
                <a:gd name="T57" fmla="*/ 38 h 336"/>
                <a:gd name="T58" fmla="*/ 87 w 360"/>
                <a:gd name="T59" fmla="*/ 19 h 336"/>
                <a:gd name="T60" fmla="*/ 120 w 360"/>
                <a:gd name="T61" fmla="*/ 5 h 336"/>
                <a:gd name="T62" fmla="*/ 159 w 360"/>
                <a:gd name="T6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36">
                  <a:moveTo>
                    <a:pt x="178" y="0"/>
                  </a:moveTo>
                  <a:lnTo>
                    <a:pt x="202" y="0"/>
                  </a:lnTo>
                  <a:lnTo>
                    <a:pt x="221" y="0"/>
                  </a:lnTo>
                  <a:lnTo>
                    <a:pt x="240" y="5"/>
                  </a:lnTo>
                  <a:lnTo>
                    <a:pt x="260" y="14"/>
                  </a:lnTo>
                  <a:lnTo>
                    <a:pt x="274" y="19"/>
                  </a:lnTo>
                  <a:lnTo>
                    <a:pt x="288" y="29"/>
                  </a:lnTo>
                  <a:lnTo>
                    <a:pt x="303" y="38"/>
                  </a:lnTo>
                  <a:lnTo>
                    <a:pt x="312" y="53"/>
                  </a:lnTo>
                  <a:lnTo>
                    <a:pt x="322" y="62"/>
                  </a:lnTo>
                  <a:lnTo>
                    <a:pt x="332" y="77"/>
                  </a:lnTo>
                  <a:lnTo>
                    <a:pt x="341" y="91"/>
                  </a:lnTo>
                  <a:lnTo>
                    <a:pt x="346" y="105"/>
                  </a:lnTo>
                  <a:lnTo>
                    <a:pt x="351" y="120"/>
                  </a:lnTo>
                  <a:lnTo>
                    <a:pt x="356" y="134"/>
                  </a:lnTo>
                  <a:lnTo>
                    <a:pt x="360" y="153"/>
                  </a:lnTo>
                  <a:lnTo>
                    <a:pt x="360" y="168"/>
                  </a:lnTo>
                  <a:lnTo>
                    <a:pt x="360" y="182"/>
                  </a:lnTo>
                  <a:lnTo>
                    <a:pt x="356" y="197"/>
                  </a:lnTo>
                  <a:lnTo>
                    <a:pt x="351" y="216"/>
                  </a:lnTo>
                  <a:lnTo>
                    <a:pt x="346" y="230"/>
                  </a:lnTo>
                  <a:lnTo>
                    <a:pt x="341" y="245"/>
                  </a:lnTo>
                  <a:lnTo>
                    <a:pt x="332" y="259"/>
                  </a:lnTo>
                  <a:lnTo>
                    <a:pt x="327" y="273"/>
                  </a:lnTo>
                  <a:lnTo>
                    <a:pt x="312" y="283"/>
                  </a:lnTo>
                  <a:lnTo>
                    <a:pt x="303" y="293"/>
                  </a:lnTo>
                  <a:lnTo>
                    <a:pt x="288" y="307"/>
                  </a:lnTo>
                  <a:lnTo>
                    <a:pt x="274" y="312"/>
                  </a:lnTo>
                  <a:lnTo>
                    <a:pt x="260" y="321"/>
                  </a:lnTo>
                  <a:lnTo>
                    <a:pt x="240" y="326"/>
                  </a:lnTo>
                  <a:lnTo>
                    <a:pt x="221" y="331"/>
                  </a:lnTo>
                  <a:lnTo>
                    <a:pt x="202" y="336"/>
                  </a:lnTo>
                  <a:lnTo>
                    <a:pt x="178" y="336"/>
                  </a:lnTo>
                  <a:lnTo>
                    <a:pt x="159" y="336"/>
                  </a:lnTo>
                  <a:lnTo>
                    <a:pt x="135" y="331"/>
                  </a:lnTo>
                  <a:lnTo>
                    <a:pt x="116" y="326"/>
                  </a:lnTo>
                  <a:lnTo>
                    <a:pt x="101" y="321"/>
                  </a:lnTo>
                  <a:lnTo>
                    <a:pt x="82" y="312"/>
                  </a:lnTo>
                  <a:lnTo>
                    <a:pt x="68" y="307"/>
                  </a:lnTo>
                  <a:lnTo>
                    <a:pt x="58" y="293"/>
                  </a:lnTo>
                  <a:lnTo>
                    <a:pt x="44" y="283"/>
                  </a:lnTo>
                  <a:lnTo>
                    <a:pt x="34" y="273"/>
                  </a:lnTo>
                  <a:lnTo>
                    <a:pt x="24" y="259"/>
                  </a:lnTo>
                  <a:lnTo>
                    <a:pt x="20" y="245"/>
                  </a:lnTo>
                  <a:lnTo>
                    <a:pt x="10" y="230"/>
                  </a:lnTo>
                  <a:lnTo>
                    <a:pt x="5" y="216"/>
                  </a:lnTo>
                  <a:lnTo>
                    <a:pt x="5" y="197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0" y="153"/>
                  </a:lnTo>
                  <a:lnTo>
                    <a:pt x="5" y="134"/>
                  </a:lnTo>
                  <a:lnTo>
                    <a:pt x="5" y="120"/>
                  </a:lnTo>
                  <a:lnTo>
                    <a:pt x="10" y="105"/>
                  </a:lnTo>
                  <a:lnTo>
                    <a:pt x="20" y="91"/>
                  </a:lnTo>
                  <a:lnTo>
                    <a:pt x="24" y="77"/>
                  </a:lnTo>
                  <a:lnTo>
                    <a:pt x="34" y="62"/>
                  </a:lnTo>
                  <a:lnTo>
                    <a:pt x="44" y="53"/>
                  </a:lnTo>
                  <a:lnTo>
                    <a:pt x="58" y="38"/>
                  </a:lnTo>
                  <a:lnTo>
                    <a:pt x="72" y="29"/>
                  </a:lnTo>
                  <a:lnTo>
                    <a:pt x="87" y="19"/>
                  </a:lnTo>
                  <a:lnTo>
                    <a:pt x="101" y="14"/>
                  </a:lnTo>
                  <a:lnTo>
                    <a:pt x="120" y="5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78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63"/>
            <p:cNvSpPr>
              <a:spLocks noChangeAspect="1"/>
            </p:cNvSpPr>
            <p:nvPr/>
          </p:nvSpPr>
          <p:spPr bwMode="auto">
            <a:xfrm>
              <a:off x="4524" y="5158"/>
              <a:ext cx="91" cy="125"/>
            </a:xfrm>
            <a:custGeom>
              <a:avLst/>
              <a:gdLst>
                <a:gd name="T0" fmla="*/ 4 w 91"/>
                <a:gd name="T1" fmla="*/ 0 h 125"/>
                <a:gd name="T2" fmla="*/ 0 w 91"/>
                <a:gd name="T3" fmla="*/ 0 h 125"/>
                <a:gd name="T4" fmla="*/ 0 w 91"/>
                <a:gd name="T5" fmla="*/ 5 h 125"/>
                <a:gd name="T6" fmla="*/ 4 w 91"/>
                <a:gd name="T7" fmla="*/ 5 h 125"/>
                <a:gd name="T8" fmla="*/ 4 w 91"/>
                <a:gd name="T9" fmla="*/ 10 h 125"/>
                <a:gd name="T10" fmla="*/ 9 w 91"/>
                <a:gd name="T11" fmla="*/ 10 h 125"/>
                <a:gd name="T12" fmla="*/ 9 w 91"/>
                <a:gd name="T13" fmla="*/ 15 h 125"/>
                <a:gd name="T14" fmla="*/ 14 w 91"/>
                <a:gd name="T15" fmla="*/ 19 h 125"/>
                <a:gd name="T16" fmla="*/ 19 w 91"/>
                <a:gd name="T17" fmla="*/ 24 h 125"/>
                <a:gd name="T18" fmla="*/ 19 w 91"/>
                <a:gd name="T19" fmla="*/ 29 h 125"/>
                <a:gd name="T20" fmla="*/ 24 w 91"/>
                <a:gd name="T21" fmla="*/ 34 h 125"/>
                <a:gd name="T22" fmla="*/ 24 w 91"/>
                <a:gd name="T23" fmla="*/ 39 h 125"/>
                <a:gd name="T24" fmla="*/ 24 w 91"/>
                <a:gd name="T25" fmla="*/ 43 h 125"/>
                <a:gd name="T26" fmla="*/ 24 w 91"/>
                <a:gd name="T27" fmla="*/ 48 h 125"/>
                <a:gd name="T28" fmla="*/ 24 w 91"/>
                <a:gd name="T29" fmla="*/ 53 h 125"/>
                <a:gd name="T30" fmla="*/ 19 w 91"/>
                <a:gd name="T31" fmla="*/ 53 h 125"/>
                <a:gd name="T32" fmla="*/ 19 w 91"/>
                <a:gd name="T33" fmla="*/ 58 h 125"/>
                <a:gd name="T34" fmla="*/ 19 w 91"/>
                <a:gd name="T35" fmla="*/ 63 h 125"/>
                <a:gd name="T36" fmla="*/ 14 w 91"/>
                <a:gd name="T37" fmla="*/ 67 h 125"/>
                <a:gd name="T38" fmla="*/ 14 w 91"/>
                <a:gd name="T39" fmla="*/ 72 h 125"/>
                <a:gd name="T40" fmla="*/ 9 w 91"/>
                <a:gd name="T41" fmla="*/ 77 h 125"/>
                <a:gd name="T42" fmla="*/ 9 w 91"/>
                <a:gd name="T43" fmla="*/ 82 h 125"/>
                <a:gd name="T44" fmla="*/ 4 w 91"/>
                <a:gd name="T45" fmla="*/ 82 h 125"/>
                <a:gd name="T46" fmla="*/ 4 w 91"/>
                <a:gd name="T47" fmla="*/ 86 h 125"/>
                <a:gd name="T48" fmla="*/ 4 w 91"/>
                <a:gd name="T49" fmla="*/ 91 h 125"/>
                <a:gd name="T50" fmla="*/ 4 w 91"/>
                <a:gd name="T51" fmla="*/ 96 h 125"/>
                <a:gd name="T52" fmla="*/ 4 w 91"/>
                <a:gd name="T53" fmla="*/ 101 h 125"/>
                <a:gd name="T54" fmla="*/ 9 w 91"/>
                <a:gd name="T55" fmla="*/ 101 h 125"/>
                <a:gd name="T56" fmla="*/ 14 w 91"/>
                <a:gd name="T57" fmla="*/ 106 h 125"/>
                <a:gd name="T58" fmla="*/ 24 w 91"/>
                <a:gd name="T59" fmla="*/ 110 h 125"/>
                <a:gd name="T60" fmla="*/ 28 w 91"/>
                <a:gd name="T61" fmla="*/ 115 h 125"/>
                <a:gd name="T62" fmla="*/ 33 w 91"/>
                <a:gd name="T63" fmla="*/ 120 h 125"/>
                <a:gd name="T64" fmla="*/ 43 w 91"/>
                <a:gd name="T65" fmla="*/ 120 h 125"/>
                <a:gd name="T66" fmla="*/ 48 w 91"/>
                <a:gd name="T67" fmla="*/ 125 h 125"/>
                <a:gd name="T68" fmla="*/ 52 w 91"/>
                <a:gd name="T69" fmla="*/ 120 h 125"/>
                <a:gd name="T70" fmla="*/ 57 w 91"/>
                <a:gd name="T71" fmla="*/ 120 h 125"/>
                <a:gd name="T72" fmla="*/ 67 w 91"/>
                <a:gd name="T73" fmla="*/ 120 h 125"/>
                <a:gd name="T74" fmla="*/ 72 w 91"/>
                <a:gd name="T75" fmla="*/ 115 h 125"/>
                <a:gd name="T76" fmla="*/ 76 w 91"/>
                <a:gd name="T77" fmla="*/ 110 h 125"/>
                <a:gd name="T78" fmla="*/ 81 w 91"/>
                <a:gd name="T79" fmla="*/ 106 h 125"/>
                <a:gd name="T80" fmla="*/ 86 w 91"/>
                <a:gd name="T81" fmla="*/ 101 h 125"/>
                <a:gd name="T82" fmla="*/ 86 w 91"/>
                <a:gd name="T83" fmla="*/ 96 h 125"/>
                <a:gd name="T84" fmla="*/ 91 w 91"/>
                <a:gd name="T85" fmla="*/ 86 h 125"/>
                <a:gd name="T86" fmla="*/ 91 w 91"/>
                <a:gd name="T87" fmla="*/ 82 h 125"/>
                <a:gd name="T88" fmla="*/ 91 w 91"/>
                <a:gd name="T89" fmla="*/ 77 h 125"/>
                <a:gd name="T90" fmla="*/ 91 w 91"/>
                <a:gd name="T91" fmla="*/ 72 h 125"/>
                <a:gd name="T92" fmla="*/ 91 w 91"/>
                <a:gd name="T93" fmla="*/ 63 h 125"/>
                <a:gd name="T94" fmla="*/ 86 w 91"/>
                <a:gd name="T95" fmla="*/ 58 h 125"/>
                <a:gd name="T96" fmla="*/ 86 w 91"/>
                <a:gd name="T97" fmla="*/ 48 h 125"/>
                <a:gd name="T98" fmla="*/ 81 w 91"/>
                <a:gd name="T99" fmla="*/ 43 h 125"/>
                <a:gd name="T100" fmla="*/ 76 w 91"/>
                <a:gd name="T101" fmla="*/ 39 h 125"/>
                <a:gd name="T102" fmla="*/ 72 w 91"/>
                <a:gd name="T103" fmla="*/ 29 h 125"/>
                <a:gd name="T104" fmla="*/ 67 w 91"/>
                <a:gd name="T105" fmla="*/ 24 h 125"/>
                <a:gd name="T106" fmla="*/ 57 w 91"/>
                <a:gd name="T107" fmla="*/ 19 h 125"/>
                <a:gd name="T108" fmla="*/ 48 w 91"/>
                <a:gd name="T109" fmla="*/ 15 h 125"/>
                <a:gd name="T110" fmla="*/ 38 w 91"/>
                <a:gd name="T111" fmla="*/ 10 h 125"/>
                <a:gd name="T112" fmla="*/ 28 w 91"/>
                <a:gd name="T113" fmla="*/ 5 h 125"/>
                <a:gd name="T114" fmla="*/ 19 w 91"/>
                <a:gd name="T115" fmla="*/ 5 h 125"/>
                <a:gd name="T116" fmla="*/ 4 w 91"/>
                <a:gd name="T1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125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10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14" y="19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4" y="34"/>
                  </a:lnTo>
                  <a:lnTo>
                    <a:pt x="24" y="39"/>
                  </a:lnTo>
                  <a:lnTo>
                    <a:pt x="24" y="43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9" y="58"/>
                  </a:lnTo>
                  <a:lnTo>
                    <a:pt x="19" y="63"/>
                  </a:lnTo>
                  <a:lnTo>
                    <a:pt x="14" y="67"/>
                  </a:lnTo>
                  <a:lnTo>
                    <a:pt x="14" y="72"/>
                  </a:lnTo>
                  <a:lnTo>
                    <a:pt x="9" y="77"/>
                  </a:lnTo>
                  <a:lnTo>
                    <a:pt x="9" y="82"/>
                  </a:lnTo>
                  <a:lnTo>
                    <a:pt x="4" y="82"/>
                  </a:lnTo>
                  <a:lnTo>
                    <a:pt x="4" y="86"/>
                  </a:lnTo>
                  <a:lnTo>
                    <a:pt x="4" y="91"/>
                  </a:lnTo>
                  <a:lnTo>
                    <a:pt x="4" y="96"/>
                  </a:lnTo>
                  <a:lnTo>
                    <a:pt x="4" y="101"/>
                  </a:lnTo>
                  <a:lnTo>
                    <a:pt x="9" y="101"/>
                  </a:lnTo>
                  <a:lnTo>
                    <a:pt x="14" y="106"/>
                  </a:lnTo>
                  <a:lnTo>
                    <a:pt x="24" y="110"/>
                  </a:lnTo>
                  <a:lnTo>
                    <a:pt x="28" y="115"/>
                  </a:lnTo>
                  <a:lnTo>
                    <a:pt x="33" y="120"/>
                  </a:lnTo>
                  <a:lnTo>
                    <a:pt x="43" y="120"/>
                  </a:lnTo>
                  <a:lnTo>
                    <a:pt x="48" y="125"/>
                  </a:lnTo>
                  <a:lnTo>
                    <a:pt x="52" y="120"/>
                  </a:lnTo>
                  <a:lnTo>
                    <a:pt x="57" y="120"/>
                  </a:lnTo>
                  <a:lnTo>
                    <a:pt x="67" y="120"/>
                  </a:lnTo>
                  <a:lnTo>
                    <a:pt x="72" y="115"/>
                  </a:lnTo>
                  <a:lnTo>
                    <a:pt x="76" y="110"/>
                  </a:lnTo>
                  <a:lnTo>
                    <a:pt x="81" y="106"/>
                  </a:lnTo>
                  <a:lnTo>
                    <a:pt x="86" y="101"/>
                  </a:lnTo>
                  <a:lnTo>
                    <a:pt x="86" y="96"/>
                  </a:lnTo>
                  <a:lnTo>
                    <a:pt x="91" y="86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2"/>
                  </a:lnTo>
                  <a:lnTo>
                    <a:pt x="91" y="63"/>
                  </a:lnTo>
                  <a:lnTo>
                    <a:pt x="86" y="58"/>
                  </a:lnTo>
                  <a:lnTo>
                    <a:pt x="86" y="48"/>
                  </a:lnTo>
                  <a:lnTo>
                    <a:pt x="81" y="43"/>
                  </a:lnTo>
                  <a:lnTo>
                    <a:pt x="76" y="39"/>
                  </a:lnTo>
                  <a:lnTo>
                    <a:pt x="72" y="29"/>
                  </a:lnTo>
                  <a:lnTo>
                    <a:pt x="67" y="24"/>
                  </a:lnTo>
                  <a:lnTo>
                    <a:pt x="57" y="19"/>
                  </a:lnTo>
                  <a:lnTo>
                    <a:pt x="48" y="15"/>
                  </a:lnTo>
                  <a:lnTo>
                    <a:pt x="38" y="10"/>
                  </a:lnTo>
                  <a:lnTo>
                    <a:pt x="28" y="5"/>
                  </a:lnTo>
                  <a:lnTo>
                    <a:pt x="19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64"/>
            <p:cNvSpPr>
              <a:spLocks noChangeAspect="1"/>
            </p:cNvSpPr>
            <p:nvPr/>
          </p:nvSpPr>
          <p:spPr bwMode="auto">
            <a:xfrm>
              <a:off x="4860" y="4693"/>
              <a:ext cx="484" cy="571"/>
            </a:xfrm>
            <a:custGeom>
              <a:avLst/>
              <a:gdLst>
                <a:gd name="T0" fmla="*/ 326 w 484"/>
                <a:gd name="T1" fmla="*/ 561 h 571"/>
                <a:gd name="T2" fmla="*/ 345 w 484"/>
                <a:gd name="T3" fmla="*/ 537 h 571"/>
                <a:gd name="T4" fmla="*/ 364 w 484"/>
                <a:gd name="T5" fmla="*/ 513 h 571"/>
                <a:gd name="T6" fmla="*/ 379 w 484"/>
                <a:gd name="T7" fmla="*/ 489 h 571"/>
                <a:gd name="T8" fmla="*/ 398 w 484"/>
                <a:gd name="T9" fmla="*/ 465 h 571"/>
                <a:gd name="T10" fmla="*/ 417 w 484"/>
                <a:gd name="T11" fmla="*/ 436 h 571"/>
                <a:gd name="T12" fmla="*/ 432 w 484"/>
                <a:gd name="T13" fmla="*/ 408 h 571"/>
                <a:gd name="T14" fmla="*/ 446 w 484"/>
                <a:gd name="T15" fmla="*/ 379 h 571"/>
                <a:gd name="T16" fmla="*/ 460 w 484"/>
                <a:gd name="T17" fmla="*/ 350 h 571"/>
                <a:gd name="T18" fmla="*/ 470 w 484"/>
                <a:gd name="T19" fmla="*/ 321 h 571"/>
                <a:gd name="T20" fmla="*/ 480 w 484"/>
                <a:gd name="T21" fmla="*/ 288 h 571"/>
                <a:gd name="T22" fmla="*/ 484 w 484"/>
                <a:gd name="T23" fmla="*/ 259 h 571"/>
                <a:gd name="T24" fmla="*/ 484 w 484"/>
                <a:gd name="T25" fmla="*/ 230 h 571"/>
                <a:gd name="T26" fmla="*/ 484 w 484"/>
                <a:gd name="T27" fmla="*/ 197 h 571"/>
                <a:gd name="T28" fmla="*/ 480 w 484"/>
                <a:gd name="T29" fmla="*/ 168 h 571"/>
                <a:gd name="T30" fmla="*/ 465 w 484"/>
                <a:gd name="T31" fmla="*/ 144 h 571"/>
                <a:gd name="T32" fmla="*/ 451 w 484"/>
                <a:gd name="T33" fmla="*/ 115 h 571"/>
                <a:gd name="T34" fmla="*/ 432 w 484"/>
                <a:gd name="T35" fmla="*/ 91 h 571"/>
                <a:gd name="T36" fmla="*/ 412 w 484"/>
                <a:gd name="T37" fmla="*/ 72 h 571"/>
                <a:gd name="T38" fmla="*/ 388 w 484"/>
                <a:gd name="T39" fmla="*/ 53 h 571"/>
                <a:gd name="T40" fmla="*/ 360 w 484"/>
                <a:gd name="T41" fmla="*/ 38 h 571"/>
                <a:gd name="T42" fmla="*/ 331 w 484"/>
                <a:gd name="T43" fmla="*/ 29 h 571"/>
                <a:gd name="T44" fmla="*/ 297 w 484"/>
                <a:gd name="T45" fmla="*/ 19 h 571"/>
                <a:gd name="T46" fmla="*/ 268 w 484"/>
                <a:gd name="T47" fmla="*/ 10 h 571"/>
                <a:gd name="T48" fmla="*/ 235 w 484"/>
                <a:gd name="T49" fmla="*/ 5 h 571"/>
                <a:gd name="T50" fmla="*/ 201 w 484"/>
                <a:gd name="T51" fmla="*/ 5 h 571"/>
                <a:gd name="T52" fmla="*/ 168 w 484"/>
                <a:gd name="T53" fmla="*/ 0 h 571"/>
                <a:gd name="T54" fmla="*/ 134 w 484"/>
                <a:gd name="T55" fmla="*/ 5 h 571"/>
                <a:gd name="T56" fmla="*/ 100 w 484"/>
                <a:gd name="T57" fmla="*/ 5 h 571"/>
                <a:gd name="T58" fmla="*/ 72 w 484"/>
                <a:gd name="T59" fmla="*/ 5 h 571"/>
                <a:gd name="T60" fmla="*/ 38 w 484"/>
                <a:gd name="T61" fmla="*/ 10 h 571"/>
                <a:gd name="T62" fmla="*/ 9 w 484"/>
                <a:gd name="T63" fmla="*/ 14 h 571"/>
                <a:gd name="T64" fmla="*/ 0 w 484"/>
                <a:gd name="T65" fmla="*/ 24 h 571"/>
                <a:gd name="T66" fmla="*/ 4 w 484"/>
                <a:gd name="T67" fmla="*/ 43 h 571"/>
                <a:gd name="T68" fmla="*/ 9 w 484"/>
                <a:gd name="T69" fmla="*/ 62 h 571"/>
                <a:gd name="T70" fmla="*/ 14 w 484"/>
                <a:gd name="T71" fmla="*/ 81 h 571"/>
                <a:gd name="T72" fmla="*/ 19 w 484"/>
                <a:gd name="T73" fmla="*/ 101 h 571"/>
                <a:gd name="T74" fmla="*/ 24 w 484"/>
                <a:gd name="T75" fmla="*/ 120 h 571"/>
                <a:gd name="T76" fmla="*/ 28 w 484"/>
                <a:gd name="T77" fmla="*/ 139 h 571"/>
                <a:gd name="T78" fmla="*/ 33 w 484"/>
                <a:gd name="T79" fmla="*/ 158 h 571"/>
                <a:gd name="T80" fmla="*/ 38 w 484"/>
                <a:gd name="T81" fmla="*/ 182 h 571"/>
                <a:gd name="T82" fmla="*/ 43 w 484"/>
                <a:gd name="T83" fmla="*/ 201 h 571"/>
                <a:gd name="T84" fmla="*/ 43 w 484"/>
                <a:gd name="T85" fmla="*/ 225 h 571"/>
                <a:gd name="T86" fmla="*/ 48 w 484"/>
                <a:gd name="T87" fmla="*/ 245 h 571"/>
                <a:gd name="T88" fmla="*/ 52 w 484"/>
                <a:gd name="T89" fmla="*/ 269 h 571"/>
                <a:gd name="T90" fmla="*/ 52 w 484"/>
                <a:gd name="T91" fmla="*/ 292 h 571"/>
                <a:gd name="T92" fmla="*/ 57 w 484"/>
                <a:gd name="T93" fmla="*/ 312 h 571"/>
                <a:gd name="T94" fmla="*/ 62 w 484"/>
                <a:gd name="T95" fmla="*/ 336 h 571"/>
                <a:gd name="T96" fmla="*/ 67 w 484"/>
                <a:gd name="T97" fmla="*/ 355 h 571"/>
                <a:gd name="T98" fmla="*/ 76 w 484"/>
                <a:gd name="T99" fmla="*/ 360 h 571"/>
                <a:gd name="T100" fmla="*/ 91 w 484"/>
                <a:gd name="T101" fmla="*/ 374 h 571"/>
                <a:gd name="T102" fmla="*/ 105 w 484"/>
                <a:gd name="T103" fmla="*/ 388 h 571"/>
                <a:gd name="T104" fmla="*/ 129 w 484"/>
                <a:gd name="T105" fmla="*/ 408 h 571"/>
                <a:gd name="T106" fmla="*/ 148 w 484"/>
                <a:gd name="T107" fmla="*/ 422 h 571"/>
                <a:gd name="T108" fmla="*/ 172 w 484"/>
                <a:gd name="T109" fmla="*/ 446 h 571"/>
                <a:gd name="T110" fmla="*/ 196 w 484"/>
                <a:gd name="T111" fmla="*/ 465 h 571"/>
                <a:gd name="T112" fmla="*/ 216 w 484"/>
                <a:gd name="T113" fmla="*/ 484 h 571"/>
                <a:gd name="T114" fmla="*/ 240 w 484"/>
                <a:gd name="T115" fmla="*/ 504 h 571"/>
                <a:gd name="T116" fmla="*/ 259 w 484"/>
                <a:gd name="T117" fmla="*/ 523 h 571"/>
                <a:gd name="T118" fmla="*/ 278 w 484"/>
                <a:gd name="T119" fmla="*/ 537 h 571"/>
                <a:gd name="T120" fmla="*/ 297 w 484"/>
                <a:gd name="T121" fmla="*/ 551 h 571"/>
                <a:gd name="T122" fmla="*/ 307 w 484"/>
                <a:gd name="T123" fmla="*/ 561 h 571"/>
                <a:gd name="T124" fmla="*/ 316 w 484"/>
                <a:gd name="T125" fmla="*/ 56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4" h="571">
                  <a:moveTo>
                    <a:pt x="316" y="571"/>
                  </a:moveTo>
                  <a:lnTo>
                    <a:pt x="326" y="561"/>
                  </a:lnTo>
                  <a:lnTo>
                    <a:pt x="336" y="551"/>
                  </a:lnTo>
                  <a:lnTo>
                    <a:pt x="345" y="537"/>
                  </a:lnTo>
                  <a:lnTo>
                    <a:pt x="355" y="528"/>
                  </a:lnTo>
                  <a:lnTo>
                    <a:pt x="364" y="513"/>
                  </a:lnTo>
                  <a:lnTo>
                    <a:pt x="374" y="504"/>
                  </a:lnTo>
                  <a:lnTo>
                    <a:pt x="379" y="489"/>
                  </a:lnTo>
                  <a:lnTo>
                    <a:pt x="388" y="480"/>
                  </a:lnTo>
                  <a:lnTo>
                    <a:pt x="398" y="465"/>
                  </a:lnTo>
                  <a:lnTo>
                    <a:pt x="408" y="451"/>
                  </a:lnTo>
                  <a:lnTo>
                    <a:pt x="417" y="436"/>
                  </a:lnTo>
                  <a:lnTo>
                    <a:pt x="422" y="422"/>
                  </a:lnTo>
                  <a:lnTo>
                    <a:pt x="432" y="408"/>
                  </a:lnTo>
                  <a:lnTo>
                    <a:pt x="441" y="393"/>
                  </a:lnTo>
                  <a:lnTo>
                    <a:pt x="446" y="379"/>
                  </a:lnTo>
                  <a:lnTo>
                    <a:pt x="456" y="364"/>
                  </a:lnTo>
                  <a:lnTo>
                    <a:pt x="460" y="350"/>
                  </a:lnTo>
                  <a:lnTo>
                    <a:pt x="465" y="336"/>
                  </a:lnTo>
                  <a:lnTo>
                    <a:pt x="470" y="321"/>
                  </a:lnTo>
                  <a:lnTo>
                    <a:pt x="475" y="302"/>
                  </a:lnTo>
                  <a:lnTo>
                    <a:pt x="480" y="288"/>
                  </a:lnTo>
                  <a:lnTo>
                    <a:pt x="480" y="273"/>
                  </a:lnTo>
                  <a:lnTo>
                    <a:pt x="484" y="259"/>
                  </a:lnTo>
                  <a:lnTo>
                    <a:pt x="484" y="245"/>
                  </a:lnTo>
                  <a:lnTo>
                    <a:pt x="484" y="230"/>
                  </a:lnTo>
                  <a:lnTo>
                    <a:pt x="484" y="216"/>
                  </a:lnTo>
                  <a:lnTo>
                    <a:pt x="484" y="197"/>
                  </a:lnTo>
                  <a:lnTo>
                    <a:pt x="480" y="182"/>
                  </a:lnTo>
                  <a:lnTo>
                    <a:pt x="480" y="168"/>
                  </a:lnTo>
                  <a:lnTo>
                    <a:pt x="475" y="153"/>
                  </a:lnTo>
                  <a:lnTo>
                    <a:pt x="465" y="144"/>
                  </a:lnTo>
                  <a:lnTo>
                    <a:pt x="460" y="129"/>
                  </a:lnTo>
                  <a:lnTo>
                    <a:pt x="451" y="115"/>
                  </a:lnTo>
                  <a:lnTo>
                    <a:pt x="441" y="101"/>
                  </a:lnTo>
                  <a:lnTo>
                    <a:pt x="432" y="91"/>
                  </a:lnTo>
                  <a:lnTo>
                    <a:pt x="422" y="81"/>
                  </a:lnTo>
                  <a:lnTo>
                    <a:pt x="412" y="72"/>
                  </a:lnTo>
                  <a:lnTo>
                    <a:pt x="398" y="62"/>
                  </a:lnTo>
                  <a:lnTo>
                    <a:pt x="388" y="53"/>
                  </a:lnTo>
                  <a:lnTo>
                    <a:pt x="374" y="43"/>
                  </a:lnTo>
                  <a:lnTo>
                    <a:pt x="360" y="38"/>
                  </a:lnTo>
                  <a:lnTo>
                    <a:pt x="345" y="33"/>
                  </a:lnTo>
                  <a:lnTo>
                    <a:pt x="331" y="29"/>
                  </a:lnTo>
                  <a:lnTo>
                    <a:pt x="316" y="24"/>
                  </a:lnTo>
                  <a:lnTo>
                    <a:pt x="297" y="19"/>
                  </a:lnTo>
                  <a:lnTo>
                    <a:pt x="283" y="14"/>
                  </a:lnTo>
                  <a:lnTo>
                    <a:pt x="268" y="10"/>
                  </a:lnTo>
                  <a:lnTo>
                    <a:pt x="249" y="10"/>
                  </a:lnTo>
                  <a:lnTo>
                    <a:pt x="235" y="5"/>
                  </a:lnTo>
                  <a:lnTo>
                    <a:pt x="216" y="5"/>
                  </a:lnTo>
                  <a:lnTo>
                    <a:pt x="201" y="5"/>
                  </a:lnTo>
                  <a:lnTo>
                    <a:pt x="182" y="5"/>
                  </a:lnTo>
                  <a:lnTo>
                    <a:pt x="168" y="0"/>
                  </a:lnTo>
                  <a:lnTo>
                    <a:pt x="148" y="0"/>
                  </a:lnTo>
                  <a:lnTo>
                    <a:pt x="134" y="5"/>
                  </a:lnTo>
                  <a:lnTo>
                    <a:pt x="120" y="5"/>
                  </a:lnTo>
                  <a:lnTo>
                    <a:pt x="100" y="5"/>
                  </a:lnTo>
                  <a:lnTo>
                    <a:pt x="86" y="5"/>
                  </a:lnTo>
                  <a:lnTo>
                    <a:pt x="72" y="5"/>
                  </a:lnTo>
                  <a:lnTo>
                    <a:pt x="52" y="10"/>
                  </a:lnTo>
                  <a:lnTo>
                    <a:pt x="38" y="10"/>
                  </a:lnTo>
                  <a:lnTo>
                    <a:pt x="24" y="10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4" y="43"/>
                  </a:lnTo>
                  <a:lnTo>
                    <a:pt x="9" y="53"/>
                  </a:lnTo>
                  <a:lnTo>
                    <a:pt x="9" y="62"/>
                  </a:lnTo>
                  <a:lnTo>
                    <a:pt x="14" y="72"/>
                  </a:lnTo>
                  <a:lnTo>
                    <a:pt x="14" y="81"/>
                  </a:lnTo>
                  <a:lnTo>
                    <a:pt x="19" y="91"/>
                  </a:lnTo>
                  <a:lnTo>
                    <a:pt x="19" y="101"/>
                  </a:lnTo>
                  <a:lnTo>
                    <a:pt x="24" y="110"/>
                  </a:lnTo>
                  <a:lnTo>
                    <a:pt x="24" y="120"/>
                  </a:lnTo>
                  <a:lnTo>
                    <a:pt x="28" y="129"/>
                  </a:lnTo>
                  <a:lnTo>
                    <a:pt x="28" y="139"/>
                  </a:lnTo>
                  <a:lnTo>
                    <a:pt x="28" y="149"/>
                  </a:lnTo>
                  <a:lnTo>
                    <a:pt x="33" y="158"/>
                  </a:lnTo>
                  <a:lnTo>
                    <a:pt x="33" y="173"/>
                  </a:lnTo>
                  <a:lnTo>
                    <a:pt x="38" y="182"/>
                  </a:lnTo>
                  <a:lnTo>
                    <a:pt x="38" y="192"/>
                  </a:lnTo>
                  <a:lnTo>
                    <a:pt x="43" y="201"/>
                  </a:lnTo>
                  <a:lnTo>
                    <a:pt x="43" y="211"/>
                  </a:lnTo>
                  <a:lnTo>
                    <a:pt x="43" y="225"/>
                  </a:lnTo>
                  <a:lnTo>
                    <a:pt x="48" y="235"/>
                  </a:lnTo>
                  <a:lnTo>
                    <a:pt x="48" y="245"/>
                  </a:lnTo>
                  <a:lnTo>
                    <a:pt x="48" y="259"/>
                  </a:lnTo>
                  <a:lnTo>
                    <a:pt x="52" y="269"/>
                  </a:lnTo>
                  <a:lnTo>
                    <a:pt x="52" y="278"/>
                  </a:lnTo>
                  <a:lnTo>
                    <a:pt x="52" y="292"/>
                  </a:lnTo>
                  <a:lnTo>
                    <a:pt x="57" y="302"/>
                  </a:lnTo>
                  <a:lnTo>
                    <a:pt x="57" y="312"/>
                  </a:lnTo>
                  <a:lnTo>
                    <a:pt x="57" y="326"/>
                  </a:lnTo>
                  <a:lnTo>
                    <a:pt x="62" y="336"/>
                  </a:lnTo>
                  <a:lnTo>
                    <a:pt x="62" y="350"/>
                  </a:lnTo>
                  <a:lnTo>
                    <a:pt x="67" y="355"/>
                  </a:lnTo>
                  <a:lnTo>
                    <a:pt x="72" y="360"/>
                  </a:lnTo>
                  <a:lnTo>
                    <a:pt x="76" y="360"/>
                  </a:lnTo>
                  <a:lnTo>
                    <a:pt x="81" y="369"/>
                  </a:lnTo>
                  <a:lnTo>
                    <a:pt x="91" y="374"/>
                  </a:lnTo>
                  <a:lnTo>
                    <a:pt x="100" y="379"/>
                  </a:lnTo>
                  <a:lnTo>
                    <a:pt x="105" y="388"/>
                  </a:lnTo>
                  <a:lnTo>
                    <a:pt x="115" y="398"/>
                  </a:lnTo>
                  <a:lnTo>
                    <a:pt x="129" y="408"/>
                  </a:lnTo>
                  <a:lnTo>
                    <a:pt x="139" y="412"/>
                  </a:lnTo>
                  <a:lnTo>
                    <a:pt x="148" y="422"/>
                  </a:lnTo>
                  <a:lnTo>
                    <a:pt x="158" y="432"/>
                  </a:lnTo>
                  <a:lnTo>
                    <a:pt x="172" y="446"/>
                  </a:lnTo>
                  <a:lnTo>
                    <a:pt x="182" y="456"/>
                  </a:lnTo>
                  <a:lnTo>
                    <a:pt x="196" y="465"/>
                  </a:lnTo>
                  <a:lnTo>
                    <a:pt x="206" y="475"/>
                  </a:lnTo>
                  <a:lnTo>
                    <a:pt x="216" y="484"/>
                  </a:lnTo>
                  <a:lnTo>
                    <a:pt x="230" y="494"/>
                  </a:lnTo>
                  <a:lnTo>
                    <a:pt x="240" y="504"/>
                  </a:lnTo>
                  <a:lnTo>
                    <a:pt x="249" y="513"/>
                  </a:lnTo>
                  <a:lnTo>
                    <a:pt x="259" y="523"/>
                  </a:lnTo>
                  <a:lnTo>
                    <a:pt x="268" y="528"/>
                  </a:lnTo>
                  <a:lnTo>
                    <a:pt x="278" y="537"/>
                  </a:lnTo>
                  <a:lnTo>
                    <a:pt x="288" y="547"/>
                  </a:lnTo>
                  <a:lnTo>
                    <a:pt x="297" y="551"/>
                  </a:lnTo>
                  <a:lnTo>
                    <a:pt x="302" y="556"/>
                  </a:lnTo>
                  <a:lnTo>
                    <a:pt x="307" y="561"/>
                  </a:lnTo>
                  <a:lnTo>
                    <a:pt x="312" y="566"/>
                  </a:lnTo>
                  <a:lnTo>
                    <a:pt x="316" y="566"/>
                  </a:lnTo>
                  <a:lnTo>
                    <a:pt x="316" y="57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65"/>
            <p:cNvSpPr>
              <a:spLocks noChangeAspect="1"/>
            </p:cNvSpPr>
            <p:nvPr/>
          </p:nvSpPr>
          <p:spPr bwMode="auto">
            <a:xfrm>
              <a:off x="3501" y="4223"/>
              <a:ext cx="1935" cy="2168"/>
            </a:xfrm>
            <a:custGeom>
              <a:avLst/>
              <a:gdLst>
                <a:gd name="T0" fmla="*/ 1781 w 1935"/>
                <a:gd name="T1" fmla="*/ 1161 h 2168"/>
                <a:gd name="T2" fmla="*/ 1858 w 1935"/>
                <a:gd name="T3" fmla="*/ 1281 h 2168"/>
                <a:gd name="T4" fmla="*/ 1915 w 1935"/>
                <a:gd name="T5" fmla="*/ 1410 h 2168"/>
                <a:gd name="T6" fmla="*/ 1935 w 1935"/>
                <a:gd name="T7" fmla="*/ 1535 h 2168"/>
                <a:gd name="T8" fmla="*/ 1887 w 1935"/>
                <a:gd name="T9" fmla="*/ 1650 h 2168"/>
                <a:gd name="T10" fmla="*/ 1781 w 1935"/>
                <a:gd name="T11" fmla="*/ 1722 h 2168"/>
                <a:gd name="T12" fmla="*/ 1647 w 1935"/>
                <a:gd name="T13" fmla="*/ 1751 h 2168"/>
                <a:gd name="T14" fmla="*/ 1503 w 1935"/>
                <a:gd name="T15" fmla="*/ 1751 h 2168"/>
                <a:gd name="T16" fmla="*/ 1373 w 1935"/>
                <a:gd name="T17" fmla="*/ 1736 h 2168"/>
                <a:gd name="T18" fmla="*/ 1311 w 1935"/>
                <a:gd name="T19" fmla="*/ 1813 h 2168"/>
                <a:gd name="T20" fmla="*/ 1253 w 1935"/>
                <a:gd name="T21" fmla="*/ 1938 h 2168"/>
                <a:gd name="T22" fmla="*/ 1171 w 1935"/>
                <a:gd name="T23" fmla="*/ 2058 h 2168"/>
                <a:gd name="T24" fmla="*/ 1071 w 1935"/>
                <a:gd name="T25" fmla="*/ 2139 h 2168"/>
                <a:gd name="T26" fmla="*/ 946 w 1935"/>
                <a:gd name="T27" fmla="*/ 2168 h 2168"/>
                <a:gd name="T28" fmla="*/ 831 w 1935"/>
                <a:gd name="T29" fmla="*/ 2120 h 2168"/>
                <a:gd name="T30" fmla="*/ 735 w 1935"/>
                <a:gd name="T31" fmla="*/ 2024 h 2168"/>
                <a:gd name="T32" fmla="*/ 663 w 1935"/>
                <a:gd name="T33" fmla="*/ 1899 h 2168"/>
                <a:gd name="T34" fmla="*/ 610 w 1935"/>
                <a:gd name="T35" fmla="*/ 1775 h 2168"/>
                <a:gd name="T36" fmla="*/ 528 w 1935"/>
                <a:gd name="T37" fmla="*/ 1741 h 2168"/>
                <a:gd name="T38" fmla="*/ 389 w 1935"/>
                <a:gd name="T39" fmla="*/ 1755 h 2168"/>
                <a:gd name="T40" fmla="*/ 250 w 1935"/>
                <a:gd name="T41" fmla="*/ 1751 h 2168"/>
                <a:gd name="T42" fmla="*/ 120 w 1935"/>
                <a:gd name="T43" fmla="*/ 1712 h 2168"/>
                <a:gd name="T44" fmla="*/ 29 w 1935"/>
                <a:gd name="T45" fmla="*/ 1626 h 2168"/>
                <a:gd name="T46" fmla="*/ 0 w 1935"/>
                <a:gd name="T47" fmla="*/ 1506 h 2168"/>
                <a:gd name="T48" fmla="*/ 29 w 1935"/>
                <a:gd name="T49" fmla="*/ 1372 h 2168"/>
                <a:gd name="T50" fmla="*/ 96 w 1935"/>
                <a:gd name="T51" fmla="*/ 1247 h 2168"/>
                <a:gd name="T52" fmla="*/ 173 w 1935"/>
                <a:gd name="T53" fmla="*/ 1137 h 2168"/>
                <a:gd name="T54" fmla="*/ 183 w 1935"/>
                <a:gd name="T55" fmla="*/ 1045 h 2168"/>
                <a:gd name="T56" fmla="*/ 106 w 1935"/>
                <a:gd name="T57" fmla="*/ 940 h 2168"/>
                <a:gd name="T58" fmla="*/ 34 w 1935"/>
                <a:gd name="T59" fmla="*/ 815 h 2168"/>
                <a:gd name="T60" fmla="*/ 0 w 1935"/>
                <a:gd name="T61" fmla="*/ 686 h 2168"/>
                <a:gd name="T62" fmla="*/ 19 w 1935"/>
                <a:gd name="T63" fmla="*/ 561 h 2168"/>
                <a:gd name="T64" fmla="*/ 101 w 1935"/>
                <a:gd name="T65" fmla="*/ 470 h 2168"/>
                <a:gd name="T66" fmla="*/ 226 w 1935"/>
                <a:gd name="T67" fmla="*/ 422 h 2168"/>
                <a:gd name="T68" fmla="*/ 370 w 1935"/>
                <a:gd name="T69" fmla="*/ 412 h 2168"/>
                <a:gd name="T70" fmla="*/ 504 w 1935"/>
                <a:gd name="T71" fmla="*/ 427 h 2168"/>
                <a:gd name="T72" fmla="*/ 600 w 1935"/>
                <a:gd name="T73" fmla="*/ 412 h 2168"/>
                <a:gd name="T74" fmla="*/ 648 w 1935"/>
                <a:gd name="T75" fmla="*/ 288 h 2168"/>
                <a:gd name="T76" fmla="*/ 720 w 1935"/>
                <a:gd name="T77" fmla="*/ 163 h 2168"/>
                <a:gd name="T78" fmla="*/ 816 w 1935"/>
                <a:gd name="T79" fmla="*/ 57 h 2168"/>
                <a:gd name="T80" fmla="*/ 927 w 1935"/>
                <a:gd name="T81" fmla="*/ 5 h 2168"/>
                <a:gd name="T82" fmla="*/ 1056 w 1935"/>
                <a:gd name="T83" fmla="*/ 19 h 2168"/>
                <a:gd name="T84" fmla="*/ 1162 w 1935"/>
                <a:gd name="T85" fmla="*/ 96 h 2168"/>
                <a:gd name="T86" fmla="*/ 1243 w 1935"/>
                <a:gd name="T87" fmla="*/ 216 h 2168"/>
                <a:gd name="T88" fmla="*/ 1306 w 1935"/>
                <a:gd name="T89" fmla="*/ 340 h 2168"/>
                <a:gd name="T90" fmla="*/ 1359 w 1935"/>
                <a:gd name="T91" fmla="*/ 441 h 2168"/>
                <a:gd name="T92" fmla="*/ 1483 w 1935"/>
                <a:gd name="T93" fmla="*/ 417 h 2168"/>
                <a:gd name="T94" fmla="*/ 1627 w 1935"/>
                <a:gd name="T95" fmla="*/ 412 h 2168"/>
                <a:gd name="T96" fmla="*/ 1762 w 1935"/>
                <a:gd name="T97" fmla="*/ 436 h 2168"/>
                <a:gd name="T98" fmla="*/ 1872 w 1935"/>
                <a:gd name="T99" fmla="*/ 503 h 2168"/>
                <a:gd name="T100" fmla="*/ 1930 w 1935"/>
                <a:gd name="T101" fmla="*/ 614 h 2168"/>
                <a:gd name="T102" fmla="*/ 1925 w 1935"/>
                <a:gd name="T103" fmla="*/ 743 h 2168"/>
                <a:gd name="T104" fmla="*/ 1872 w 1935"/>
                <a:gd name="T105" fmla="*/ 868 h 2168"/>
                <a:gd name="T106" fmla="*/ 1795 w 1935"/>
                <a:gd name="T107" fmla="*/ 988 h 2168"/>
                <a:gd name="T108" fmla="*/ 1714 w 1935"/>
                <a:gd name="T109" fmla="*/ 1084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5" h="2168">
                  <a:moveTo>
                    <a:pt x="1714" y="1084"/>
                  </a:moveTo>
                  <a:lnTo>
                    <a:pt x="1728" y="1093"/>
                  </a:lnTo>
                  <a:lnTo>
                    <a:pt x="1738" y="1108"/>
                  </a:lnTo>
                  <a:lnTo>
                    <a:pt x="1747" y="1122"/>
                  </a:lnTo>
                  <a:lnTo>
                    <a:pt x="1757" y="1132"/>
                  </a:lnTo>
                  <a:lnTo>
                    <a:pt x="1771" y="1146"/>
                  </a:lnTo>
                  <a:lnTo>
                    <a:pt x="1781" y="1161"/>
                  </a:lnTo>
                  <a:lnTo>
                    <a:pt x="1795" y="1180"/>
                  </a:lnTo>
                  <a:lnTo>
                    <a:pt x="1805" y="1194"/>
                  </a:lnTo>
                  <a:lnTo>
                    <a:pt x="1815" y="1209"/>
                  </a:lnTo>
                  <a:lnTo>
                    <a:pt x="1829" y="1228"/>
                  </a:lnTo>
                  <a:lnTo>
                    <a:pt x="1839" y="1242"/>
                  </a:lnTo>
                  <a:lnTo>
                    <a:pt x="1848" y="1261"/>
                  </a:lnTo>
                  <a:lnTo>
                    <a:pt x="1858" y="1281"/>
                  </a:lnTo>
                  <a:lnTo>
                    <a:pt x="1867" y="1295"/>
                  </a:lnTo>
                  <a:lnTo>
                    <a:pt x="1877" y="1314"/>
                  </a:lnTo>
                  <a:lnTo>
                    <a:pt x="1887" y="1333"/>
                  </a:lnTo>
                  <a:lnTo>
                    <a:pt x="1896" y="1352"/>
                  </a:lnTo>
                  <a:lnTo>
                    <a:pt x="1906" y="1372"/>
                  </a:lnTo>
                  <a:lnTo>
                    <a:pt x="1911" y="1391"/>
                  </a:lnTo>
                  <a:lnTo>
                    <a:pt x="1915" y="1410"/>
                  </a:lnTo>
                  <a:lnTo>
                    <a:pt x="1925" y="1429"/>
                  </a:lnTo>
                  <a:lnTo>
                    <a:pt x="1930" y="1444"/>
                  </a:lnTo>
                  <a:lnTo>
                    <a:pt x="1930" y="1463"/>
                  </a:lnTo>
                  <a:lnTo>
                    <a:pt x="1935" y="1482"/>
                  </a:lnTo>
                  <a:lnTo>
                    <a:pt x="1935" y="1501"/>
                  </a:lnTo>
                  <a:lnTo>
                    <a:pt x="1935" y="1520"/>
                  </a:lnTo>
                  <a:lnTo>
                    <a:pt x="1935" y="1535"/>
                  </a:lnTo>
                  <a:lnTo>
                    <a:pt x="1930" y="1554"/>
                  </a:lnTo>
                  <a:lnTo>
                    <a:pt x="1925" y="1573"/>
                  </a:lnTo>
                  <a:lnTo>
                    <a:pt x="1920" y="1587"/>
                  </a:lnTo>
                  <a:lnTo>
                    <a:pt x="1915" y="1607"/>
                  </a:lnTo>
                  <a:lnTo>
                    <a:pt x="1906" y="1621"/>
                  </a:lnTo>
                  <a:lnTo>
                    <a:pt x="1896" y="1635"/>
                  </a:lnTo>
                  <a:lnTo>
                    <a:pt x="1887" y="1650"/>
                  </a:lnTo>
                  <a:lnTo>
                    <a:pt x="1872" y="1664"/>
                  </a:lnTo>
                  <a:lnTo>
                    <a:pt x="1858" y="1679"/>
                  </a:lnTo>
                  <a:lnTo>
                    <a:pt x="1843" y="1688"/>
                  </a:lnTo>
                  <a:lnTo>
                    <a:pt x="1829" y="1698"/>
                  </a:lnTo>
                  <a:lnTo>
                    <a:pt x="1815" y="1707"/>
                  </a:lnTo>
                  <a:lnTo>
                    <a:pt x="1800" y="1717"/>
                  </a:lnTo>
                  <a:lnTo>
                    <a:pt x="1781" y="1722"/>
                  </a:lnTo>
                  <a:lnTo>
                    <a:pt x="1762" y="1731"/>
                  </a:lnTo>
                  <a:lnTo>
                    <a:pt x="1747" y="1736"/>
                  </a:lnTo>
                  <a:lnTo>
                    <a:pt x="1728" y="1741"/>
                  </a:lnTo>
                  <a:lnTo>
                    <a:pt x="1709" y="1746"/>
                  </a:lnTo>
                  <a:lnTo>
                    <a:pt x="1690" y="1746"/>
                  </a:lnTo>
                  <a:lnTo>
                    <a:pt x="1666" y="1751"/>
                  </a:lnTo>
                  <a:lnTo>
                    <a:pt x="1647" y="1751"/>
                  </a:lnTo>
                  <a:lnTo>
                    <a:pt x="1627" y="1755"/>
                  </a:lnTo>
                  <a:lnTo>
                    <a:pt x="1608" y="1755"/>
                  </a:lnTo>
                  <a:lnTo>
                    <a:pt x="1584" y="1755"/>
                  </a:lnTo>
                  <a:lnTo>
                    <a:pt x="1565" y="1755"/>
                  </a:lnTo>
                  <a:lnTo>
                    <a:pt x="1546" y="1755"/>
                  </a:lnTo>
                  <a:lnTo>
                    <a:pt x="1527" y="1755"/>
                  </a:lnTo>
                  <a:lnTo>
                    <a:pt x="1503" y="1751"/>
                  </a:lnTo>
                  <a:lnTo>
                    <a:pt x="1483" y="1751"/>
                  </a:lnTo>
                  <a:lnTo>
                    <a:pt x="1464" y="1751"/>
                  </a:lnTo>
                  <a:lnTo>
                    <a:pt x="1445" y="1746"/>
                  </a:lnTo>
                  <a:lnTo>
                    <a:pt x="1426" y="1746"/>
                  </a:lnTo>
                  <a:lnTo>
                    <a:pt x="1407" y="1741"/>
                  </a:lnTo>
                  <a:lnTo>
                    <a:pt x="1392" y="1736"/>
                  </a:lnTo>
                  <a:lnTo>
                    <a:pt x="1373" y="1736"/>
                  </a:lnTo>
                  <a:lnTo>
                    <a:pt x="1359" y="1731"/>
                  </a:lnTo>
                  <a:lnTo>
                    <a:pt x="1344" y="1731"/>
                  </a:lnTo>
                  <a:lnTo>
                    <a:pt x="1339" y="1746"/>
                  </a:lnTo>
                  <a:lnTo>
                    <a:pt x="1330" y="1760"/>
                  </a:lnTo>
                  <a:lnTo>
                    <a:pt x="1325" y="1779"/>
                  </a:lnTo>
                  <a:lnTo>
                    <a:pt x="1320" y="1794"/>
                  </a:lnTo>
                  <a:lnTo>
                    <a:pt x="1311" y="1813"/>
                  </a:lnTo>
                  <a:lnTo>
                    <a:pt x="1306" y="1827"/>
                  </a:lnTo>
                  <a:lnTo>
                    <a:pt x="1296" y="1846"/>
                  </a:lnTo>
                  <a:lnTo>
                    <a:pt x="1291" y="1866"/>
                  </a:lnTo>
                  <a:lnTo>
                    <a:pt x="1282" y="1885"/>
                  </a:lnTo>
                  <a:lnTo>
                    <a:pt x="1272" y="1899"/>
                  </a:lnTo>
                  <a:lnTo>
                    <a:pt x="1263" y="1918"/>
                  </a:lnTo>
                  <a:lnTo>
                    <a:pt x="1253" y="1938"/>
                  </a:lnTo>
                  <a:lnTo>
                    <a:pt x="1243" y="1957"/>
                  </a:lnTo>
                  <a:lnTo>
                    <a:pt x="1234" y="1971"/>
                  </a:lnTo>
                  <a:lnTo>
                    <a:pt x="1224" y="1990"/>
                  </a:lnTo>
                  <a:lnTo>
                    <a:pt x="1210" y="2010"/>
                  </a:lnTo>
                  <a:lnTo>
                    <a:pt x="1200" y="2024"/>
                  </a:lnTo>
                  <a:lnTo>
                    <a:pt x="1186" y="2038"/>
                  </a:lnTo>
                  <a:lnTo>
                    <a:pt x="1171" y="2058"/>
                  </a:lnTo>
                  <a:lnTo>
                    <a:pt x="1162" y="2072"/>
                  </a:lnTo>
                  <a:lnTo>
                    <a:pt x="1147" y="2086"/>
                  </a:lnTo>
                  <a:lnTo>
                    <a:pt x="1133" y="2096"/>
                  </a:lnTo>
                  <a:lnTo>
                    <a:pt x="1119" y="2110"/>
                  </a:lnTo>
                  <a:lnTo>
                    <a:pt x="1104" y="2120"/>
                  </a:lnTo>
                  <a:lnTo>
                    <a:pt x="1085" y="2129"/>
                  </a:lnTo>
                  <a:lnTo>
                    <a:pt x="1071" y="2139"/>
                  </a:lnTo>
                  <a:lnTo>
                    <a:pt x="1056" y="2149"/>
                  </a:lnTo>
                  <a:lnTo>
                    <a:pt x="1037" y="2153"/>
                  </a:lnTo>
                  <a:lnTo>
                    <a:pt x="1023" y="2158"/>
                  </a:lnTo>
                  <a:lnTo>
                    <a:pt x="1003" y="2163"/>
                  </a:lnTo>
                  <a:lnTo>
                    <a:pt x="984" y="2168"/>
                  </a:lnTo>
                  <a:lnTo>
                    <a:pt x="965" y="2168"/>
                  </a:lnTo>
                  <a:lnTo>
                    <a:pt x="946" y="2168"/>
                  </a:lnTo>
                  <a:lnTo>
                    <a:pt x="927" y="2163"/>
                  </a:lnTo>
                  <a:lnTo>
                    <a:pt x="912" y="2158"/>
                  </a:lnTo>
                  <a:lnTo>
                    <a:pt x="893" y="2153"/>
                  </a:lnTo>
                  <a:lnTo>
                    <a:pt x="879" y="2149"/>
                  </a:lnTo>
                  <a:lnTo>
                    <a:pt x="859" y="2139"/>
                  </a:lnTo>
                  <a:lnTo>
                    <a:pt x="845" y="2129"/>
                  </a:lnTo>
                  <a:lnTo>
                    <a:pt x="831" y="2120"/>
                  </a:lnTo>
                  <a:lnTo>
                    <a:pt x="816" y="2110"/>
                  </a:lnTo>
                  <a:lnTo>
                    <a:pt x="802" y="2096"/>
                  </a:lnTo>
                  <a:lnTo>
                    <a:pt x="787" y="2081"/>
                  </a:lnTo>
                  <a:lnTo>
                    <a:pt x="773" y="2072"/>
                  </a:lnTo>
                  <a:lnTo>
                    <a:pt x="759" y="2053"/>
                  </a:lnTo>
                  <a:lnTo>
                    <a:pt x="749" y="2038"/>
                  </a:lnTo>
                  <a:lnTo>
                    <a:pt x="735" y="2024"/>
                  </a:lnTo>
                  <a:lnTo>
                    <a:pt x="725" y="2005"/>
                  </a:lnTo>
                  <a:lnTo>
                    <a:pt x="711" y="1990"/>
                  </a:lnTo>
                  <a:lnTo>
                    <a:pt x="701" y="1971"/>
                  </a:lnTo>
                  <a:lnTo>
                    <a:pt x="691" y="1957"/>
                  </a:lnTo>
                  <a:lnTo>
                    <a:pt x="682" y="1938"/>
                  </a:lnTo>
                  <a:lnTo>
                    <a:pt x="672" y="1918"/>
                  </a:lnTo>
                  <a:lnTo>
                    <a:pt x="663" y="1899"/>
                  </a:lnTo>
                  <a:lnTo>
                    <a:pt x="653" y="1880"/>
                  </a:lnTo>
                  <a:lnTo>
                    <a:pt x="643" y="1866"/>
                  </a:lnTo>
                  <a:lnTo>
                    <a:pt x="639" y="1846"/>
                  </a:lnTo>
                  <a:lnTo>
                    <a:pt x="629" y="1827"/>
                  </a:lnTo>
                  <a:lnTo>
                    <a:pt x="624" y="1808"/>
                  </a:lnTo>
                  <a:lnTo>
                    <a:pt x="615" y="1794"/>
                  </a:lnTo>
                  <a:lnTo>
                    <a:pt x="610" y="1775"/>
                  </a:lnTo>
                  <a:lnTo>
                    <a:pt x="605" y="1760"/>
                  </a:lnTo>
                  <a:lnTo>
                    <a:pt x="600" y="1746"/>
                  </a:lnTo>
                  <a:lnTo>
                    <a:pt x="591" y="1731"/>
                  </a:lnTo>
                  <a:lnTo>
                    <a:pt x="576" y="1731"/>
                  </a:lnTo>
                  <a:lnTo>
                    <a:pt x="562" y="1736"/>
                  </a:lnTo>
                  <a:lnTo>
                    <a:pt x="543" y="1741"/>
                  </a:lnTo>
                  <a:lnTo>
                    <a:pt x="528" y="1741"/>
                  </a:lnTo>
                  <a:lnTo>
                    <a:pt x="509" y="1746"/>
                  </a:lnTo>
                  <a:lnTo>
                    <a:pt x="490" y="1746"/>
                  </a:lnTo>
                  <a:lnTo>
                    <a:pt x="471" y="1751"/>
                  </a:lnTo>
                  <a:lnTo>
                    <a:pt x="451" y="1751"/>
                  </a:lnTo>
                  <a:lnTo>
                    <a:pt x="432" y="1755"/>
                  </a:lnTo>
                  <a:lnTo>
                    <a:pt x="413" y="1755"/>
                  </a:lnTo>
                  <a:lnTo>
                    <a:pt x="389" y="1755"/>
                  </a:lnTo>
                  <a:lnTo>
                    <a:pt x="370" y="1760"/>
                  </a:lnTo>
                  <a:lnTo>
                    <a:pt x="351" y="1760"/>
                  </a:lnTo>
                  <a:lnTo>
                    <a:pt x="331" y="1760"/>
                  </a:lnTo>
                  <a:lnTo>
                    <a:pt x="307" y="1755"/>
                  </a:lnTo>
                  <a:lnTo>
                    <a:pt x="288" y="1755"/>
                  </a:lnTo>
                  <a:lnTo>
                    <a:pt x="269" y="1755"/>
                  </a:lnTo>
                  <a:lnTo>
                    <a:pt x="250" y="1751"/>
                  </a:lnTo>
                  <a:lnTo>
                    <a:pt x="226" y="1746"/>
                  </a:lnTo>
                  <a:lnTo>
                    <a:pt x="207" y="1746"/>
                  </a:lnTo>
                  <a:lnTo>
                    <a:pt x="192" y="1741"/>
                  </a:lnTo>
                  <a:lnTo>
                    <a:pt x="173" y="1731"/>
                  </a:lnTo>
                  <a:lnTo>
                    <a:pt x="154" y="1727"/>
                  </a:lnTo>
                  <a:lnTo>
                    <a:pt x="135" y="1722"/>
                  </a:lnTo>
                  <a:lnTo>
                    <a:pt x="120" y="1712"/>
                  </a:lnTo>
                  <a:lnTo>
                    <a:pt x="106" y="1703"/>
                  </a:lnTo>
                  <a:lnTo>
                    <a:pt x="91" y="1693"/>
                  </a:lnTo>
                  <a:lnTo>
                    <a:pt x="77" y="1679"/>
                  </a:lnTo>
                  <a:lnTo>
                    <a:pt x="63" y="1669"/>
                  </a:lnTo>
                  <a:lnTo>
                    <a:pt x="48" y="1655"/>
                  </a:lnTo>
                  <a:lnTo>
                    <a:pt x="39" y="1640"/>
                  </a:lnTo>
                  <a:lnTo>
                    <a:pt x="29" y="1626"/>
                  </a:lnTo>
                  <a:lnTo>
                    <a:pt x="19" y="1607"/>
                  </a:lnTo>
                  <a:lnTo>
                    <a:pt x="15" y="1592"/>
                  </a:lnTo>
                  <a:lnTo>
                    <a:pt x="10" y="1573"/>
                  </a:lnTo>
                  <a:lnTo>
                    <a:pt x="5" y="1559"/>
                  </a:lnTo>
                  <a:lnTo>
                    <a:pt x="0" y="1540"/>
                  </a:lnTo>
                  <a:lnTo>
                    <a:pt x="0" y="1520"/>
                  </a:lnTo>
                  <a:lnTo>
                    <a:pt x="0" y="1506"/>
                  </a:lnTo>
                  <a:lnTo>
                    <a:pt x="0" y="1487"/>
                  </a:lnTo>
                  <a:lnTo>
                    <a:pt x="5" y="1468"/>
                  </a:lnTo>
                  <a:lnTo>
                    <a:pt x="10" y="1448"/>
                  </a:lnTo>
                  <a:lnTo>
                    <a:pt x="10" y="1429"/>
                  </a:lnTo>
                  <a:lnTo>
                    <a:pt x="15" y="1410"/>
                  </a:lnTo>
                  <a:lnTo>
                    <a:pt x="24" y="1391"/>
                  </a:lnTo>
                  <a:lnTo>
                    <a:pt x="29" y="1372"/>
                  </a:lnTo>
                  <a:lnTo>
                    <a:pt x="39" y="1352"/>
                  </a:lnTo>
                  <a:lnTo>
                    <a:pt x="43" y="1338"/>
                  </a:lnTo>
                  <a:lnTo>
                    <a:pt x="53" y="1319"/>
                  </a:lnTo>
                  <a:lnTo>
                    <a:pt x="63" y="1300"/>
                  </a:lnTo>
                  <a:lnTo>
                    <a:pt x="72" y="1281"/>
                  </a:lnTo>
                  <a:lnTo>
                    <a:pt x="82" y="1261"/>
                  </a:lnTo>
                  <a:lnTo>
                    <a:pt x="96" y="1247"/>
                  </a:lnTo>
                  <a:lnTo>
                    <a:pt x="106" y="1228"/>
                  </a:lnTo>
                  <a:lnTo>
                    <a:pt x="115" y="1213"/>
                  </a:lnTo>
                  <a:lnTo>
                    <a:pt x="130" y="1194"/>
                  </a:lnTo>
                  <a:lnTo>
                    <a:pt x="139" y="1180"/>
                  </a:lnTo>
                  <a:lnTo>
                    <a:pt x="149" y="1165"/>
                  </a:lnTo>
                  <a:lnTo>
                    <a:pt x="163" y="1151"/>
                  </a:lnTo>
                  <a:lnTo>
                    <a:pt x="173" y="1137"/>
                  </a:lnTo>
                  <a:lnTo>
                    <a:pt x="183" y="1122"/>
                  </a:lnTo>
                  <a:lnTo>
                    <a:pt x="197" y="1108"/>
                  </a:lnTo>
                  <a:lnTo>
                    <a:pt x="207" y="1093"/>
                  </a:lnTo>
                  <a:lnTo>
                    <a:pt x="216" y="1084"/>
                  </a:lnTo>
                  <a:lnTo>
                    <a:pt x="207" y="1069"/>
                  </a:lnTo>
                  <a:lnTo>
                    <a:pt x="197" y="1060"/>
                  </a:lnTo>
                  <a:lnTo>
                    <a:pt x="183" y="1045"/>
                  </a:lnTo>
                  <a:lnTo>
                    <a:pt x="173" y="1031"/>
                  </a:lnTo>
                  <a:lnTo>
                    <a:pt x="163" y="1017"/>
                  </a:lnTo>
                  <a:lnTo>
                    <a:pt x="149" y="1002"/>
                  </a:lnTo>
                  <a:lnTo>
                    <a:pt x="139" y="988"/>
                  </a:lnTo>
                  <a:lnTo>
                    <a:pt x="125" y="974"/>
                  </a:lnTo>
                  <a:lnTo>
                    <a:pt x="115" y="954"/>
                  </a:lnTo>
                  <a:lnTo>
                    <a:pt x="106" y="940"/>
                  </a:lnTo>
                  <a:lnTo>
                    <a:pt x="91" y="921"/>
                  </a:lnTo>
                  <a:lnTo>
                    <a:pt x="82" y="906"/>
                  </a:lnTo>
                  <a:lnTo>
                    <a:pt x="72" y="887"/>
                  </a:lnTo>
                  <a:lnTo>
                    <a:pt x="63" y="868"/>
                  </a:lnTo>
                  <a:lnTo>
                    <a:pt x="53" y="854"/>
                  </a:lnTo>
                  <a:lnTo>
                    <a:pt x="43" y="834"/>
                  </a:lnTo>
                  <a:lnTo>
                    <a:pt x="34" y="815"/>
                  </a:lnTo>
                  <a:lnTo>
                    <a:pt x="29" y="796"/>
                  </a:lnTo>
                  <a:lnTo>
                    <a:pt x="19" y="777"/>
                  </a:lnTo>
                  <a:lnTo>
                    <a:pt x="15" y="758"/>
                  </a:lnTo>
                  <a:lnTo>
                    <a:pt x="10" y="739"/>
                  </a:lnTo>
                  <a:lnTo>
                    <a:pt x="5" y="719"/>
                  </a:lnTo>
                  <a:lnTo>
                    <a:pt x="0" y="705"/>
                  </a:lnTo>
                  <a:lnTo>
                    <a:pt x="0" y="686"/>
                  </a:lnTo>
                  <a:lnTo>
                    <a:pt x="0" y="667"/>
                  </a:lnTo>
                  <a:lnTo>
                    <a:pt x="0" y="647"/>
                  </a:lnTo>
                  <a:lnTo>
                    <a:pt x="0" y="628"/>
                  </a:lnTo>
                  <a:lnTo>
                    <a:pt x="5" y="614"/>
                  </a:lnTo>
                  <a:lnTo>
                    <a:pt x="10" y="595"/>
                  </a:lnTo>
                  <a:lnTo>
                    <a:pt x="15" y="580"/>
                  </a:lnTo>
                  <a:lnTo>
                    <a:pt x="19" y="561"/>
                  </a:lnTo>
                  <a:lnTo>
                    <a:pt x="29" y="547"/>
                  </a:lnTo>
                  <a:lnTo>
                    <a:pt x="39" y="532"/>
                  </a:lnTo>
                  <a:lnTo>
                    <a:pt x="48" y="518"/>
                  </a:lnTo>
                  <a:lnTo>
                    <a:pt x="63" y="503"/>
                  </a:lnTo>
                  <a:lnTo>
                    <a:pt x="72" y="489"/>
                  </a:lnTo>
                  <a:lnTo>
                    <a:pt x="87" y="480"/>
                  </a:lnTo>
                  <a:lnTo>
                    <a:pt x="101" y="470"/>
                  </a:lnTo>
                  <a:lnTo>
                    <a:pt x="120" y="460"/>
                  </a:lnTo>
                  <a:lnTo>
                    <a:pt x="135" y="451"/>
                  </a:lnTo>
                  <a:lnTo>
                    <a:pt x="154" y="446"/>
                  </a:lnTo>
                  <a:lnTo>
                    <a:pt x="168" y="436"/>
                  </a:lnTo>
                  <a:lnTo>
                    <a:pt x="187" y="432"/>
                  </a:lnTo>
                  <a:lnTo>
                    <a:pt x="207" y="427"/>
                  </a:lnTo>
                  <a:lnTo>
                    <a:pt x="226" y="422"/>
                  </a:lnTo>
                  <a:lnTo>
                    <a:pt x="245" y="422"/>
                  </a:lnTo>
                  <a:lnTo>
                    <a:pt x="264" y="417"/>
                  </a:lnTo>
                  <a:lnTo>
                    <a:pt x="283" y="417"/>
                  </a:lnTo>
                  <a:lnTo>
                    <a:pt x="307" y="412"/>
                  </a:lnTo>
                  <a:lnTo>
                    <a:pt x="327" y="412"/>
                  </a:lnTo>
                  <a:lnTo>
                    <a:pt x="346" y="412"/>
                  </a:lnTo>
                  <a:lnTo>
                    <a:pt x="370" y="412"/>
                  </a:lnTo>
                  <a:lnTo>
                    <a:pt x="389" y="412"/>
                  </a:lnTo>
                  <a:lnTo>
                    <a:pt x="408" y="417"/>
                  </a:lnTo>
                  <a:lnTo>
                    <a:pt x="427" y="417"/>
                  </a:lnTo>
                  <a:lnTo>
                    <a:pt x="447" y="417"/>
                  </a:lnTo>
                  <a:lnTo>
                    <a:pt x="466" y="422"/>
                  </a:lnTo>
                  <a:lnTo>
                    <a:pt x="485" y="422"/>
                  </a:lnTo>
                  <a:lnTo>
                    <a:pt x="504" y="427"/>
                  </a:lnTo>
                  <a:lnTo>
                    <a:pt x="523" y="432"/>
                  </a:lnTo>
                  <a:lnTo>
                    <a:pt x="543" y="432"/>
                  </a:lnTo>
                  <a:lnTo>
                    <a:pt x="557" y="436"/>
                  </a:lnTo>
                  <a:lnTo>
                    <a:pt x="571" y="441"/>
                  </a:lnTo>
                  <a:lnTo>
                    <a:pt x="586" y="441"/>
                  </a:lnTo>
                  <a:lnTo>
                    <a:pt x="595" y="427"/>
                  </a:lnTo>
                  <a:lnTo>
                    <a:pt x="600" y="412"/>
                  </a:lnTo>
                  <a:lnTo>
                    <a:pt x="605" y="393"/>
                  </a:lnTo>
                  <a:lnTo>
                    <a:pt x="610" y="379"/>
                  </a:lnTo>
                  <a:lnTo>
                    <a:pt x="619" y="360"/>
                  </a:lnTo>
                  <a:lnTo>
                    <a:pt x="624" y="345"/>
                  </a:lnTo>
                  <a:lnTo>
                    <a:pt x="634" y="326"/>
                  </a:lnTo>
                  <a:lnTo>
                    <a:pt x="643" y="307"/>
                  </a:lnTo>
                  <a:lnTo>
                    <a:pt x="648" y="288"/>
                  </a:lnTo>
                  <a:lnTo>
                    <a:pt x="658" y="268"/>
                  </a:lnTo>
                  <a:lnTo>
                    <a:pt x="667" y="254"/>
                  </a:lnTo>
                  <a:lnTo>
                    <a:pt x="677" y="235"/>
                  </a:lnTo>
                  <a:lnTo>
                    <a:pt x="687" y="216"/>
                  </a:lnTo>
                  <a:lnTo>
                    <a:pt x="701" y="197"/>
                  </a:lnTo>
                  <a:lnTo>
                    <a:pt x="711" y="182"/>
                  </a:lnTo>
                  <a:lnTo>
                    <a:pt x="720" y="163"/>
                  </a:lnTo>
                  <a:lnTo>
                    <a:pt x="735" y="144"/>
                  </a:lnTo>
                  <a:lnTo>
                    <a:pt x="744" y="129"/>
                  </a:lnTo>
                  <a:lnTo>
                    <a:pt x="759" y="115"/>
                  </a:lnTo>
                  <a:lnTo>
                    <a:pt x="773" y="101"/>
                  </a:lnTo>
                  <a:lnTo>
                    <a:pt x="787" y="86"/>
                  </a:lnTo>
                  <a:lnTo>
                    <a:pt x="802" y="72"/>
                  </a:lnTo>
                  <a:lnTo>
                    <a:pt x="816" y="57"/>
                  </a:lnTo>
                  <a:lnTo>
                    <a:pt x="831" y="48"/>
                  </a:lnTo>
                  <a:lnTo>
                    <a:pt x="845" y="38"/>
                  </a:lnTo>
                  <a:lnTo>
                    <a:pt x="859" y="29"/>
                  </a:lnTo>
                  <a:lnTo>
                    <a:pt x="879" y="19"/>
                  </a:lnTo>
                  <a:lnTo>
                    <a:pt x="893" y="14"/>
                  </a:lnTo>
                  <a:lnTo>
                    <a:pt x="912" y="9"/>
                  </a:lnTo>
                  <a:lnTo>
                    <a:pt x="927" y="5"/>
                  </a:lnTo>
                  <a:lnTo>
                    <a:pt x="946" y="0"/>
                  </a:lnTo>
                  <a:lnTo>
                    <a:pt x="965" y="0"/>
                  </a:lnTo>
                  <a:lnTo>
                    <a:pt x="984" y="0"/>
                  </a:lnTo>
                  <a:lnTo>
                    <a:pt x="1003" y="5"/>
                  </a:lnTo>
                  <a:lnTo>
                    <a:pt x="1023" y="5"/>
                  </a:lnTo>
                  <a:lnTo>
                    <a:pt x="1037" y="14"/>
                  </a:lnTo>
                  <a:lnTo>
                    <a:pt x="1056" y="19"/>
                  </a:lnTo>
                  <a:lnTo>
                    <a:pt x="1071" y="29"/>
                  </a:lnTo>
                  <a:lnTo>
                    <a:pt x="1090" y="38"/>
                  </a:lnTo>
                  <a:lnTo>
                    <a:pt x="1104" y="48"/>
                  </a:lnTo>
                  <a:lnTo>
                    <a:pt x="1119" y="57"/>
                  </a:lnTo>
                  <a:lnTo>
                    <a:pt x="1133" y="72"/>
                  </a:lnTo>
                  <a:lnTo>
                    <a:pt x="1147" y="81"/>
                  </a:lnTo>
                  <a:lnTo>
                    <a:pt x="1162" y="96"/>
                  </a:lnTo>
                  <a:lnTo>
                    <a:pt x="1176" y="115"/>
                  </a:lnTo>
                  <a:lnTo>
                    <a:pt x="1186" y="129"/>
                  </a:lnTo>
                  <a:lnTo>
                    <a:pt x="1200" y="144"/>
                  </a:lnTo>
                  <a:lnTo>
                    <a:pt x="1210" y="163"/>
                  </a:lnTo>
                  <a:lnTo>
                    <a:pt x="1224" y="177"/>
                  </a:lnTo>
                  <a:lnTo>
                    <a:pt x="1234" y="197"/>
                  </a:lnTo>
                  <a:lnTo>
                    <a:pt x="1243" y="216"/>
                  </a:lnTo>
                  <a:lnTo>
                    <a:pt x="1253" y="230"/>
                  </a:lnTo>
                  <a:lnTo>
                    <a:pt x="1263" y="249"/>
                  </a:lnTo>
                  <a:lnTo>
                    <a:pt x="1272" y="268"/>
                  </a:lnTo>
                  <a:lnTo>
                    <a:pt x="1282" y="288"/>
                  </a:lnTo>
                  <a:lnTo>
                    <a:pt x="1291" y="307"/>
                  </a:lnTo>
                  <a:lnTo>
                    <a:pt x="1296" y="326"/>
                  </a:lnTo>
                  <a:lnTo>
                    <a:pt x="1306" y="340"/>
                  </a:lnTo>
                  <a:lnTo>
                    <a:pt x="1315" y="360"/>
                  </a:lnTo>
                  <a:lnTo>
                    <a:pt x="1320" y="379"/>
                  </a:lnTo>
                  <a:lnTo>
                    <a:pt x="1325" y="393"/>
                  </a:lnTo>
                  <a:lnTo>
                    <a:pt x="1330" y="412"/>
                  </a:lnTo>
                  <a:lnTo>
                    <a:pt x="1339" y="427"/>
                  </a:lnTo>
                  <a:lnTo>
                    <a:pt x="1344" y="441"/>
                  </a:lnTo>
                  <a:lnTo>
                    <a:pt x="1359" y="441"/>
                  </a:lnTo>
                  <a:lnTo>
                    <a:pt x="1373" y="436"/>
                  </a:lnTo>
                  <a:lnTo>
                    <a:pt x="1392" y="432"/>
                  </a:lnTo>
                  <a:lnTo>
                    <a:pt x="1407" y="432"/>
                  </a:lnTo>
                  <a:lnTo>
                    <a:pt x="1426" y="427"/>
                  </a:lnTo>
                  <a:lnTo>
                    <a:pt x="1445" y="422"/>
                  </a:lnTo>
                  <a:lnTo>
                    <a:pt x="1464" y="422"/>
                  </a:lnTo>
                  <a:lnTo>
                    <a:pt x="1483" y="417"/>
                  </a:lnTo>
                  <a:lnTo>
                    <a:pt x="1503" y="417"/>
                  </a:lnTo>
                  <a:lnTo>
                    <a:pt x="1522" y="417"/>
                  </a:lnTo>
                  <a:lnTo>
                    <a:pt x="1546" y="412"/>
                  </a:lnTo>
                  <a:lnTo>
                    <a:pt x="1565" y="412"/>
                  </a:lnTo>
                  <a:lnTo>
                    <a:pt x="1584" y="412"/>
                  </a:lnTo>
                  <a:lnTo>
                    <a:pt x="1603" y="412"/>
                  </a:lnTo>
                  <a:lnTo>
                    <a:pt x="1627" y="412"/>
                  </a:lnTo>
                  <a:lnTo>
                    <a:pt x="1647" y="417"/>
                  </a:lnTo>
                  <a:lnTo>
                    <a:pt x="1666" y="417"/>
                  </a:lnTo>
                  <a:lnTo>
                    <a:pt x="1685" y="422"/>
                  </a:lnTo>
                  <a:lnTo>
                    <a:pt x="1704" y="422"/>
                  </a:lnTo>
                  <a:lnTo>
                    <a:pt x="1723" y="427"/>
                  </a:lnTo>
                  <a:lnTo>
                    <a:pt x="1743" y="432"/>
                  </a:lnTo>
                  <a:lnTo>
                    <a:pt x="1762" y="436"/>
                  </a:lnTo>
                  <a:lnTo>
                    <a:pt x="1781" y="446"/>
                  </a:lnTo>
                  <a:lnTo>
                    <a:pt x="1800" y="451"/>
                  </a:lnTo>
                  <a:lnTo>
                    <a:pt x="1815" y="460"/>
                  </a:lnTo>
                  <a:lnTo>
                    <a:pt x="1829" y="470"/>
                  </a:lnTo>
                  <a:lnTo>
                    <a:pt x="1843" y="480"/>
                  </a:lnTo>
                  <a:lnTo>
                    <a:pt x="1858" y="489"/>
                  </a:lnTo>
                  <a:lnTo>
                    <a:pt x="1872" y="503"/>
                  </a:lnTo>
                  <a:lnTo>
                    <a:pt x="1887" y="518"/>
                  </a:lnTo>
                  <a:lnTo>
                    <a:pt x="1896" y="532"/>
                  </a:lnTo>
                  <a:lnTo>
                    <a:pt x="1906" y="547"/>
                  </a:lnTo>
                  <a:lnTo>
                    <a:pt x="1915" y="561"/>
                  </a:lnTo>
                  <a:lnTo>
                    <a:pt x="1920" y="580"/>
                  </a:lnTo>
                  <a:lnTo>
                    <a:pt x="1925" y="595"/>
                  </a:lnTo>
                  <a:lnTo>
                    <a:pt x="1930" y="614"/>
                  </a:lnTo>
                  <a:lnTo>
                    <a:pt x="1935" y="633"/>
                  </a:lnTo>
                  <a:lnTo>
                    <a:pt x="1935" y="647"/>
                  </a:lnTo>
                  <a:lnTo>
                    <a:pt x="1935" y="667"/>
                  </a:lnTo>
                  <a:lnTo>
                    <a:pt x="1935" y="686"/>
                  </a:lnTo>
                  <a:lnTo>
                    <a:pt x="1930" y="705"/>
                  </a:lnTo>
                  <a:lnTo>
                    <a:pt x="1930" y="724"/>
                  </a:lnTo>
                  <a:lnTo>
                    <a:pt x="1925" y="743"/>
                  </a:lnTo>
                  <a:lnTo>
                    <a:pt x="1920" y="758"/>
                  </a:lnTo>
                  <a:lnTo>
                    <a:pt x="1911" y="777"/>
                  </a:lnTo>
                  <a:lnTo>
                    <a:pt x="1906" y="796"/>
                  </a:lnTo>
                  <a:lnTo>
                    <a:pt x="1896" y="815"/>
                  </a:lnTo>
                  <a:lnTo>
                    <a:pt x="1891" y="834"/>
                  </a:lnTo>
                  <a:lnTo>
                    <a:pt x="1882" y="854"/>
                  </a:lnTo>
                  <a:lnTo>
                    <a:pt x="1872" y="868"/>
                  </a:lnTo>
                  <a:lnTo>
                    <a:pt x="1863" y="887"/>
                  </a:lnTo>
                  <a:lnTo>
                    <a:pt x="1848" y="906"/>
                  </a:lnTo>
                  <a:lnTo>
                    <a:pt x="1839" y="921"/>
                  </a:lnTo>
                  <a:lnTo>
                    <a:pt x="1829" y="940"/>
                  </a:lnTo>
                  <a:lnTo>
                    <a:pt x="1819" y="954"/>
                  </a:lnTo>
                  <a:lnTo>
                    <a:pt x="1805" y="974"/>
                  </a:lnTo>
                  <a:lnTo>
                    <a:pt x="1795" y="988"/>
                  </a:lnTo>
                  <a:lnTo>
                    <a:pt x="1781" y="1002"/>
                  </a:lnTo>
                  <a:lnTo>
                    <a:pt x="1771" y="1017"/>
                  </a:lnTo>
                  <a:lnTo>
                    <a:pt x="1762" y="1031"/>
                  </a:lnTo>
                  <a:lnTo>
                    <a:pt x="1747" y="1045"/>
                  </a:lnTo>
                  <a:lnTo>
                    <a:pt x="1738" y="1060"/>
                  </a:lnTo>
                  <a:lnTo>
                    <a:pt x="1728" y="1069"/>
                  </a:lnTo>
                  <a:lnTo>
                    <a:pt x="1714" y="108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66"/>
            <p:cNvSpPr>
              <a:spLocks noChangeAspect="1"/>
            </p:cNvSpPr>
            <p:nvPr/>
          </p:nvSpPr>
          <p:spPr bwMode="auto">
            <a:xfrm>
              <a:off x="4860" y="5350"/>
              <a:ext cx="489" cy="571"/>
            </a:xfrm>
            <a:custGeom>
              <a:avLst/>
              <a:gdLst>
                <a:gd name="T0" fmla="*/ 307 w 489"/>
                <a:gd name="T1" fmla="*/ 14 h 571"/>
                <a:gd name="T2" fmla="*/ 288 w 489"/>
                <a:gd name="T3" fmla="*/ 34 h 571"/>
                <a:gd name="T4" fmla="*/ 268 w 489"/>
                <a:gd name="T5" fmla="*/ 53 h 571"/>
                <a:gd name="T6" fmla="*/ 244 w 489"/>
                <a:gd name="T7" fmla="*/ 72 h 571"/>
                <a:gd name="T8" fmla="*/ 220 w 489"/>
                <a:gd name="T9" fmla="*/ 96 h 571"/>
                <a:gd name="T10" fmla="*/ 196 w 489"/>
                <a:gd name="T11" fmla="*/ 115 h 571"/>
                <a:gd name="T12" fmla="*/ 172 w 489"/>
                <a:gd name="T13" fmla="*/ 139 h 571"/>
                <a:gd name="T14" fmla="*/ 144 w 489"/>
                <a:gd name="T15" fmla="*/ 158 h 571"/>
                <a:gd name="T16" fmla="*/ 120 w 489"/>
                <a:gd name="T17" fmla="*/ 182 h 571"/>
                <a:gd name="T18" fmla="*/ 91 w 489"/>
                <a:gd name="T19" fmla="*/ 201 h 571"/>
                <a:gd name="T20" fmla="*/ 62 w 489"/>
                <a:gd name="T21" fmla="*/ 225 h 571"/>
                <a:gd name="T22" fmla="*/ 57 w 489"/>
                <a:gd name="T23" fmla="*/ 259 h 571"/>
                <a:gd name="T24" fmla="*/ 52 w 489"/>
                <a:gd name="T25" fmla="*/ 293 h 571"/>
                <a:gd name="T26" fmla="*/ 48 w 489"/>
                <a:gd name="T27" fmla="*/ 326 h 571"/>
                <a:gd name="T28" fmla="*/ 43 w 489"/>
                <a:gd name="T29" fmla="*/ 360 h 571"/>
                <a:gd name="T30" fmla="*/ 38 w 489"/>
                <a:gd name="T31" fmla="*/ 389 h 571"/>
                <a:gd name="T32" fmla="*/ 28 w 489"/>
                <a:gd name="T33" fmla="*/ 422 h 571"/>
                <a:gd name="T34" fmla="*/ 24 w 489"/>
                <a:gd name="T35" fmla="*/ 451 h 571"/>
                <a:gd name="T36" fmla="*/ 19 w 489"/>
                <a:gd name="T37" fmla="*/ 480 h 571"/>
                <a:gd name="T38" fmla="*/ 9 w 489"/>
                <a:gd name="T39" fmla="*/ 508 h 571"/>
                <a:gd name="T40" fmla="*/ 4 w 489"/>
                <a:gd name="T41" fmla="*/ 537 h 571"/>
                <a:gd name="T42" fmla="*/ 9 w 489"/>
                <a:gd name="T43" fmla="*/ 556 h 571"/>
                <a:gd name="T44" fmla="*/ 52 w 489"/>
                <a:gd name="T45" fmla="*/ 561 h 571"/>
                <a:gd name="T46" fmla="*/ 100 w 489"/>
                <a:gd name="T47" fmla="*/ 566 h 571"/>
                <a:gd name="T48" fmla="*/ 148 w 489"/>
                <a:gd name="T49" fmla="*/ 571 h 571"/>
                <a:gd name="T50" fmla="*/ 201 w 489"/>
                <a:gd name="T51" fmla="*/ 566 h 571"/>
                <a:gd name="T52" fmla="*/ 254 w 489"/>
                <a:gd name="T53" fmla="*/ 561 h 571"/>
                <a:gd name="T54" fmla="*/ 302 w 489"/>
                <a:gd name="T55" fmla="*/ 556 h 571"/>
                <a:gd name="T56" fmla="*/ 345 w 489"/>
                <a:gd name="T57" fmla="*/ 542 h 571"/>
                <a:gd name="T58" fmla="*/ 388 w 489"/>
                <a:gd name="T59" fmla="*/ 523 h 571"/>
                <a:gd name="T60" fmla="*/ 427 w 489"/>
                <a:gd name="T61" fmla="*/ 494 h 571"/>
                <a:gd name="T62" fmla="*/ 456 w 489"/>
                <a:gd name="T63" fmla="*/ 460 h 571"/>
                <a:gd name="T64" fmla="*/ 475 w 489"/>
                <a:gd name="T65" fmla="*/ 422 h 571"/>
                <a:gd name="T66" fmla="*/ 484 w 489"/>
                <a:gd name="T67" fmla="*/ 389 h 571"/>
                <a:gd name="T68" fmla="*/ 489 w 489"/>
                <a:gd name="T69" fmla="*/ 355 h 571"/>
                <a:gd name="T70" fmla="*/ 489 w 489"/>
                <a:gd name="T71" fmla="*/ 317 h 571"/>
                <a:gd name="T72" fmla="*/ 480 w 489"/>
                <a:gd name="T73" fmla="*/ 278 h 571"/>
                <a:gd name="T74" fmla="*/ 470 w 489"/>
                <a:gd name="T75" fmla="*/ 235 h 571"/>
                <a:gd name="T76" fmla="*/ 451 w 489"/>
                <a:gd name="T77" fmla="*/ 192 h 571"/>
                <a:gd name="T78" fmla="*/ 427 w 489"/>
                <a:gd name="T79" fmla="*/ 144 h 571"/>
                <a:gd name="T80" fmla="*/ 398 w 489"/>
                <a:gd name="T81" fmla="*/ 101 h 571"/>
                <a:gd name="T82" fmla="*/ 364 w 489"/>
                <a:gd name="T83" fmla="*/ 48 h 571"/>
                <a:gd name="T84" fmla="*/ 321 w 489"/>
                <a:gd name="T8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9" h="571">
                  <a:moveTo>
                    <a:pt x="321" y="0"/>
                  </a:moveTo>
                  <a:lnTo>
                    <a:pt x="316" y="5"/>
                  </a:lnTo>
                  <a:lnTo>
                    <a:pt x="307" y="14"/>
                  </a:lnTo>
                  <a:lnTo>
                    <a:pt x="302" y="19"/>
                  </a:lnTo>
                  <a:lnTo>
                    <a:pt x="297" y="24"/>
                  </a:lnTo>
                  <a:lnTo>
                    <a:pt x="288" y="34"/>
                  </a:lnTo>
                  <a:lnTo>
                    <a:pt x="283" y="38"/>
                  </a:lnTo>
                  <a:lnTo>
                    <a:pt x="273" y="48"/>
                  </a:lnTo>
                  <a:lnTo>
                    <a:pt x="268" y="53"/>
                  </a:lnTo>
                  <a:lnTo>
                    <a:pt x="259" y="58"/>
                  </a:lnTo>
                  <a:lnTo>
                    <a:pt x="254" y="67"/>
                  </a:lnTo>
                  <a:lnTo>
                    <a:pt x="244" y="72"/>
                  </a:lnTo>
                  <a:lnTo>
                    <a:pt x="235" y="82"/>
                  </a:lnTo>
                  <a:lnTo>
                    <a:pt x="230" y="86"/>
                  </a:lnTo>
                  <a:lnTo>
                    <a:pt x="220" y="96"/>
                  </a:lnTo>
                  <a:lnTo>
                    <a:pt x="216" y="101"/>
                  </a:lnTo>
                  <a:lnTo>
                    <a:pt x="206" y="110"/>
                  </a:lnTo>
                  <a:lnTo>
                    <a:pt x="196" y="115"/>
                  </a:lnTo>
                  <a:lnTo>
                    <a:pt x="187" y="125"/>
                  </a:lnTo>
                  <a:lnTo>
                    <a:pt x="182" y="130"/>
                  </a:lnTo>
                  <a:lnTo>
                    <a:pt x="172" y="139"/>
                  </a:lnTo>
                  <a:lnTo>
                    <a:pt x="163" y="144"/>
                  </a:lnTo>
                  <a:lnTo>
                    <a:pt x="153" y="154"/>
                  </a:lnTo>
                  <a:lnTo>
                    <a:pt x="144" y="158"/>
                  </a:lnTo>
                  <a:lnTo>
                    <a:pt x="139" y="168"/>
                  </a:lnTo>
                  <a:lnTo>
                    <a:pt x="129" y="173"/>
                  </a:lnTo>
                  <a:lnTo>
                    <a:pt x="120" y="182"/>
                  </a:lnTo>
                  <a:lnTo>
                    <a:pt x="110" y="187"/>
                  </a:lnTo>
                  <a:lnTo>
                    <a:pt x="100" y="197"/>
                  </a:lnTo>
                  <a:lnTo>
                    <a:pt x="91" y="201"/>
                  </a:lnTo>
                  <a:lnTo>
                    <a:pt x="81" y="211"/>
                  </a:lnTo>
                  <a:lnTo>
                    <a:pt x="72" y="216"/>
                  </a:lnTo>
                  <a:lnTo>
                    <a:pt x="62" y="225"/>
                  </a:lnTo>
                  <a:lnTo>
                    <a:pt x="62" y="235"/>
                  </a:lnTo>
                  <a:lnTo>
                    <a:pt x="57" y="249"/>
                  </a:lnTo>
                  <a:lnTo>
                    <a:pt x="57" y="259"/>
                  </a:lnTo>
                  <a:lnTo>
                    <a:pt x="57" y="269"/>
                  </a:lnTo>
                  <a:lnTo>
                    <a:pt x="52" y="283"/>
                  </a:lnTo>
                  <a:lnTo>
                    <a:pt x="52" y="293"/>
                  </a:lnTo>
                  <a:lnTo>
                    <a:pt x="52" y="302"/>
                  </a:lnTo>
                  <a:lnTo>
                    <a:pt x="48" y="317"/>
                  </a:lnTo>
                  <a:lnTo>
                    <a:pt x="48" y="326"/>
                  </a:lnTo>
                  <a:lnTo>
                    <a:pt x="48" y="336"/>
                  </a:lnTo>
                  <a:lnTo>
                    <a:pt x="43" y="345"/>
                  </a:lnTo>
                  <a:lnTo>
                    <a:pt x="43" y="360"/>
                  </a:lnTo>
                  <a:lnTo>
                    <a:pt x="43" y="369"/>
                  </a:lnTo>
                  <a:lnTo>
                    <a:pt x="38" y="379"/>
                  </a:lnTo>
                  <a:lnTo>
                    <a:pt x="38" y="389"/>
                  </a:lnTo>
                  <a:lnTo>
                    <a:pt x="33" y="398"/>
                  </a:lnTo>
                  <a:lnTo>
                    <a:pt x="33" y="413"/>
                  </a:lnTo>
                  <a:lnTo>
                    <a:pt x="28" y="422"/>
                  </a:lnTo>
                  <a:lnTo>
                    <a:pt x="28" y="432"/>
                  </a:lnTo>
                  <a:lnTo>
                    <a:pt x="28" y="441"/>
                  </a:lnTo>
                  <a:lnTo>
                    <a:pt x="24" y="451"/>
                  </a:lnTo>
                  <a:lnTo>
                    <a:pt x="24" y="460"/>
                  </a:lnTo>
                  <a:lnTo>
                    <a:pt x="19" y="470"/>
                  </a:lnTo>
                  <a:lnTo>
                    <a:pt x="19" y="480"/>
                  </a:lnTo>
                  <a:lnTo>
                    <a:pt x="14" y="489"/>
                  </a:lnTo>
                  <a:lnTo>
                    <a:pt x="14" y="499"/>
                  </a:lnTo>
                  <a:lnTo>
                    <a:pt x="9" y="508"/>
                  </a:lnTo>
                  <a:lnTo>
                    <a:pt x="9" y="518"/>
                  </a:lnTo>
                  <a:lnTo>
                    <a:pt x="4" y="528"/>
                  </a:lnTo>
                  <a:lnTo>
                    <a:pt x="4" y="537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9" y="556"/>
                  </a:lnTo>
                  <a:lnTo>
                    <a:pt x="24" y="556"/>
                  </a:lnTo>
                  <a:lnTo>
                    <a:pt x="38" y="561"/>
                  </a:lnTo>
                  <a:lnTo>
                    <a:pt x="52" y="561"/>
                  </a:lnTo>
                  <a:lnTo>
                    <a:pt x="72" y="566"/>
                  </a:lnTo>
                  <a:lnTo>
                    <a:pt x="86" y="566"/>
                  </a:lnTo>
                  <a:lnTo>
                    <a:pt x="100" y="566"/>
                  </a:lnTo>
                  <a:lnTo>
                    <a:pt x="120" y="566"/>
                  </a:lnTo>
                  <a:lnTo>
                    <a:pt x="134" y="566"/>
                  </a:lnTo>
                  <a:lnTo>
                    <a:pt x="148" y="571"/>
                  </a:lnTo>
                  <a:lnTo>
                    <a:pt x="168" y="571"/>
                  </a:lnTo>
                  <a:lnTo>
                    <a:pt x="187" y="571"/>
                  </a:lnTo>
                  <a:lnTo>
                    <a:pt x="201" y="566"/>
                  </a:lnTo>
                  <a:lnTo>
                    <a:pt x="220" y="566"/>
                  </a:lnTo>
                  <a:lnTo>
                    <a:pt x="235" y="566"/>
                  </a:lnTo>
                  <a:lnTo>
                    <a:pt x="254" y="561"/>
                  </a:lnTo>
                  <a:lnTo>
                    <a:pt x="268" y="561"/>
                  </a:lnTo>
                  <a:lnTo>
                    <a:pt x="283" y="556"/>
                  </a:lnTo>
                  <a:lnTo>
                    <a:pt x="302" y="556"/>
                  </a:lnTo>
                  <a:lnTo>
                    <a:pt x="316" y="552"/>
                  </a:lnTo>
                  <a:lnTo>
                    <a:pt x="331" y="547"/>
                  </a:lnTo>
                  <a:lnTo>
                    <a:pt x="345" y="542"/>
                  </a:lnTo>
                  <a:lnTo>
                    <a:pt x="364" y="532"/>
                  </a:lnTo>
                  <a:lnTo>
                    <a:pt x="374" y="528"/>
                  </a:lnTo>
                  <a:lnTo>
                    <a:pt x="388" y="523"/>
                  </a:lnTo>
                  <a:lnTo>
                    <a:pt x="403" y="513"/>
                  </a:lnTo>
                  <a:lnTo>
                    <a:pt x="417" y="504"/>
                  </a:lnTo>
                  <a:lnTo>
                    <a:pt x="427" y="494"/>
                  </a:lnTo>
                  <a:lnTo>
                    <a:pt x="436" y="484"/>
                  </a:lnTo>
                  <a:lnTo>
                    <a:pt x="446" y="470"/>
                  </a:lnTo>
                  <a:lnTo>
                    <a:pt x="456" y="460"/>
                  </a:lnTo>
                  <a:lnTo>
                    <a:pt x="465" y="446"/>
                  </a:lnTo>
                  <a:lnTo>
                    <a:pt x="470" y="436"/>
                  </a:lnTo>
                  <a:lnTo>
                    <a:pt x="475" y="422"/>
                  </a:lnTo>
                  <a:lnTo>
                    <a:pt x="480" y="413"/>
                  </a:lnTo>
                  <a:lnTo>
                    <a:pt x="484" y="403"/>
                  </a:lnTo>
                  <a:lnTo>
                    <a:pt x="484" y="389"/>
                  </a:lnTo>
                  <a:lnTo>
                    <a:pt x="489" y="379"/>
                  </a:lnTo>
                  <a:lnTo>
                    <a:pt x="489" y="365"/>
                  </a:lnTo>
                  <a:lnTo>
                    <a:pt x="489" y="355"/>
                  </a:lnTo>
                  <a:lnTo>
                    <a:pt x="489" y="341"/>
                  </a:lnTo>
                  <a:lnTo>
                    <a:pt x="489" y="331"/>
                  </a:lnTo>
                  <a:lnTo>
                    <a:pt x="489" y="317"/>
                  </a:lnTo>
                  <a:lnTo>
                    <a:pt x="484" y="302"/>
                  </a:lnTo>
                  <a:lnTo>
                    <a:pt x="484" y="288"/>
                  </a:lnTo>
                  <a:lnTo>
                    <a:pt x="480" y="278"/>
                  </a:lnTo>
                  <a:lnTo>
                    <a:pt x="480" y="264"/>
                  </a:lnTo>
                  <a:lnTo>
                    <a:pt x="475" y="249"/>
                  </a:lnTo>
                  <a:lnTo>
                    <a:pt x="470" y="235"/>
                  </a:lnTo>
                  <a:lnTo>
                    <a:pt x="465" y="221"/>
                  </a:lnTo>
                  <a:lnTo>
                    <a:pt x="456" y="206"/>
                  </a:lnTo>
                  <a:lnTo>
                    <a:pt x="451" y="192"/>
                  </a:lnTo>
                  <a:lnTo>
                    <a:pt x="441" y="177"/>
                  </a:lnTo>
                  <a:lnTo>
                    <a:pt x="436" y="163"/>
                  </a:lnTo>
                  <a:lnTo>
                    <a:pt x="427" y="144"/>
                  </a:lnTo>
                  <a:lnTo>
                    <a:pt x="417" y="130"/>
                  </a:lnTo>
                  <a:lnTo>
                    <a:pt x="408" y="115"/>
                  </a:lnTo>
                  <a:lnTo>
                    <a:pt x="398" y="101"/>
                  </a:lnTo>
                  <a:lnTo>
                    <a:pt x="388" y="82"/>
                  </a:lnTo>
                  <a:lnTo>
                    <a:pt x="374" y="67"/>
                  </a:lnTo>
                  <a:lnTo>
                    <a:pt x="364" y="48"/>
                  </a:lnTo>
                  <a:lnTo>
                    <a:pt x="350" y="34"/>
                  </a:lnTo>
                  <a:lnTo>
                    <a:pt x="336" y="14"/>
                  </a:lnTo>
                  <a:lnTo>
                    <a:pt x="321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67"/>
            <p:cNvSpPr>
              <a:spLocks noChangeAspect="1"/>
            </p:cNvSpPr>
            <p:nvPr/>
          </p:nvSpPr>
          <p:spPr bwMode="auto">
            <a:xfrm>
              <a:off x="4927" y="5105"/>
              <a:ext cx="221" cy="403"/>
            </a:xfrm>
            <a:custGeom>
              <a:avLst/>
              <a:gdLst>
                <a:gd name="T0" fmla="*/ 216 w 221"/>
                <a:gd name="T1" fmla="*/ 192 h 403"/>
                <a:gd name="T2" fmla="*/ 201 w 221"/>
                <a:gd name="T3" fmla="*/ 183 h 403"/>
                <a:gd name="T4" fmla="*/ 187 w 221"/>
                <a:gd name="T5" fmla="*/ 168 h 403"/>
                <a:gd name="T6" fmla="*/ 177 w 221"/>
                <a:gd name="T7" fmla="*/ 154 h 403"/>
                <a:gd name="T8" fmla="*/ 163 w 221"/>
                <a:gd name="T9" fmla="*/ 144 h 403"/>
                <a:gd name="T10" fmla="*/ 149 w 221"/>
                <a:gd name="T11" fmla="*/ 130 h 403"/>
                <a:gd name="T12" fmla="*/ 134 w 221"/>
                <a:gd name="T13" fmla="*/ 116 h 403"/>
                <a:gd name="T14" fmla="*/ 120 w 221"/>
                <a:gd name="T15" fmla="*/ 106 h 403"/>
                <a:gd name="T16" fmla="*/ 110 w 221"/>
                <a:gd name="T17" fmla="*/ 92 h 403"/>
                <a:gd name="T18" fmla="*/ 96 w 221"/>
                <a:gd name="T19" fmla="*/ 82 h 403"/>
                <a:gd name="T20" fmla="*/ 81 w 221"/>
                <a:gd name="T21" fmla="*/ 68 h 403"/>
                <a:gd name="T22" fmla="*/ 67 w 221"/>
                <a:gd name="T23" fmla="*/ 58 h 403"/>
                <a:gd name="T24" fmla="*/ 53 w 221"/>
                <a:gd name="T25" fmla="*/ 44 h 403"/>
                <a:gd name="T26" fmla="*/ 38 w 221"/>
                <a:gd name="T27" fmla="*/ 34 h 403"/>
                <a:gd name="T28" fmla="*/ 24 w 221"/>
                <a:gd name="T29" fmla="*/ 20 h 403"/>
                <a:gd name="T30" fmla="*/ 9 w 221"/>
                <a:gd name="T31" fmla="*/ 10 h 403"/>
                <a:gd name="T32" fmla="*/ 5 w 221"/>
                <a:gd name="T33" fmla="*/ 15 h 403"/>
                <a:gd name="T34" fmla="*/ 5 w 221"/>
                <a:gd name="T35" fmla="*/ 39 h 403"/>
                <a:gd name="T36" fmla="*/ 9 w 221"/>
                <a:gd name="T37" fmla="*/ 63 h 403"/>
                <a:gd name="T38" fmla="*/ 9 w 221"/>
                <a:gd name="T39" fmla="*/ 87 h 403"/>
                <a:gd name="T40" fmla="*/ 9 w 221"/>
                <a:gd name="T41" fmla="*/ 116 h 403"/>
                <a:gd name="T42" fmla="*/ 9 w 221"/>
                <a:gd name="T43" fmla="*/ 139 h 403"/>
                <a:gd name="T44" fmla="*/ 9 w 221"/>
                <a:gd name="T45" fmla="*/ 163 h 403"/>
                <a:gd name="T46" fmla="*/ 9 w 221"/>
                <a:gd name="T47" fmla="*/ 192 h 403"/>
                <a:gd name="T48" fmla="*/ 9 w 221"/>
                <a:gd name="T49" fmla="*/ 216 h 403"/>
                <a:gd name="T50" fmla="*/ 9 w 221"/>
                <a:gd name="T51" fmla="*/ 245 h 403"/>
                <a:gd name="T52" fmla="*/ 9 w 221"/>
                <a:gd name="T53" fmla="*/ 269 h 403"/>
                <a:gd name="T54" fmla="*/ 9 w 221"/>
                <a:gd name="T55" fmla="*/ 293 h 403"/>
                <a:gd name="T56" fmla="*/ 9 w 221"/>
                <a:gd name="T57" fmla="*/ 317 h 403"/>
                <a:gd name="T58" fmla="*/ 5 w 221"/>
                <a:gd name="T59" fmla="*/ 346 h 403"/>
                <a:gd name="T60" fmla="*/ 5 w 221"/>
                <a:gd name="T61" fmla="*/ 370 h 403"/>
                <a:gd name="T62" fmla="*/ 0 w 221"/>
                <a:gd name="T63" fmla="*/ 394 h 403"/>
                <a:gd name="T64" fmla="*/ 5 w 221"/>
                <a:gd name="T65" fmla="*/ 399 h 403"/>
                <a:gd name="T66" fmla="*/ 14 w 221"/>
                <a:gd name="T67" fmla="*/ 394 h 403"/>
                <a:gd name="T68" fmla="*/ 29 w 221"/>
                <a:gd name="T69" fmla="*/ 379 h 403"/>
                <a:gd name="T70" fmla="*/ 43 w 221"/>
                <a:gd name="T71" fmla="*/ 365 h 403"/>
                <a:gd name="T72" fmla="*/ 57 w 221"/>
                <a:gd name="T73" fmla="*/ 351 h 403"/>
                <a:gd name="T74" fmla="*/ 77 w 221"/>
                <a:gd name="T75" fmla="*/ 331 h 403"/>
                <a:gd name="T76" fmla="*/ 96 w 221"/>
                <a:gd name="T77" fmla="*/ 317 h 403"/>
                <a:gd name="T78" fmla="*/ 115 w 221"/>
                <a:gd name="T79" fmla="*/ 298 h 403"/>
                <a:gd name="T80" fmla="*/ 139 w 221"/>
                <a:gd name="T81" fmla="*/ 279 h 403"/>
                <a:gd name="T82" fmla="*/ 153 w 221"/>
                <a:gd name="T83" fmla="*/ 259 h 403"/>
                <a:gd name="T84" fmla="*/ 173 w 221"/>
                <a:gd name="T85" fmla="*/ 245 h 403"/>
                <a:gd name="T86" fmla="*/ 187 w 221"/>
                <a:gd name="T87" fmla="*/ 231 h 403"/>
                <a:gd name="T88" fmla="*/ 201 w 221"/>
                <a:gd name="T89" fmla="*/ 216 h 403"/>
                <a:gd name="T90" fmla="*/ 211 w 221"/>
                <a:gd name="T91" fmla="*/ 211 h 403"/>
                <a:gd name="T92" fmla="*/ 216 w 221"/>
                <a:gd name="T93" fmla="*/ 2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1" h="403">
                  <a:moveTo>
                    <a:pt x="221" y="202"/>
                  </a:moveTo>
                  <a:lnTo>
                    <a:pt x="216" y="192"/>
                  </a:lnTo>
                  <a:lnTo>
                    <a:pt x="206" y="187"/>
                  </a:lnTo>
                  <a:lnTo>
                    <a:pt x="201" y="183"/>
                  </a:lnTo>
                  <a:lnTo>
                    <a:pt x="197" y="173"/>
                  </a:lnTo>
                  <a:lnTo>
                    <a:pt x="187" y="168"/>
                  </a:lnTo>
                  <a:lnTo>
                    <a:pt x="182" y="163"/>
                  </a:lnTo>
                  <a:lnTo>
                    <a:pt x="177" y="154"/>
                  </a:lnTo>
                  <a:lnTo>
                    <a:pt x="168" y="149"/>
                  </a:lnTo>
                  <a:lnTo>
                    <a:pt x="163" y="144"/>
                  </a:lnTo>
                  <a:lnTo>
                    <a:pt x="153" y="135"/>
                  </a:lnTo>
                  <a:lnTo>
                    <a:pt x="149" y="130"/>
                  </a:lnTo>
                  <a:lnTo>
                    <a:pt x="144" y="125"/>
                  </a:lnTo>
                  <a:lnTo>
                    <a:pt x="134" y="116"/>
                  </a:lnTo>
                  <a:lnTo>
                    <a:pt x="129" y="111"/>
                  </a:lnTo>
                  <a:lnTo>
                    <a:pt x="120" y="106"/>
                  </a:lnTo>
                  <a:lnTo>
                    <a:pt x="115" y="96"/>
                  </a:lnTo>
                  <a:lnTo>
                    <a:pt x="110" y="92"/>
                  </a:lnTo>
                  <a:lnTo>
                    <a:pt x="101" y="87"/>
                  </a:lnTo>
                  <a:lnTo>
                    <a:pt x="96" y="82"/>
                  </a:lnTo>
                  <a:lnTo>
                    <a:pt x="86" y="72"/>
                  </a:lnTo>
                  <a:lnTo>
                    <a:pt x="81" y="68"/>
                  </a:lnTo>
                  <a:lnTo>
                    <a:pt x="72" y="63"/>
                  </a:lnTo>
                  <a:lnTo>
                    <a:pt x="67" y="58"/>
                  </a:lnTo>
                  <a:lnTo>
                    <a:pt x="57" y="48"/>
                  </a:lnTo>
                  <a:lnTo>
                    <a:pt x="53" y="44"/>
                  </a:lnTo>
                  <a:lnTo>
                    <a:pt x="48" y="39"/>
                  </a:lnTo>
                  <a:lnTo>
                    <a:pt x="38" y="34"/>
                  </a:lnTo>
                  <a:lnTo>
                    <a:pt x="33" y="24"/>
                  </a:lnTo>
                  <a:lnTo>
                    <a:pt x="24" y="20"/>
                  </a:lnTo>
                  <a:lnTo>
                    <a:pt x="19" y="15"/>
                  </a:lnTo>
                  <a:lnTo>
                    <a:pt x="9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5" y="39"/>
                  </a:lnTo>
                  <a:lnTo>
                    <a:pt x="5" y="53"/>
                  </a:lnTo>
                  <a:lnTo>
                    <a:pt x="9" y="63"/>
                  </a:lnTo>
                  <a:lnTo>
                    <a:pt x="9" y="77"/>
                  </a:lnTo>
                  <a:lnTo>
                    <a:pt x="9" y="87"/>
                  </a:lnTo>
                  <a:lnTo>
                    <a:pt x="9" y="101"/>
                  </a:lnTo>
                  <a:lnTo>
                    <a:pt x="9" y="116"/>
                  </a:lnTo>
                  <a:lnTo>
                    <a:pt x="9" y="125"/>
                  </a:lnTo>
                  <a:lnTo>
                    <a:pt x="9" y="139"/>
                  </a:lnTo>
                  <a:lnTo>
                    <a:pt x="9" y="154"/>
                  </a:lnTo>
                  <a:lnTo>
                    <a:pt x="9" y="163"/>
                  </a:lnTo>
                  <a:lnTo>
                    <a:pt x="9" y="178"/>
                  </a:lnTo>
                  <a:lnTo>
                    <a:pt x="9" y="192"/>
                  </a:lnTo>
                  <a:lnTo>
                    <a:pt x="9" y="202"/>
                  </a:lnTo>
                  <a:lnTo>
                    <a:pt x="9" y="216"/>
                  </a:lnTo>
                  <a:lnTo>
                    <a:pt x="9" y="231"/>
                  </a:lnTo>
                  <a:lnTo>
                    <a:pt x="9" y="245"/>
                  </a:lnTo>
                  <a:lnTo>
                    <a:pt x="9" y="255"/>
                  </a:lnTo>
                  <a:lnTo>
                    <a:pt x="9" y="269"/>
                  </a:lnTo>
                  <a:lnTo>
                    <a:pt x="9" y="283"/>
                  </a:lnTo>
                  <a:lnTo>
                    <a:pt x="9" y="293"/>
                  </a:lnTo>
                  <a:lnTo>
                    <a:pt x="9" y="307"/>
                  </a:lnTo>
                  <a:lnTo>
                    <a:pt x="9" y="317"/>
                  </a:lnTo>
                  <a:lnTo>
                    <a:pt x="5" y="331"/>
                  </a:lnTo>
                  <a:lnTo>
                    <a:pt x="5" y="346"/>
                  </a:lnTo>
                  <a:lnTo>
                    <a:pt x="5" y="355"/>
                  </a:lnTo>
                  <a:lnTo>
                    <a:pt x="5" y="370"/>
                  </a:lnTo>
                  <a:lnTo>
                    <a:pt x="0" y="379"/>
                  </a:lnTo>
                  <a:lnTo>
                    <a:pt x="0" y="394"/>
                  </a:lnTo>
                  <a:lnTo>
                    <a:pt x="0" y="403"/>
                  </a:lnTo>
                  <a:lnTo>
                    <a:pt x="5" y="399"/>
                  </a:lnTo>
                  <a:lnTo>
                    <a:pt x="9" y="394"/>
                  </a:lnTo>
                  <a:lnTo>
                    <a:pt x="14" y="394"/>
                  </a:lnTo>
                  <a:lnTo>
                    <a:pt x="19" y="384"/>
                  </a:lnTo>
                  <a:lnTo>
                    <a:pt x="29" y="379"/>
                  </a:lnTo>
                  <a:lnTo>
                    <a:pt x="33" y="375"/>
                  </a:lnTo>
                  <a:lnTo>
                    <a:pt x="43" y="365"/>
                  </a:lnTo>
                  <a:lnTo>
                    <a:pt x="53" y="360"/>
                  </a:lnTo>
                  <a:lnTo>
                    <a:pt x="57" y="351"/>
                  </a:lnTo>
                  <a:lnTo>
                    <a:pt x="67" y="341"/>
                  </a:lnTo>
                  <a:lnTo>
                    <a:pt x="77" y="331"/>
                  </a:lnTo>
                  <a:lnTo>
                    <a:pt x="86" y="322"/>
                  </a:lnTo>
                  <a:lnTo>
                    <a:pt x="96" y="317"/>
                  </a:lnTo>
                  <a:lnTo>
                    <a:pt x="105" y="307"/>
                  </a:lnTo>
                  <a:lnTo>
                    <a:pt x="115" y="298"/>
                  </a:lnTo>
                  <a:lnTo>
                    <a:pt x="129" y="288"/>
                  </a:lnTo>
                  <a:lnTo>
                    <a:pt x="139" y="279"/>
                  </a:lnTo>
                  <a:lnTo>
                    <a:pt x="149" y="269"/>
                  </a:lnTo>
                  <a:lnTo>
                    <a:pt x="153" y="259"/>
                  </a:lnTo>
                  <a:lnTo>
                    <a:pt x="163" y="255"/>
                  </a:lnTo>
                  <a:lnTo>
                    <a:pt x="173" y="245"/>
                  </a:lnTo>
                  <a:lnTo>
                    <a:pt x="182" y="235"/>
                  </a:lnTo>
                  <a:lnTo>
                    <a:pt x="187" y="231"/>
                  </a:lnTo>
                  <a:lnTo>
                    <a:pt x="197" y="226"/>
                  </a:lnTo>
                  <a:lnTo>
                    <a:pt x="201" y="216"/>
                  </a:lnTo>
                  <a:lnTo>
                    <a:pt x="206" y="211"/>
                  </a:lnTo>
                  <a:lnTo>
                    <a:pt x="211" y="211"/>
                  </a:lnTo>
                  <a:lnTo>
                    <a:pt x="216" y="207"/>
                  </a:lnTo>
                  <a:lnTo>
                    <a:pt x="216" y="202"/>
                  </a:lnTo>
                  <a:lnTo>
                    <a:pt x="221" y="202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68"/>
            <p:cNvSpPr>
              <a:spLocks noChangeAspect="1"/>
            </p:cNvSpPr>
            <p:nvPr/>
          </p:nvSpPr>
          <p:spPr bwMode="auto">
            <a:xfrm>
              <a:off x="3588" y="4698"/>
              <a:ext cx="494" cy="575"/>
            </a:xfrm>
            <a:custGeom>
              <a:avLst/>
              <a:gdLst>
                <a:gd name="T0" fmla="*/ 182 w 494"/>
                <a:gd name="T1" fmla="*/ 556 h 575"/>
                <a:gd name="T2" fmla="*/ 206 w 494"/>
                <a:gd name="T3" fmla="*/ 537 h 575"/>
                <a:gd name="T4" fmla="*/ 225 w 494"/>
                <a:gd name="T5" fmla="*/ 513 h 575"/>
                <a:gd name="T6" fmla="*/ 249 w 494"/>
                <a:gd name="T7" fmla="*/ 494 h 575"/>
                <a:gd name="T8" fmla="*/ 273 w 494"/>
                <a:gd name="T9" fmla="*/ 470 h 575"/>
                <a:gd name="T10" fmla="*/ 297 w 494"/>
                <a:gd name="T11" fmla="*/ 451 h 575"/>
                <a:gd name="T12" fmla="*/ 321 w 494"/>
                <a:gd name="T13" fmla="*/ 427 h 575"/>
                <a:gd name="T14" fmla="*/ 350 w 494"/>
                <a:gd name="T15" fmla="*/ 407 h 575"/>
                <a:gd name="T16" fmla="*/ 374 w 494"/>
                <a:gd name="T17" fmla="*/ 388 h 575"/>
                <a:gd name="T18" fmla="*/ 403 w 494"/>
                <a:gd name="T19" fmla="*/ 369 h 575"/>
                <a:gd name="T20" fmla="*/ 427 w 494"/>
                <a:gd name="T21" fmla="*/ 350 h 575"/>
                <a:gd name="T22" fmla="*/ 432 w 494"/>
                <a:gd name="T23" fmla="*/ 316 h 575"/>
                <a:gd name="T24" fmla="*/ 436 w 494"/>
                <a:gd name="T25" fmla="*/ 283 h 575"/>
                <a:gd name="T26" fmla="*/ 441 w 494"/>
                <a:gd name="T27" fmla="*/ 254 h 575"/>
                <a:gd name="T28" fmla="*/ 446 w 494"/>
                <a:gd name="T29" fmla="*/ 220 h 575"/>
                <a:gd name="T30" fmla="*/ 451 w 494"/>
                <a:gd name="T31" fmla="*/ 192 h 575"/>
                <a:gd name="T32" fmla="*/ 456 w 494"/>
                <a:gd name="T33" fmla="*/ 158 h 575"/>
                <a:gd name="T34" fmla="*/ 465 w 494"/>
                <a:gd name="T35" fmla="*/ 129 h 575"/>
                <a:gd name="T36" fmla="*/ 470 w 494"/>
                <a:gd name="T37" fmla="*/ 96 h 575"/>
                <a:gd name="T38" fmla="*/ 480 w 494"/>
                <a:gd name="T39" fmla="*/ 67 h 575"/>
                <a:gd name="T40" fmla="*/ 489 w 494"/>
                <a:gd name="T41" fmla="*/ 33 h 575"/>
                <a:gd name="T42" fmla="*/ 480 w 494"/>
                <a:gd name="T43" fmla="*/ 14 h 575"/>
                <a:gd name="T44" fmla="*/ 436 w 494"/>
                <a:gd name="T45" fmla="*/ 5 h 575"/>
                <a:gd name="T46" fmla="*/ 388 w 494"/>
                <a:gd name="T47" fmla="*/ 5 h 575"/>
                <a:gd name="T48" fmla="*/ 340 w 494"/>
                <a:gd name="T49" fmla="*/ 0 h 575"/>
                <a:gd name="T50" fmla="*/ 288 w 494"/>
                <a:gd name="T51" fmla="*/ 0 h 575"/>
                <a:gd name="T52" fmla="*/ 240 w 494"/>
                <a:gd name="T53" fmla="*/ 5 h 575"/>
                <a:gd name="T54" fmla="*/ 192 w 494"/>
                <a:gd name="T55" fmla="*/ 14 h 575"/>
                <a:gd name="T56" fmla="*/ 144 w 494"/>
                <a:gd name="T57" fmla="*/ 28 h 575"/>
                <a:gd name="T58" fmla="*/ 100 w 494"/>
                <a:gd name="T59" fmla="*/ 48 h 575"/>
                <a:gd name="T60" fmla="*/ 62 w 494"/>
                <a:gd name="T61" fmla="*/ 76 h 575"/>
                <a:gd name="T62" fmla="*/ 33 w 494"/>
                <a:gd name="T63" fmla="*/ 110 h 575"/>
                <a:gd name="T64" fmla="*/ 14 w 494"/>
                <a:gd name="T65" fmla="*/ 148 h 575"/>
                <a:gd name="T66" fmla="*/ 0 w 494"/>
                <a:gd name="T67" fmla="*/ 196 h 575"/>
                <a:gd name="T68" fmla="*/ 0 w 494"/>
                <a:gd name="T69" fmla="*/ 240 h 575"/>
                <a:gd name="T70" fmla="*/ 4 w 494"/>
                <a:gd name="T71" fmla="*/ 287 h 575"/>
                <a:gd name="T72" fmla="*/ 19 w 494"/>
                <a:gd name="T73" fmla="*/ 331 h 575"/>
                <a:gd name="T74" fmla="*/ 38 w 494"/>
                <a:gd name="T75" fmla="*/ 379 h 575"/>
                <a:gd name="T76" fmla="*/ 62 w 494"/>
                <a:gd name="T77" fmla="*/ 422 h 575"/>
                <a:gd name="T78" fmla="*/ 86 w 494"/>
                <a:gd name="T79" fmla="*/ 465 h 575"/>
                <a:gd name="T80" fmla="*/ 115 w 494"/>
                <a:gd name="T81" fmla="*/ 503 h 575"/>
                <a:gd name="T82" fmla="*/ 144 w 494"/>
                <a:gd name="T83" fmla="*/ 542 h 575"/>
                <a:gd name="T84" fmla="*/ 168 w 494"/>
                <a:gd name="T8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4" h="575">
                  <a:moveTo>
                    <a:pt x="168" y="575"/>
                  </a:moveTo>
                  <a:lnTo>
                    <a:pt x="177" y="566"/>
                  </a:lnTo>
                  <a:lnTo>
                    <a:pt x="182" y="556"/>
                  </a:lnTo>
                  <a:lnTo>
                    <a:pt x="192" y="551"/>
                  </a:lnTo>
                  <a:lnTo>
                    <a:pt x="196" y="542"/>
                  </a:lnTo>
                  <a:lnTo>
                    <a:pt x="206" y="537"/>
                  </a:lnTo>
                  <a:lnTo>
                    <a:pt x="211" y="527"/>
                  </a:lnTo>
                  <a:lnTo>
                    <a:pt x="220" y="523"/>
                  </a:lnTo>
                  <a:lnTo>
                    <a:pt x="225" y="513"/>
                  </a:lnTo>
                  <a:lnTo>
                    <a:pt x="235" y="508"/>
                  </a:lnTo>
                  <a:lnTo>
                    <a:pt x="244" y="499"/>
                  </a:lnTo>
                  <a:lnTo>
                    <a:pt x="249" y="494"/>
                  </a:lnTo>
                  <a:lnTo>
                    <a:pt x="259" y="484"/>
                  </a:lnTo>
                  <a:lnTo>
                    <a:pt x="268" y="479"/>
                  </a:lnTo>
                  <a:lnTo>
                    <a:pt x="273" y="470"/>
                  </a:lnTo>
                  <a:lnTo>
                    <a:pt x="283" y="465"/>
                  </a:lnTo>
                  <a:lnTo>
                    <a:pt x="292" y="455"/>
                  </a:lnTo>
                  <a:lnTo>
                    <a:pt x="297" y="451"/>
                  </a:lnTo>
                  <a:lnTo>
                    <a:pt x="307" y="441"/>
                  </a:lnTo>
                  <a:lnTo>
                    <a:pt x="316" y="436"/>
                  </a:lnTo>
                  <a:lnTo>
                    <a:pt x="321" y="427"/>
                  </a:lnTo>
                  <a:lnTo>
                    <a:pt x="331" y="422"/>
                  </a:lnTo>
                  <a:lnTo>
                    <a:pt x="340" y="417"/>
                  </a:lnTo>
                  <a:lnTo>
                    <a:pt x="350" y="407"/>
                  </a:lnTo>
                  <a:lnTo>
                    <a:pt x="355" y="403"/>
                  </a:lnTo>
                  <a:lnTo>
                    <a:pt x="364" y="393"/>
                  </a:lnTo>
                  <a:lnTo>
                    <a:pt x="374" y="388"/>
                  </a:lnTo>
                  <a:lnTo>
                    <a:pt x="384" y="383"/>
                  </a:lnTo>
                  <a:lnTo>
                    <a:pt x="393" y="374"/>
                  </a:lnTo>
                  <a:lnTo>
                    <a:pt x="403" y="369"/>
                  </a:lnTo>
                  <a:lnTo>
                    <a:pt x="408" y="359"/>
                  </a:lnTo>
                  <a:lnTo>
                    <a:pt x="417" y="355"/>
                  </a:lnTo>
                  <a:lnTo>
                    <a:pt x="427" y="350"/>
                  </a:lnTo>
                  <a:lnTo>
                    <a:pt x="427" y="340"/>
                  </a:lnTo>
                  <a:lnTo>
                    <a:pt x="432" y="326"/>
                  </a:lnTo>
                  <a:lnTo>
                    <a:pt x="432" y="316"/>
                  </a:lnTo>
                  <a:lnTo>
                    <a:pt x="432" y="307"/>
                  </a:lnTo>
                  <a:lnTo>
                    <a:pt x="432" y="297"/>
                  </a:lnTo>
                  <a:lnTo>
                    <a:pt x="436" y="283"/>
                  </a:lnTo>
                  <a:lnTo>
                    <a:pt x="436" y="273"/>
                  </a:lnTo>
                  <a:lnTo>
                    <a:pt x="436" y="264"/>
                  </a:lnTo>
                  <a:lnTo>
                    <a:pt x="441" y="254"/>
                  </a:lnTo>
                  <a:lnTo>
                    <a:pt x="441" y="244"/>
                  </a:lnTo>
                  <a:lnTo>
                    <a:pt x="441" y="230"/>
                  </a:lnTo>
                  <a:lnTo>
                    <a:pt x="446" y="220"/>
                  </a:lnTo>
                  <a:lnTo>
                    <a:pt x="446" y="211"/>
                  </a:lnTo>
                  <a:lnTo>
                    <a:pt x="451" y="201"/>
                  </a:lnTo>
                  <a:lnTo>
                    <a:pt x="451" y="192"/>
                  </a:lnTo>
                  <a:lnTo>
                    <a:pt x="451" y="177"/>
                  </a:lnTo>
                  <a:lnTo>
                    <a:pt x="456" y="168"/>
                  </a:lnTo>
                  <a:lnTo>
                    <a:pt x="456" y="158"/>
                  </a:lnTo>
                  <a:lnTo>
                    <a:pt x="460" y="148"/>
                  </a:lnTo>
                  <a:lnTo>
                    <a:pt x="460" y="139"/>
                  </a:lnTo>
                  <a:lnTo>
                    <a:pt x="465" y="129"/>
                  </a:lnTo>
                  <a:lnTo>
                    <a:pt x="465" y="115"/>
                  </a:lnTo>
                  <a:lnTo>
                    <a:pt x="470" y="105"/>
                  </a:lnTo>
                  <a:lnTo>
                    <a:pt x="470" y="96"/>
                  </a:lnTo>
                  <a:lnTo>
                    <a:pt x="475" y="86"/>
                  </a:lnTo>
                  <a:lnTo>
                    <a:pt x="475" y="76"/>
                  </a:lnTo>
                  <a:lnTo>
                    <a:pt x="480" y="67"/>
                  </a:lnTo>
                  <a:lnTo>
                    <a:pt x="480" y="57"/>
                  </a:lnTo>
                  <a:lnTo>
                    <a:pt x="484" y="48"/>
                  </a:lnTo>
                  <a:lnTo>
                    <a:pt x="489" y="33"/>
                  </a:lnTo>
                  <a:lnTo>
                    <a:pt x="489" y="24"/>
                  </a:lnTo>
                  <a:lnTo>
                    <a:pt x="494" y="14"/>
                  </a:lnTo>
                  <a:lnTo>
                    <a:pt x="480" y="14"/>
                  </a:lnTo>
                  <a:lnTo>
                    <a:pt x="465" y="9"/>
                  </a:lnTo>
                  <a:lnTo>
                    <a:pt x="451" y="9"/>
                  </a:lnTo>
                  <a:lnTo>
                    <a:pt x="436" y="5"/>
                  </a:lnTo>
                  <a:lnTo>
                    <a:pt x="422" y="5"/>
                  </a:lnTo>
                  <a:lnTo>
                    <a:pt x="403" y="5"/>
                  </a:lnTo>
                  <a:lnTo>
                    <a:pt x="388" y="5"/>
                  </a:lnTo>
                  <a:lnTo>
                    <a:pt x="374" y="0"/>
                  </a:lnTo>
                  <a:lnTo>
                    <a:pt x="355" y="0"/>
                  </a:lnTo>
                  <a:lnTo>
                    <a:pt x="340" y="0"/>
                  </a:lnTo>
                  <a:lnTo>
                    <a:pt x="321" y="0"/>
                  </a:lnTo>
                  <a:lnTo>
                    <a:pt x="307" y="0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54" y="5"/>
                  </a:lnTo>
                  <a:lnTo>
                    <a:pt x="240" y="5"/>
                  </a:lnTo>
                  <a:lnTo>
                    <a:pt x="220" y="9"/>
                  </a:lnTo>
                  <a:lnTo>
                    <a:pt x="206" y="9"/>
                  </a:lnTo>
                  <a:lnTo>
                    <a:pt x="192" y="14"/>
                  </a:lnTo>
                  <a:lnTo>
                    <a:pt x="172" y="19"/>
                  </a:lnTo>
                  <a:lnTo>
                    <a:pt x="158" y="24"/>
                  </a:lnTo>
                  <a:lnTo>
                    <a:pt x="144" y="28"/>
                  </a:lnTo>
                  <a:lnTo>
                    <a:pt x="129" y="33"/>
                  </a:lnTo>
                  <a:lnTo>
                    <a:pt x="115" y="43"/>
                  </a:lnTo>
                  <a:lnTo>
                    <a:pt x="100" y="48"/>
                  </a:lnTo>
                  <a:lnTo>
                    <a:pt x="86" y="57"/>
                  </a:lnTo>
                  <a:lnTo>
                    <a:pt x="76" y="67"/>
                  </a:lnTo>
                  <a:lnTo>
                    <a:pt x="62" y="76"/>
                  </a:lnTo>
                  <a:lnTo>
                    <a:pt x="52" y="86"/>
                  </a:lnTo>
                  <a:lnTo>
                    <a:pt x="43" y="96"/>
                  </a:lnTo>
                  <a:lnTo>
                    <a:pt x="33" y="110"/>
                  </a:lnTo>
                  <a:lnTo>
                    <a:pt x="24" y="124"/>
                  </a:lnTo>
                  <a:lnTo>
                    <a:pt x="19" y="139"/>
                  </a:lnTo>
                  <a:lnTo>
                    <a:pt x="14" y="148"/>
                  </a:lnTo>
                  <a:lnTo>
                    <a:pt x="4" y="163"/>
                  </a:lnTo>
                  <a:lnTo>
                    <a:pt x="4" y="177"/>
                  </a:lnTo>
                  <a:lnTo>
                    <a:pt x="0" y="196"/>
                  </a:lnTo>
                  <a:lnTo>
                    <a:pt x="0" y="211"/>
                  </a:lnTo>
                  <a:lnTo>
                    <a:pt x="0" y="225"/>
                  </a:lnTo>
                  <a:lnTo>
                    <a:pt x="0" y="240"/>
                  </a:lnTo>
                  <a:lnTo>
                    <a:pt x="0" y="254"/>
                  </a:lnTo>
                  <a:lnTo>
                    <a:pt x="4" y="268"/>
                  </a:lnTo>
                  <a:lnTo>
                    <a:pt x="4" y="287"/>
                  </a:lnTo>
                  <a:lnTo>
                    <a:pt x="9" y="302"/>
                  </a:lnTo>
                  <a:lnTo>
                    <a:pt x="14" y="316"/>
                  </a:lnTo>
                  <a:lnTo>
                    <a:pt x="19" y="331"/>
                  </a:lnTo>
                  <a:lnTo>
                    <a:pt x="24" y="345"/>
                  </a:lnTo>
                  <a:lnTo>
                    <a:pt x="28" y="364"/>
                  </a:lnTo>
                  <a:lnTo>
                    <a:pt x="38" y="379"/>
                  </a:lnTo>
                  <a:lnTo>
                    <a:pt x="43" y="393"/>
                  </a:lnTo>
                  <a:lnTo>
                    <a:pt x="52" y="407"/>
                  </a:lnTo>
                  <a:lnTo>
                    <a:pt x="62" y="422"/>
                  </a:lnTo>
                  <a:lnTo>
                    <a:pt x="67" y="436"/>
                  </a:lnTo>
                  <a:lnTo>
                    <a:pt x="76" y="451"/>
                  </a:lnTo>
                  <a:lnTo>
                    <a:pt x="86" y="465"/>
                  </a:lnTo>
                  <a:lnTo>
                    <a:pt x="96" y="479"/>
                  </a:lnTo>
                  <a:lnTo>
                    <a:pt x="105" y="494"/>
                  </a:lnTo>
                  <a:lnTo>
                    <a:pt x="115" y="503"/>
                  </a:lnTo>
                  <a:lnTo>
                    <a:pt x="124" y="518"/>
                  </a:lnTo>
                  <a:lnTo>
                    <a:pt x="134" y="532"/>
                  </a:lnTo>
                  <a:lnTo>
                    <a:pt x="144" y="542"/>
                  </a:lnTo>
                  <a:lnTo>
                    <a:pt x="153" y="551"/>
                  </a:lnTo>
                  <a:lnTo>
                    <a:pt x="158" y="566"/>
                  </a:lnTo>
                  <a:lnTo>
                    <a:pt x="168" y="57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69"/>
            <p:cNvSpPr>
              <a:spLocks noChangeAspect="1"/>
            </p:cNvSpPr>
            <p:nvPr/>
          </p:nvSpPr>
          <p:spPr bwMode="auto">
            <a:xfrm>
              <a:off x="3784" y="5101"/>
              <a:ext cx="226" cy="407"/>
            </a:xfrm>
            <a:custGeom>
              <a:avLst/>
              <a:gdLst>
                <a:gd name="T0" fmla="*/ 10 w 226"/>
                <a:gd name="T1" fmla="*/ 215 h 407"/>
                <a:gd name="T2" fmla="*/ 20 w 226"/>
                <a:gd name="T3" fmla="*/ 230 h 407"/>
                <a:gd name="T4" fmla="*/ 34 w 226"/>
                <a:gd name="T5" fmla="*/ 239 h 407"/>
                <a:gd name="T6" fmla="*/ 44 w 226"/>
                <a:gd name="T7" fmla="*/ 254 h 407"/>
                <a:gd name="T8" fmla="*/ 58 w 226"/>
                <a:gd name="T9" fmla="*/ 263 h 407"/>
                <a:gd name="T10" fmla="*/ 72 w 226"/>
                <a:gd name="T11" fmla="*/ 278 h 407"/>
                <a:gd name="T12" fmla="*/ 82 w 226"/>
                <a:gd name="T13" fmla="*/ 292 h 407"/>
                <a:gd name="T14" fmla="*/ 96 w 226"/>
                <a:gd name="T15" fmla="*/ 302 h 407"/>
                <a:gd name="T16" fmla="*/ 111 w 226"/>
                <a:gd name="T17" fmla="*/ 316 h 407"/>
                <a:gd name="T18" fmla="*/ 125 w 226"/>
                <a:gd name="T19" fmla="*/ 326 h 407"/>
                <a:gd name="T20" fmla="*/ 140 w 226"/>
                <a:gd name="T21" fmla="*/ 340 h 407"/>
                <a:gd name="T22" fmla="*/ 154 w 226"/>
                <a:gd name="T23" fmla="*/ 355 h 407"/>
                <a:gd name="T24" fmla="*/ 168 w 226"/>
                <a:gd name="T25" fmla="*/ 364 h 407"/>
                <a:gd name="T26" fmla="*/ 183 w 226"/>
                <a:gd name="T27" fmla="*/ 379 h 407"/>
                <a:gd name="T28" fmla="*/ 202 w 226"/>
                <a:gd name="T29" fmla="*/ 388 h 407"/>
                <a:gd name="T30" fmla="*/ 216 w 226"/>
                <a:gd name="T31" fmla="*/ 403 h 407"/>
                <a:gd name="T32" fmla="*/ 221 w 226"/>
                <a:gd name="T33" fmla="*/ 398 h 407"/>
                <a:gd name="T34" fmla="*/ 221 w 226"/>
                <a:gd name="T35" fmla="*/ 369 h 407"/>
                <a:gd name="T36" fmla="*/ 221 w 226"/>
                <a:gd name="T37" fmla="*/ 345 h 407"/>
                <a:gd name="T38" fmla="*/ 216 w 226"/>
                <a:gd name="T39" fmla="*/ 321 h 407"/>
                <a:gd name="T40" fmla="*/ 216 w 226"/>
                <a:gd name="T41" fmla="*/ 292 h 407"/>
                <a:gd name="T42" fmla="*/ 216 w 226"/>
                <a:gd name="T43" fmla="*/ 268 h 407"/>
                <a:gd name="T44" fmla="*/ 216 w 226"/>
                <a:gd name="T45" fmla="*/ 244 h 407"/>
                <a:gd name="T46" fmla="*/ 216 w 226"/>
                <a:gd name="T47" fmla="*/ 220 h 407"/>
                <a:gd name="T48" fmla="*/ 216 w 226"/>
                <a:gd name="T49" fmla="*/ 191 h 407"/>
                <a:gd name="T50" fmla="*/ 216 w 226"/>
                <a:gd name="T51" fmla="*/ 167 h 407"/>
                <a:gd name="T52" fmla="*/ 216 w 226"/>
                <a:gd name="T53" fmla="*/ 143 h 407"/>
                <a:gd name="T54" fmla="*/ 216 w 226"/>
                <a:gd name="T55" fmla="*/ 115 h 407"/>
                <a:gd name="T56" fmla="*/ 216 w 226"/>
                <a:gd name="T57" fmla="*/ 91 h 407"/>
                <a:gd name="T58" fmla="*/ 221 w 226"/>
                <a:gd name="T59" fmla="*/ 67 h 407"/>
                <a:gd name="T60" fmla="*/ 221 w 226"/>
                <a:gd name="T61" fmla="*/ 38 h 407"/>
                <a:gd name="T62" fmla="*/ 226 w 226"/>
                <a:gd name="T63" fmla="*/ 14 h 407"/>
                <a:gd name="T64" fmla="*/ 221 w 226"/>
                <a:gd name="T65" fmla="*/ 9 h 407"/>
                <a:gd name="T66" fmla="*/ 202 w 226"/>
                <a:gd name="T67" fmla="*/ 19 h 407"/>
                <a:gd name="T68" fmla="*/ 188 w 226"/>
                <a:gd name="T69" fmla="*/ 33 h 407"/>
                <a:gd name="T70" fmla="*/ 173 w 226"/>
                <a:gd name="T71" fmla="*/ 48 h 407"/>
                <a:gd name="T72" fmla="*/ 159 w 226"/>
                <a:gd name="T73" fmla="*/ 57 h 407"/>
                <a:gd name="T74" fmla="*/ 140 w 226"/>
                <a:gd name="T75" fmla="*/ 72 h 407"/>
                <a:gd name="T76" fmla="*/ 125 w 226"/>
                <a:gd name="T77" fmla="*/ 86 h 407"/>
                <a:gd name="T78" fmla="*/ 111 w 226"/>
                <a:gd name="T79" fmla="*/ 96 h 407"/>
                <a:gd name="T80" fmla="*/ 96 w 226"/>
                <a:gd name="T81" fmla="*/ 110 h 407"/>
                <a:gd name="T82" fmla="*/ 87 w 226"/>
                <a:gd name="T83" fmla="*/ 124 h 407"/>
                <a:gd name="T84" fmla="*/ 72 w 226"/>
                <a:gd name="T85" fmla="*/ 139 h 407"/>
                <a:gd name="T86" fmla="*/ 58 w 226"/>
                <a:gd name="T87" fmla="*/ 148 h 407"/>
                <a:gd name="T88" fmla="*/ 44 w 226"/>
                <a:gd name="T89" fmla="*/ 163 h 407"/>
                <a:gd name="T90" fmla="*/ 34 w 226"/>
                <a:gd name="T91" fmla="*/ 177 h 407"/>
                <a:gd name="T92" fmla="*/ 20 w 226"/>
                <a:gd name="T93" fmla="*/ 191 h 407"/>
                <a:gd name="T94" fmla="*/ 10 w 226"/>
                <a:gd name="T95" fmla="*/ 20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" h="407">
                  <a:moveTo>
                    <a:pt x="0" y="211"/>
                  </a:moveTo>
                  <a:lnTo>
                    <a:pt x="10" y="215"/>
                  </a:lnTo>
                  <a:lnTo>
                    <a:pt x="15" y="220"/>
                  </a:lnTo>
                  <a:lnTo>
                    <a:pt x="20" y="230"/>
                  </a:lnTo>
                  <a:lnTo>
                    <a:pt x="24" y="235"/>
                  </a:lnTo>
                  <a:lnTo>
                    <a:pt x="34" y="239"/>
                  </a:lnTo>
                  <a:lnTo>
                    <a:pt x="39" y="249"/>
                  </a:lnTo>
                  <a:lnTo>
                    <a:pt x="44" y="254"/>
                  </a:lnTo>
                  <a:lnTo>
                    <a:pt x="53" y="259"/>
                  </a:lnTo>
                  <a:lnTo>
                    <a:pt x="58" y="263"/>
                  </a:lnTo>
                  <a:lnTo>
                    <a:pt x="63" y="273"/>
                  </a:lnTo>
                  <a:lnTo>
                    <a:pt x="72" y="278"/>
                  </a:lnTo>
                  <a:lnTo>
                    <a:pt x="77" y="283"/>
                  </a:lnTo>
                  <a:lnTo>
                    <a:pt x="82" y="292"/>
                  </a:lnTo>
                  <a:lnTo>
                    <a:pt x="92" y="297"/>
                  </a:lnTo>
                  <a:lnTo>
                    <a:pt x="96" y="302"/>
                  </a:lnTo>
                  <a:lnTo>
                    <a:pt x="106" y="311"/>
                  </a:lnTo>
                  <a:lnTo>
                    <a:pt x="111" y="316"/>
                  </a:lnTo>
                  <a:lnTo>
                    <a:pt x="116" y="321"/>
                  </a:lnTo>
                  <a:lnTo>
                    <a:pt x="125" y="326"/>
                  </a:lnTo>
                  <a:lnTo>
                    <a:pt x="130" y="335"/>
                  </a:lnTo>
                  <a:lnTo>
                    <a:pt x="140" y="340"/>
                  </a:lnTo>
                  <a:lnTo>
                    <a:pt x="144" y="345"/>
                  </a:lnTo>
                  <a:lnTo>
                    <a:pt x="154" y="355"/>
                  </a:lnTo>
                  <a:lnTo>
                    <a:pt x="164" y="359"/>
                  </a:lnTo>
                  <a:lnTo>
                    <a:pt x="168" y="364"/>
                  </a:lnTo>
                  <a:lnTo>
                    <a:pt x="178" y="374"/>
                  </a:lnTo>
                  <a:lnTo>
                    <a:pt x="183" y="379"/>
                  </a:lnTo>
                  <a:lnTo>
                    <a:pt x="192" y="383"/>
                  </a:lnTo>
                  <a:lnTo>
                    <a:pt x="202" y="388"/>
                  </a:lnTo>
                  <a:lnTo>
                    <a:pt x="207" y="398"/>
                  </a:lnTo>
                  <a:lnTo>
                    <a:pt x="216" y="403"/>
                  </a:lnTo>
                  <a:lnTo>
                    <a:pt x="226" y="407"/>
                  </a:lnTo>
                  <a:lnTo>
                    <a:pt x="221" y="398"/>
                  </a:lnTo>
                  <a:lnTo>
                    <a:pt x="221" y="383"/>
                  </a:lnTo>
                  <a:lnTo>
                    <a:pt x="221" y="369"/>
                  </a:lnTo>
                  <a:lnTo>
                    <a:pt x="221" y="359"/>
                  </a:lnTo>
                  <a:lnTo>
                    <a:pt x="221" y="345"/>
                  </a:lnTo>
                  <a:lnTo>
                    <a:pt x="221" y="331"/>
                  </a:lnTo>
                  <a:lnTo>
                    <a:pt x="216" y="321"/>
                  </a:lnTo>
                  <a:lnTo>
                    <a:pt x="216" y="307"/>
                  </a:lnTo>
                  <a:lnTo>
                    <a:pt x="216" y="292"/>
                  </a:lnTo>
                  <a:lnTo>
                    <a:pt x="216" y="283"/>
                  </a:lnTo>
                  <a:lnTo>
                    <a:pt x="216" y="268"/>
                  </a:lnTo>
                  <a:lnTo>
                    <a:pt x="216" y="254"/>
                  </a:lnTo>
                  <a:lnTo>
                    <a:pt x="216" y="244"/>
                  </a:lnTo>
                  <a:lnTo>
                    <a:pt x="216" y="230"/>
                  </a:lnTo>
                  <a:lnTo>
                    <a:pt x="216" y="220"/>
                  </a:lnTo>
                  <a:lnTo>
                    <a:pt x="216" y="206"/>
                  </a:lnTo>
                  <a:lnTo>
                    <a:pt x="216" y="191"/>
                  </a:lnTo>
                  <a:lnTo>
                    <a:pt x="216" y="182"/>
                  </a:lnTo>
                  <a:lnTo>
                    <a:pt x="216" y="167"/>
                  </a:lnTo>
                  <a:lnTo>
                    <a:pt x="216" y="153"/>
                  </a:lnTo>
                  <a:lnTo>
                    <a:pt x="216" y="143"/>
                  </a:lnTo>
                  <a:lnTo>
                    <a:pt x="216" y="129"/>
                  </a:lnTo>
                  <a:lnTo>
                    <a:pt x="216" y="115"/>
                  </a:lnTo>
                  <a:lnTo>
                    <a:pt x="216" y="105"/>
                  </a:lnTo>
                  <a:lnTo>
                    <a:pt x="216" y="91"/>
                  </a:lnTo>
                  <a:lnTo>
                    <a:pt x="221" y="76"/>
                  </a:lnTo>
                  <a:lnTo>
                    <a:pt x="221" y="67"/>
                  </a:lnTo>
                  <a:lnTo>
                    <a:pt x="221" y="52"/>
                  </a:lnTo>
                  <a:lnTo>
                    <a:pt x="221" y="38"/>
                  </a:lnTo>
                  <a:lnTo>
                    <a:pt x="226" y="28"/>
                  </a:lnTo>
                  <a:lnTo>
                    <a:pt x="226" y="14"/>
                  </a:lnTo>
                  <a:lnTo>
                    <a:pt x="226" y="0"/>
                  </a:lnTo>
                  <a:lnTo>
                    <a:pt x="221" y="9"/>
                  </a:lnTo>
                  <a:lnTo>
                    <a:pt x="212" y="14"/>
                  </a:lnTo>
                  <a:lnTo>
                    <a:pt x="202" y="19"/>
                  </a:lnTo>
                  <a:lnTo>
                    <a:pt x="197" y="28"/>
                  </a:lnTo>
                  <a:lnTo>
                    <a:pt x="188" y="33"/>
                  </a:lnTo>
                  <a:lnTo>
                    <a:pt x="178" y="38"/>
                  </a:lnTo>
                  <a:lnTo>
                    <a:pt x="173" y="48"/>
                  </a:lnTo>
                  <a:lnTo>
                    <a:pt x="164" y="52"/>
                  </a:lnTo>
                  <a:lnTo>
                    <a:pt x="159" y="57"/>
                  </a:lnTo>
                  <a:lnTo>
                    <a:pt x="149" y="67"/>
                  </a:lnTo>
                  <a:lnTo>
                    <a:pt x="140" y="72"/>
                  </a:lnTo>
                  <a:lnTo>
                    <a:pt x="135" y="76"/>
                  </a:lnTo>
                  <a:lnTo>
                    <a:pt x="125" y="86"/>
                  </a:lnTo>
                  <a:lnTo>
                    <a:pt x="120" y="91"/>
                  </a:lnTo>
                  <a:lnTo>
                    <a:pt x="111" y="96"/>
                  </a:lnTo>
                  <a:lnTo>
                    <a:pt x="106" y="105"/>
                  </a:lnTo>
                  <a:lnTo>
                    <a:pt x="96" y="110"/>
                  </a:lnTo>
                  <a:lnTo>
                    <a:pt x="92" y="115"/>
                  </a:lnTo>
                  <a:lnTo>
                    <a:pt x="87" y="124"/>
                  </a:lnTo>
                  <a:lnTo>
                    <a:pt x="77" y="129"/>
                  </a:lnTo>
                  <a:lnTo>
                    <a:pt x="72" y="139"/>
                  </a:lnTo>
                  <a:lnTo>
                    <a:pt x="63" y="143"/>
                  </a:lnTo>
                  <a:lnTo>
                    <a:pt x="58" y="148"/>
                  </a:lnTo>
                  <a:lnTo>
                    <a:pt x="53" y="158"/>
                  </a:lnTo>
                  <a:lnTo>
                    <a:pt x="44" y="163"/>
                  </a:lnTo>
                  <a:lnTo>
                    <a:pt x="39" y="167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20" y="191"/>
                  </a:lnTo>
                  <a:lnTo>
                    <a:pt x="15" y="196"/>
                  </a:lnTo>
                  <a:lnTo>
                    <a:pt x="10" y="201"/>
                  </a:lnTo>
                  <a:lnTo>
                    <a:pt x="0" y="21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170"/>
            <p:cNvSpPr>
              <a:spLocks noChangeAspect="1"/>
            </p:cNvSpPr>
            <p:nvPr/>
          </p:nvSpPr>
          <p:spPr bwMode="auto">
            <a:xfrm>
              <a:off x="3588" y="5350"/>
              <a:ext cx="494" cy="571"/>
            </a:xfrm>
            <a:custGeom>
              <a:avLst/>
              <a:gdLst>
                <a:gd name="T0" fmla="*/ 148 w 494"/>
                <a:gd name="T1" fmla="*/ 19 h 571"/>
                <a:gd name="T2" fmla="*/ 120 w 494"/>
                <a:gd name="T3" fmla="*/ 58 h 571"/>
                <a:gd name="T4" fmla="*/ 96 w 494"/>
                <a:gd name="T5" fmla="*/ 96 h 571"/>
                <a:gd name="T6" fmla="*/ 67 w 494"/>
                <a:gd name="T7" fmla="*/ 134 h 571"/>
                <a:gd name="T8" fmla="*/ 43 w 494"/>
                <a:gd name="T9" fmla="*/ 177 h 571"/>
                <a:gd name="T10" fmla="*/ 24 w 494"/>
                <a:gd name="T11" fmla="*/ 225 h 571"/>
                <a:gd name="T12" fmla="*/ 9 w 494"/>
                <a:gd name="T13" fmla="*/ 269 h 571"/>
                <a:gd name="T14" fmla="*/ 0 w 494"/>
                <a:gd name="T15" fmla="*/ 317 h 571"/>
                <a:gd name="T16" fmla="*/ 0 w 494"/>
                <a:gd name="T17" fmla="*/ 360 h 571"/>
                <a:gd name="T18" fmla="*/ 9 w 494"/>
                <a:gd name="T19" fmla="*/ 403 h 571"/>
                <a:gd name="T20" fmla="*/ 24 w 494"/>
                <a:gd name="T21" fmla="*/ 446 h 571"/>
                <a:gd name="T22" fmla="*/ 52 w 494"/>
                <a:gd name="T23" fmla="*/ 484 h 571"/>
                <a:gd name="T24" fmla="*/ 91 w 494"/>
                <a:gd name="T25" fmla="*/ 513 h 571"/>
                <a:gd name="T26" fmla="*/ 129 w 494"/>
                <a:gd name="T27" fmla="*/ 532 h 571"/>
                <a:gd name="T28" fmla="*/ 172 w 494"/>
                <a:gd name="T29" fmla="*/ 552 h 571"/>
                <a:gd name="T30" fmla="*/ 220 w 494"/>
                <a:gd name="T31" fmla="*/ 561 h 571"/>
                <a:gd name="T32" fmla="*/ 273 w 494"/>
                <a:gd name="T33" fmla="*/ 566 h 571"/>
                <a:gd name="T34" fmla="*/ 321 w 494"/>
                <a:gd name="T35" fmla="*/ 571 h 571"/>
                <a:gd name="T36" fmla="*/ 374 w 494"/>
                <a:gd name="T37" fmla="*/ 566 h 571"/>
                <a:gd name="T38" fmla="*/ 422 w 494"/>
                <a:gd name="T39" fmla="*/ 566 h 571"/>
                <a:gd name="T40" fmla="*/ 465 w 494"/>
                <a:gd name="T41" fmla="*/ 556 h 571"/>
                <a:gd name="T42" fmla="*/ 489 w 494"/>
                <a:gd name="T43" fmla="*/ 547 h 571"/>
                <a:gd name="T44" fmla="*/ 480 w 494"/>
                <a:gd name="T45" fmla="*/ 518 h 571"/>
                <a:gd name="T46" fmla="*/ 475 w 494"/>
                <a:gd name="T47" fmla="*/ 489 h 571"/>
                <a:gd name="T48" fmla="*/ 465 w 494"/>
                <a:gd name="T49" fmla="*/ 456 h 571"/>
                <a:gd name="T50" fmla="*/ 460 w 494"/>
                <a:gd name="T51" fmla="*/ 427 h 571"/>
                <a:gd name="T52" fmla="*/ 456 w 494"/>
                <a:gd name="T53" fmla="*/ 398 h 571"/>
                <a:gd name="T54" fmla="*/ 446 w 494"/>
                <a:gd name="T55" fmla="*/ 365 h 571"/>
                <a:gd name="T56" fmla="*/ 441 w 494"/>
                <a:gd name="T57" fmla="*/ 336 h 571"/>
                <a:gd name="T58" fmla="*/ 436 w 494"/>
                <a:gd name="T59" fmla="*/ 302 h 571"/>
                <a:gd name="T60" fmla="*/ 432 w 494"/>
                <a:gd name="T61" fmla="*/ 269 h 571"/>
                <a:gd name="T62" fmla="*/ 427 w 494"/>
                <a:gd name="T63" fmla="*/ 235 h 571"/>
                <a:gd name="T64" fmla="*/ 412 w 494"/>
                <a:gd name="T65" fmla="*/ 211 h 571"/>
                <a:gd name="T66" fmla="*/ 384 w 494"/>
                <a:gd name="T67" fmla="*/ 192 h 571"/>
                <a:gd name="T68" fmla="*/ 360 w 494"/>
                <a:gd name="T69" fmla="*/ 173 h 571"/>
                <a:gd name="T70" fmla="*/ 336 w 494"/>
                <a:gd name="T71" fmla="*/ 154 h 571"/>
                <a:gd name="T72" fmla="*/ 307 w 494"/>
                <a:gd name="T73" fmla="*/ 130 h 571"/>
                <a:gd name="T74" fmla="*/ 283 w 494"/>
                <a:gd name="T75" fmla="*/ 110 h 571"/>
                <a:gd name="T76" fmla="*/ 259 w 494"/>
                <a:gd name="T77" fmla="*/ 86 h 571"/>
                <a:gd name="T78" fmla="*/ 235 w 494"/>
                <a:gd name="T79" fmla="*/ 67 h 571"/>
                <a:gd name="T80" fmla="*/ 211 w 494"/>
                <a:gd name="T81" fmla="*/ 43 h 571"/>
                <a:gd name="T82" fmla="*/ 187 w 494"/>
                <a:gd name="T83" fmla="*/ 24 h 571"/>
                <a:gd name="T84" fmla="*/ 163 w 494"/>
                <a:gd name="T8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4" h="571">
                  <a:moveTo>
                    <a:pt x="163" y="0"/>
                  </a:moveTo>
                  <a:lnTo>
                    <a:pt x="153" y="10"/>
                  </a:lnTo>
                  <a:lnTo>
                    <a:pt x="148" y="19"/>
                  </a:lnTo>
                  <a:lnTo>
                    <a:pt x="139" y="34"/>
                  </a:lnTo>
                  <a:lnTo>
                    <a:pt x="129" y="43"/>
                  </a:lnTo>
                  <a:lnTo>
                    <a:pt x="120" y="58"/>
                  </a:lnTo>
                  <a:lnTo>
                    <a:pt x="110" y="67"/>
                  </a:lnTo>
                  <a:lnTo>
                    <a:pt x="100" y="82"/>
                  </a:lnTo>
                  <a:lnTo>
                    <a:pt x="96" y="96"/>
                  </a:lnTo>
                  <a:lnTo>
                    <a:pt x="86" y="106"/>
                  </a:lnTo>
                  <a:lnTo>
                    <a:pt x="76" y="120"/>
                  </a:lnTo>
                  <a:lnTo>
                    <a:pt x="67" y="134"/>
                  </a:lnTo>
                  <a:lnTo>
                    <a:pt x="62" y="149"/>
                  </a:lnTo>
                  <a:lnTo>
                    <a:pt x="52" y="163"/>
                  </a:lnTo>
                  <a:lnTo>
                    <a:pt x="43" y="177"/>
                  </a:lnTo>
                  <a:lnTo>
                    <a:pt x="38" y="192"/>
                  </a:lnTo>
                  <a:lnTo>
                    <a:pt x="33" y="211"/>
                  </a:lnTo>
                  <a:lnTo>
                    <a:pt x="24" y="225"/>
                  </a:lnTo>
                  <a:lnTo>
                    <a:pt x="19" y="240"/>
                  </a:lnTo>
                  <a:lnTo>
                    <a:pt x="14" y="254"/>
                  </a:lnTo>
                  <a:lnTo>
                    <a:pt x="9" y="269"/>
                  </a:lnTo>
                  <a:lnTo>
                    <a:pt x="9" y="283"/>
                  </a:lnTo>
                  <a:lnTo>
                    <a:pt x="4" y="302"/>
                  </a:lnTo>
                  <a:lnTo>
                    <a:pt x="0" y="317"/>
                  </a:lnTo>
                  <a:lnTo>
                    <a:pt x="0" y="331"/>
                  </a:lnTo>
                  <a:lnTo>
                    <a:pt x="0" y="345"/>
                  </a:lnTo>
                  <a:lnTo>
                    <a:pt x="0" y="360"/>
                  </a:lnTo>
                  <a:lnTo>
                    <a:pt x="4" y="374"/>
                  </a:lnTo>
                  <a:lnTo>
                    <a:pt x="4" y="389"/>
                  </a:lnTo>
                  <a:lnTo>
                    <a:pt x="9" y="403"/>
                  </a:lnTo>
                  <a:lnTo>
                    <a:pt x="14" y="417"/>
                  </a:lnTo>
                  <a:lnTo>
                    <a:pt x="19" y="432"/>
                  </a:lnTo>
                  <a:lnTo>
                    <a:pt x="24" y="446"/>
                  </a:lnTo>
                  <a:lnTo>
                    <a:pt x="33" y="460"/>
                  </a:lnTo>
                  <a:lnTo>
                    <a:pt x="43" y="470"/>
                  </a:lnTo>
                  <a:lnTo>
                    <a:pt x="52" y="484"/>
                  </a:lnTo>
                  <a:lnTo>
                    <a:pt x="67" y="494"/>
                  </a:lnTo>
                  <a:lnTo>
                    <a:pt x="76" y="504"/>
                  </a:lnTo>
                  <a:lnTo>
                    <a:pt x="91" y="513"/>
                  </a:lnTo>
                  <a:lnTo>
                    <a:pt x="100" y="523"/>
                  </a:lnTo>
                  <a:lnTo>
                    <a:pt x="115" y="528"/>
                  </a:lnTo>
                  <a:lnTo>
                    <a:pt x="129" y="532"/>
                  </a:lnTo>
                  <a:lnTo>
                    <a:pt x="144" y="542"/>
                  </a:lnTo>
                  <a:lnTo>
                    <a:pt x="158" y="547"/>
                  </a:lnTo>
                  <a:lnTo>
                    <a:pt x="172" y="552"/>
                  </a:lnTo>
                  <a:lnTo>
                    <a:pt x="192" y="556"/>
                  </a:lnTo>
                  <a:lnTo>
                    <a:pt x="206" y="556"/>
                  </a:lnTo>
                  <a:lnTo>
                    <a:pt x="220" y="561"/>
                  </a:lnTo>
                  <a:lnTo>
                    <a:pt x="240" y="561"/>
                  </a:lnTo>
                  <a:lnTo>
                    <a:pt x="254" y="566"/>
                  </a:lnTo>
                  <a:lnTo>
                    <a:pt x="273" y="566"/>
                  </a:lnTo>
                  <a:lnTo>
                    <a:pt x="288" y="566"/>
                  </a:lnTo>
                  <a:lnTo>
                    <a:pt x="307" y="571"/>
                  </a:lnTo>
                  <a:lnTo>
                    <a:pt x="321" y="571"/>
                  </a:lnTo>
                  <a:lnTo>
                    <a:pt x="340" y="571"/>
                  </a:lnTo>
                  <a:lnTo>
                    <a:pt x="355" y="566"/>
                  </a:lnTo>
                  <a:lnTo>
                    <a:pt x="374" y="566"/>
                  </a:lnTo>
                  <a:lnTo>
                    <a:pt x="388" y="566"/>
                  </a:lnTo>
                  <a:lnTo>
                    <a:pt x="403" y="566"/>
                  </a:lnTo>
                  <a:lnTo>
                    <a:pt x="422" y="566"/>
                  </a:lnTo>
                  <a:lnTo>
                    <a:pt x="436" y="561"/>
                  </a:lnTo>
                  <a:lnTo>
                    <a:pt x="451" y="561"/>
                  </a:lnTo>
                  <a:lnTo>
                    <a:pt x="465" y="556"/>
                  </a:lnTo>
                  <a:lnTo>
                    <a:pt x="480" y="556"/>
                  </a:lnTo>
                  <a:lnTo>
                    <a:pt x="494" y="556"/>
                  </a:lnTo>
                  <a:lnTo>
                    <a:pt x="489" y="547"/>
                  </a:lnTo>
                  <a:lnTo>
                    <a:pt x="489" y="537"/>
                  </a:lnTo>
                  <a:lnTo>
                    <a:pt x="484" y="528"/>
                  </a:lnTo>
                  <a:lnTo>
                    <a:pt x="480" y="518"/>
                  </a:lnTo>
                  <a:lnTo>
                    <a:pt x="480" y="508"/>
                  </a:lnTo>
                  <a:lnTo>
                    <a:pt x="475" y="499"/>
                  </a:lnTo>
                  <a:lnTo>
                    <a:pt x="475" y="489"/>
                  </a:lnTo>
                  <a:lnTo>
                    <a:pt x="470" y="480"/>
                  </a:lnTo>
                  <a:lnTo>
                    <a:pt x="470" y="470"/>
                  </a:lnTo>
                  <a:lnTo>
                    <a:pt x="465" y="456"/>
                  </a:lnTo>
                  <a:lnTo>
                    <a:pt x="465" y="446"/>
                  </a:lnTo>
                  <a:lnTo>
                    <a:pt x="460" y="436"/>
                  </a:lnTo>
                  <a:lnTo>
                    <a:pt x="460" y="427"/>
                  </a:lnTo>
                  <a:lnTo>
                    <a:pt x="456" y="417"/>
                  </a:lnTo>
                  <a:lnTo>
                    <a:pt x="456" y="408"/>
                  </a:lnTo>
                  <a:lnTo>
                    <a:pt x="456" y="398"/>
                  </a:lnTo>
                  <a:lnTo>
                    <a:pt x="451" y="389"/>
                  </a:lnTo>
                  <a:lnTo>
                    <a:pt x="451" y="379"/>
                  </a:lnTo>
                  <a:lnTo>
                    <a:pt x="446" y="365"/>
                  </a:lnTo>
                  <a:lnTo>
                    <a:pt x="446" y="355"/>
                  </a:lnTo>
                  <a:lnTo>
                    <a:pt x="446" y="345"/>
                  </a:lnTo>
                  <a:lnTo>
                    <a:pt x="441" y="336"/>
                  </a:lnTo>
                  <a:lnTo>
                    <a:pt x="441" y="326"/>
                  </a:lnTo>
                  <a:lnTo>
                    <a:pt x="441" y="312"/>
                  </a:lnTo>
                  <a:lnTo>
                    <a:pt x="436" y="302"/>
                  </a:lnTo>
                  <a:lnTo>
                    <a:pt x="436" y="293"/>
                  </a:lnTo>
                  <a:lnTo>
                    <a:pt x="436" y="278"/>
                  </a:lnTo>
                  <a:lnTo>
                    <a:pt x="432" y="269"/>
                  </a:lnTo>
                  <a:lnTo>
                    <a:pt x="432" y="259"/>
                  </a:lnTo>
                  <a:lnTo>
                    <a:pt x="432" y="249"/>
                  </a:lnTo>
                  <a:lnTo>
                    <a:pt x="427" y="235"/>
                  </a:lnTo>
                  <a:lnTo>
                    <a:pt x="427" y="225"/>
                  </a:lnTo>
                  <a:lnTo>
                    <a:pt x="417" y="221"/>
                  </a:lnTo>
                  <a:lnTo>
                    <a:pt x="412" y="211"/>
                  </a:lnTo>
                  <a:lnTo>
                    <a:pt x="403" y="206"/>
                  </a:lnTo>
                  <a:lnTo>
                    <a:pt x="393" y="201"/>
                  </a:lnTo>
                  <a:lnTo>
                    <a:pt x="384" y="192"/>
                  </a:lnTo>
                  <a:lnTo>
                    <a:pt x="374" y="187"/>
                  </a:lnTo>
                  <a:lnTo>
                    <a:pt x="369" y="177"/>
                  </a:lnTo>
                  <a:lnTo>
                    <a:pt x="360" y="173"/>
                  </a:lnTo>
                  <a:lnTo>
                    <a:pt x="350" y="168"/>
                  </a:lnTo>
                  <a:lnTo>
                    <a:pt x="340" y="158"/>
                  </a:lnTo>
                  <a:lnTo>
                    <a:pt x="336" y="154"/>
                  </a:lnTo>
                  <a:lnTo>
                    <a:pt x="326" y="144"/>
                  </a:lnTo>
                  <a:lnTo>
                    <a:pt x="316" y="139"/>
                  </a:lnTo>
                  <a:lnTo>
                    <a:pt x="307" y="130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3" y="110"/>
                  </a:lnTo>
                  <a:lnTo>
                    <a:pt x="273" y="101"/>
                  </a:lnTo>
                  <a:lnTo>
                    <a:pt x="268" y="96"/>
                  </a:lnTo>
                  <a:lnTo>
                    <a:pt x="259" y="86"/>
                  </a:lnTo>
                  <a:lnTo>
                    <a:pt x="249" y="82"/>
                  </a:lnTo>
                  <a:lnTo>
                    <a:pt x="244" y="72"/>
                  </a:lnTo>
                  <a:lnTo>
                    <a:pt x="235" y="67"/>
                  </a:lnTo>
                  <a:lnTo>
                    <a:pt x="225" y="58"/>
                  </a:lnTo>
                  <a:lnTo>
                    <a:pt x="220" y="53"/>
                  </a:lnTo>
                  <a:lnTo>
                    <a:pt x="211" y="43"/>
                  </a:lnTo>
                  <a:lnTo>
                    <a:pt x="201" y="38"/>
                  </a:lnTo>
                  <a:lnTo>
                    <a:pt x="196" y="29"/>
                  </a:lnTo>
                  <a:lnTo>
                    <a:pt x="187" y="24"/>
                  </a:lnTo>
                  <a:lnTo>
                    <a:pt x="177" y="14"/>
                  </a:lnTo>
                  <a:lnTo>
                    <a:pt x="172" y="5"/>
                  </a:lnTo>
                  <a:lnTo>
                    <a:pt x="163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171"/>
            <p:cNvSpPr>
              <a:spLocks noChangeAspect="1"/>
            </p:cNvSpPr>
            <p:nvPr/>
          </p:nvSpPr>
          <p:spPr bwMode="auto">
            <a:xfrm>
              <a:off x="4063" y="4722"/>
              <a:ext cx="345" cy="292"/>
            </a:xfrm>
            <a:custGeom>
              <a:avLst/>
              <a:gdLst>
                <a:gd name="T0" fmla="*/ 341 w 345"/>
                <a:gd name="T1" fmla="*/ 86 h 292"/>
                <a:gd name="T2" fmla="*/ 321 w 345"/>
                <a:gd name="T3" fmla="*/ 81 h 292"/>
                <a:gd name="T4" fmla="*/ 302 w 345"/>
                <a:gd name="T5" fmla="*/ 72 h 292"/>
                <a:gd name="T6" fmla="*/ 283 w 345"/>
                <a:gd name="T7" fmla="*/ 62 h 292"/>
                <a:gd name="T8" fmla="*/ 264 w 345"/>
                <a:gd name="T9" fmla="*/ 57 h 292"/>
                <a:gd name="T10" fmla="*/ 245 w 345"/>
                <a:gd name="T11" fmla="*/ 52 h 292"/>
                <a:gd name="T12" fmla="*/ 230 w 345"/>
                <a:gd name="T13" fmla="*/ 43 h 292"/>
                <a:gd name="T14" fmla="*/ 211 w 345"/>
                <a:gd name="T15" fmla="*/ 38 h 292"/>
                <a:gd name="T16" fmla="*/ 192 w 345"/>
                <a:gd name="T17" fmla="*/ 33 h 292"/>
                <a:gd name="T18" fmla="*/ 177 w 345"/>
                <a:gd name="T19" fmla="*/ 28 h 292"/>
                <a:gd name="T20" fmla="*/ 158 w 345"/>
                <a:gd name="T21" fmla="*/ 24 h 292"/>
                <a:gd name="T22" fmla="*/ 139 w 345"/>
                <a:gd name="T23" fmla="*/ 19 h 292"/>
                <a:gd name="T24" fmla="*/ 120 w 345"/>
                <a:gd name="T25" fmla="*/ 14 h 292"/>
                <a:gd name="T26" fmla="*/ 105 w 345"/>
                <a:gd name="T27" fmla="*/ 9 h 292"/>
                <a:gd name="T28" fmla="*/ 86 w 345"/>
                <a:gd name="T29" fmla="*/ 4 h 292"/>
                <a:gd name="T30" fmla="*/ 72 w 345"/>
                <a:gd name="T31" fmla="*/ 0 h 292"/>
                <a:gd name="T32" fmla="*/ 57 w 345"/>
                <a:gd name="T33" fmla="*/ 9 h 292"/>
                <a:gd name="T34" fmla="*/ 53 w 345"/>
                <a:gd name="T35" fmla="*/ 28 h 292"/>
                <a:gd name="T36" fmla="*/ 48 w 345"/>
                <a:gd name="T37" fmla="*/ 43 h 292"/>
                <a:gd name="T38" fmla="*/ 43 w 345"/>
                <a:gd name="T39" fmla="*/ 62 h 292"/>
                <a:gd name="T40" fmla="*/ 38 w 345"/>
                <a:gd name="T41" fmla="*/ 81 h 292"/>
                <a:gd name="T42" fmla="*/ 33 w 345"/>
                <a:gd name="T43" fmla="*/ 100 h 292"/>
                <a:gd name="T44" fmla="*/ 33 w 345"/>
                <a:gd name="T45" fmla="*/ 120 h 292"/>
                <a:gd name="T46" fmla="*/ 29 w 345"/>
                <a:gd name="T47" fmla="*/ 139 h 292"/>
                <a:gd name="T48" fmla="*/ 24 w 345"/>
                <a:gd name="T49" fmla="*/ 153 h 292"/>
                <a:gd name="T50" fmla="*/ 19 w 345"/>
                <a:gd name="T51" fmla="*/ 172 h 292"/>
                <a:gd name="T52" fmla="*/ 19 w 345"/>
                <a:gd name="T53" fmla="*/ 192 h 292"/>
                <a:gd name="T54" fmla="*/ 14 w 345"/>
                <a:gd name="T55" fmla="*/ 211 h 292"/>
                <a:gd name="T56" fmla="*/ 9 w 345"/>
                <a:gd name="T57" fmla="*/ 230 h 292"/>
                <a:gd name="T58" fmla="*/ 9 w 345"/>
                <a:gd name="T59" fmla="*/ 249 h 292"/>
                <a:gd name="T60" fmla="*/ 5 w 345"/>
                <a:gd name="T61" fmla="*/ 268 h 292"/>
                <a:gd name="T62" fmla="*/ 0 w 345"/>
                <a:gd name="T63" fmla="*/ 287 h 292"/>
                <a:gd name="T64" fmla="*/ 9 w 345"/>
                <a:gd name="T65" fmla="*/ 287 h 292"/>
                <a:gd name="T66" fmla="*/ 33 w 345"/>
                <a:gd name="T67" fmla="*/ 268 h 292"/>
                <a:gd name="T68" fmla="*/ 53 w 345"/>
                <a:gd name="T69" fmla="*/ 254 h 292"/>
                <a:gd name="T70" fmla="*/ 72 w 345"/>
                <a:gd name="T71" fmla="*/ 240 h 292"/>
                <a:gd name="T72" fmla="*/ 96 w 345"/>
                <a:gd name="T73" fmla="*/ 225 h 292"/>
                <a:gd name="T74" fmla="*/ 115 w 345"/>
                <a:gd name="T75" fmla="*/ 211 h 292"/>
                <a:gd name="T76" fmla="*/ 134 w 345"/>
                <a:gd name="T77" fmla="*/ 201 h 292"/>
                <a:gd name="T78" fmla="*/ 158 w 345"/>
                <a:gd name="T79" fmla="*/ 187 h 292"/>
                <a:gd name="T80" fmla="*/ 177 w 345"/>
                <a:gd name="T81" fmla="*/ 177 h 292"/>
                <a:gd name="T82" fmla="*/ 201 w 345"/>
                <a:gd name="T83" fmla="*/ 163 h 292"/>
                <a:gd name="T84" fmla="*/ 225 w 345"/>
                <a:gd name="T85" fmla="*/ 153 h 292"/>
                <a:gd name="T86" fmla="*/ 245 w 345"/>
                <a:gd name="T87" fmla="*/ 144 h 292"/>
                <a:gd name="T88" fmla="*/ 269 w 345"/>
                <a:gd name="T89" fmla="*/ 129 h 292"/>
                <a:gd name="T90" fmla="*/ 293 w 345"/>
                <a:gd name="T91" fmla="*/ 120 h 292"/>
                <a:gd name="T92" fmla="*/ 312 w 345"/>
                <a:gd name="T93" fmla="*/ 110 h 292"/>
                <a:gd name="T94" fmla="*/ 336 w 345"/>
                <a:gd name="T95" fmla="*/ 9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5" h="292">
                  <a:moveTo>
                    <a:pt x="345" y="91"/>
                  </a:moveTo>
                  <a:lnTo>
                    <a:pt x="341" y="86"/>
                  </a:lnTo>
                  <a:lnTo>
                    <a:pt x="331" y="81"/>
                  </a:lnTo>
                  <a:lnTo>
                    <a:pt x="321" y="81"/>
                  </a:lnTo>
                  <a:lnTo>
                    <a:pt x="312" y="76"/>
                  </a:lnTo>
                  <a:lnTo>
                    <a:pt x="302" y="72"/>
                  </a:lnTo>
                  <a:lnTo>
                    <a:pt x="293" y="67"/>
                  </a:lnTo>
                  <a:lnTo>
                    <a:pt x="283" y="62"/>
                  </a:lnTo>
                  <a:lnTo>
                    <a:pt x="273" y="62"/>
                  </a:lnTo>
                  <a:lnTo>
                    <a:pt x="264" y="57"/>
                  </a:lnTo>
                  <a:lnTo>
                    <a:pt x="254" y="52"/>
                  </a:lnTo>
                  <a:lnTo>
                    <a:pt x="245" y="52"/>
                  </a:lnTo>
                  <a:lnTo>
                    <a:pt x="240" y="48"/>
                  </a:lnTo>
                  <a:lnTo>
                    <a:pt x="230" y="43"/>
                  </a:lnTo>
                  <a:lnTo>
                    <a:pt x="221" y="43"/>
                  </a:lnTo>
                  <a:lnTo>
                    <a:pt x="211" y="38"/>
                  </a:lnTo>
                  <a:lnTo>
                    <a:pt x="201" y="33"/>
                  </a:lnTo>
                  <a:lnTo>
                    <a:pt x="192" y="33"/>
                  </a:lnTo>
                  <a:lnTo>
                    <a:pt x="182" y="28"/>
                  </a:lnTo>
                  <a:lnTo>
                    <a:pt x="177" y="28"/>
                  </a:lnTo>
                  <a:lnTo>
                    <a:pt x="168" y="24"/>
                  </a:lnTo>
                  <a:lnTo>
                    <a:pt x="158" y="24"/>
                  </a:lnTo>
                  <a:lnTo>
                    <a:pt x="149" y="19"/>
                  </a:lnTo>
                  <a:lnTo>
                    <a:pt x="139" y="19"/>
                  </a:lnTo>
                  <a:lnTo>
                    <a:pt x="129" y="14"/>
                  </a:lnTo>
                  <a:lnTo>
                    <a:pt x="120" y="14"/>
                  </a:lnTo>
                  <a:lnTo>
                    <a:pt x="115" y="9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6" y="4"/>
                  </a:lnTo>
                  <a:lnTo>
                    <a:pt x="77" y="4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7" y="9"/>
                  </a:lnTo>
                  <a:lnTo>
                    <a:pt x="57" y="19"/>
                  </a:lnTo>
                  <a:lnTo>
                    <a:pt x="53" y="28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48" y="52"/>
                  </a:lnTo>
                  <a:lnTo>
                    <a:pt x="43" y="62"/>
                  </a:lnTo>
                  <a:lnTo>
                    <a:pt x="43" y="72"/>
                  </a:lnTo>
                  <a:lnTo>
                    <a:pt x="38" y="81"/>
                  </a:lnTo>
                  <a:lnTo>
                    <a:pt x="38" y="91"/>
                  </a:lnTo>
                  <a:lnTo>
                    <a:pt x="33" y="100"/>
                  </a:lnTo>
                  <a:lnTo>
                    <a:pt x="33" y="110"/>
                  </a:lnTo>
                  <a:lnTo>
                    <a:pt x="33" y="120"/>
                  </a:lnTo>
                  <a:lnTo>
                    <a:pt x="29" y="129"/>
                  </a:lnTo>
                  <a:lnTo>
                    <a:pt x="29" y="139"/>
                  </a:lnTo>
                  <a:lnTo>
                    <a:pt x="24" y="144"/>
                  </a:lnTo>
                  <a:lnTo>
                    <a:pt x="24" y="153"/>
                  </a:lnTo>
                  <a:lnTo>
                    <a:pt x="24" y="163"/>
                  </a:lnTo>
                  <a:lnTo>
                    <a:pt x="19" y="172"/>
                  </a:lnTo>
                  <a:lnTo>
                    <a:pt x="19" y="182"/>
                  </a:lnTo>
                  <a:lnTo>
                    <a:pt x="19" y="192"/>
                  </a:lnTo>
                  <a:lnTo>
                    <a:pt x="14" y="201"/>
                  </a:lnTo>
                  <a:lnTo>
                    <a:pt x="14" y="211"/>
                  </a:lnTo>
                  <a:lnTo>
                    <a:pt x="14" y="220"/>
                  </a:lnTo>
                  <a:lnTo>
                    <a:pt x="9" y="230"/>
                  </a:lnTo>
                  <a:lnTo>
                    <a:pt x="9" y="240"/>
                  </a:lnTo>
                  <a:lnTo>
                    <a:pt x="9" y="249"/>
                  </a:lnTo>
                  <a:lnTo>
                    <a:pt x="5" y="259"/>
                  </a:lnTo>
                  <a:lnTo>
                    <a:pt x="5" y="268"/>
                  </a:lnTo>
                  <a:lnTo>
                    <a:pt x="5" y="278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9" y="287"/>
                  </a:lnTo>
                  <a:lnTo>
                    <a:pt x="19" y="278"/>
                  </a:lnTo>
                  <a:lnTo>
                    <a:pt x="33" y="268"/>
                  </a:lnTo>
                  <a:lnTo>
                    <a:pt x="43" y="263"/>
                  </a:lnTo>
                  <a:lnTo>
                    <a:pt x="53" y="254"/>
                  </a:lnTo>
                  <a:lnTo>
                    <a:pt x="62" y="249"/>
                  </a:lnTo>
                  <a:lnTo>
                    <a:pt x="72" y="240"/>
                  </a:lnTo>
                  <a:lnTo>
                    <a:pt x="81" y="235"/>
                  </a:lnTo>
                  <a:lnTo>
                    <a:pt x="96" y="225"/>
                  </a:lnTo>
                  <a:lnTo>
                    <a:pt x="105" y="220"/>
                  </a:lnTo>
                  <a:lnTo>
                    <a:pt x="115" y="211"/>
                  </a:lnTo>
                  <a:lnTo>
                    <a:pt x="125" y="206"/>
                  </a:lnTo>
                  <a:lnTo>
                    <a:pt x="134" y="201"/>
                  </a:lnTo>
                  <a:lnTo>
                    <a:pt x="149" y="196"/>
                  </a:lnTo>
                  <a:lnTo>
                    <a:pt x="158" y="187"/>
                  </a:lnTo>
                  <a:lnTo>
                    <a:pt x="168" y="182"/>
                  </a:lnTo>
                  <a:lnTo>
                    <a:pt x="177" y="177"/>
                  </a:lnTo>
                  <a:lnTo>
                    <a:pt x="192" y="172"/>
                  </a:lnTo>
                  <a:lnTo>
                    <a:pt x="201" y="163"/>
                  </a:lnTo>
                  <a:lnTo>
                    <a:pt x="211" y="158"/>
                  </a:lnTo>
                  <a:lnTo>
                    <a:pt x="225" y="153"/>
                  </a:lnTo>
                  <a:lnTo>
                    <a:pt x="235" y="148"/>
                  </a:lnTo>
                  <a:lnTo>
                    <a:pt x="245" y="144"/>
                  </a:lnTo>
                  <a:lnTo>
                    <a:pt x="259" y="139"/>
                  </a:lnTo>
                  <a:lnTo>
                    <a:pt x="269" y="129"/>
                  </a:lnTo>
                  <a:lnTo>
                    <a:pt x="278" y="124"/>
                  </a:lnTo>
                  <a:lnTo>
                    <a:pt x="293" y="120"/>
                  </a:lnTo>
                  <a:lnTo>
                    <a:pt x="302" y="115"/>
                  </a:lnTo>
                  <a:lnTo>
                    <a:pt x="312" y="110"/>
                  </a:lnTo>
                  <a:lnTo>
                    <a:pt x="326" y="100"/>
                  </a:lnTo>
                  <a:lnTo>
                    <a:pt x="336" y="96"/>
                  </a:lnTo>
                  <a:lnTo>
                    <a:pt x="345" y="9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172"/>
            <p:cNvSpPr>
              <a:spLocks noChangeAspect="1"/>
            </p:cNvSpPr>
            <p:nvPr/>
          </p:nvSpPr>
          <p:spPr bwMode="auto">
            <a:xfrm>
              <a:off x="4140" y="5830"/>
              <a:ext cx="652" cy="465"/>
            </a:xfrm>
            <a:custGeom>
              <a:avLst/>
              <a:gdLst>
                <a:gd name="T0" fmla="*/ 307 w 652"/>
                <a:gd name="T1" fmla="*/ 9 h 465"/>
                <a:gd name="T2" fmla="*/ 273 w 652"/>
                <a:gd name="T3" fmla="*/ 24 h 465"/>
                <a:gd name="T4" fmla="*/ 240 w 652"/>
                <a:gd name="T5" fmla="*/ 38 h 465"/>
                <a:gd name="T6" fmla="*/ 206 w 652"/>
                <a:gd name="T7" fmla="*/ 52 h 465"/>
                <a:gd name="T8" fmla="*/ 177 w 652"/>
                <a:gd name="T9" fmla="*/ 62 h 465"/>
                <a:gd name="T10" fmla="*/ 144 w 652"/>
                <a:gd name="T11" fmla="*/ 72 h 465"/>
                <a:gd name="T12" fmla="*/ 115 w 652"/>
                <a:gd name="T13" fmla="*/ 81 h 465"/>
                <a:gd name="T14" fmla="*/ 86 w 652"/>
                <a:gd name="T15" fmla="*/ 91 h 465"/>
                <a:gd name="T16" fmla="*/ 57 w 652"/>
                <a:gd name="T17" fmla="*/ 96 h 465"/>
                <a:gd name="T18" fmla="*/ 28 w 652"/>
                <a:gd name="T19" fmla="*/ 105 h 465"/>
                <a:gd name="T20" fmla="*/ 0 w 652"/>
                <a:gd name="T21" fmla="*/ 110 h 465"/>
                <a:gd name="T22" fmla="*/ 19 w 652"/>
                <a:gd name="T23" fmla="*/ 148 h 465"/>
                <a:gd name="T24" fmla="*/ 38 w 652"/>
                <a:gd name="T25" fmla="*/ 192 h 465"/>
                <a:gd name="T26" fmla="*/ 57 w 652"/>
                <a:gd name="T27" fmla="*/ 235 h 465"/>
                <a:gd name="T28" fmla="*/ 81 w 652"/>
                <a:gd name="T29" fmla="*/ 278 h 465"/>
                <a:gd name="T30" fmla="*/ 110 w 652"/>
                <a:gd name="T31" fmla="*/ 321 h 465"/>
                <a:gd name="T32" fmla="*/ 139 w 652"/>
                <a:gd name="T33" fmla="*/ 364 h 465"/>
                <a:gd name="T34" fmla="*/ 177 w 652"/>
                <a:gd name="T35" fmla="*/ 398 h 465"/>
                <a:gd name="T36" fmla="*/ 211 w 652"/>
                <a:gd name="T37" fmla="*/ 427 h 465"/>
                <a:gd name="T38" fmla="*/ 254 w 652"/>
                <a:gd name="T39" fmla="*/ 451 h 465"/>
                <a:gd name="T40" fmla="*/ 297 w 652"/>
                <a:gd name="T41" fmla="*/ 460 h 465"/>
                <a:gd name="T42" fmla="*/ 340 w 652"/>
                <a:gd name="T43" fmla="*/ 465 h 465"/>
                <a:gd name="T44" fmla="*/ 388 w 652"/>
                <a:gd name="T45" fmla="*/ 455 h 465"/>
                <a:gd name="T46" fmla="*/ 427 w 652"/>
                <a:gd name="T47" fmla="*/ 436 h 465"/>
                <a:gd name="T48" fmla="*/ 470 w 652"/>
                <a:gd name="T49" fmla="*/ 407 h 465"/>
                <a:gd name="T50" fmla="*/ 504 w 652"/>
                <a:gd name="T51" fmla="*/ 374 h 465"/>
                <a:gd name="T52" fmla="*/ 537 w 652"/>
                <a:gd name="T53" fmla="*/ 335 h 465"/>
                <a:gd name="T54" fmla="*/ 566 w 652"/>
                <a:gd name="T55" fmla="*/ 297 h 465"/>
                <a:gd name="T56" fmla="*/ 590 w 652"/>
                <a:gd name="T57" fmla="*/ 249 h 465"/>
                <a:gd name="T58" fmla="*/ 614 w 652"/>
                <a:gd name="T59" fmla="*/ 206 h 465"/>
                <a:gd name="T60" fmla="*/ 633 w 652"/>
                <a:gd name="T61" fmla="*/ 163 h 465"/>
                <a:gd name="T62" fmla="*/ 648 w 652"/>
                <a:gd name="T63" fmla="*/ 124 h 465"/>
                <a:gd name="T64" fmla="*/ 633 w 652"/>
                <a:gd name="T65" fmla="*/ 105 h 465"/>
                <a:gd name="T66" fmla="*/ 604 w 652"/>
                <a:gd name="T67" fmla="*/ 100 h 465"/>
                <a:gd name="T68" fmla="*/ 576 w 652"/>
                <a:gd name="T69" fmla="*/ 91 h 465"/>
                <a:gd name="T70" fmla="*/ 547 w 652"/>
                <a:gd name="T71" fmla="*/ 81 h 465"/>
                <a:gd name="T72" fmla="*/ 513 w 652"/>
                <a:gd name="T73" fmla="*/ 72 h 465"/>
                <a:gd name="T74" fmla="*/ 484 w 652"/>
                <a:gd name="T75" fmla="*/ 62 h 465"/>
                <a:gd name="T76" fmla="*/ 456 w 652"/>
                <a:gd name="T77" fmla="*/ 52 h 465"/>
                <a:gd name="T78" fmla="*/ 422 w 652"/>
                <a:gd name="T79" fmla="*/ 38 h 465"/>
                <a:gd name="T80" fmla="*/ 393 w 652"/>
                <a:gd name="T81" fmla="*/ 28 h 465"/>
                <a:gd name="T82" fmla="*/ 360 w 652"/>
                <a:gd name="T83" fmla="*/ 14 h 465"/>
                <a:gd name="T84" fmla="*/ 331 w 652"/>
                <a:gd name="T8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465">
                  <a:moveTo>
                    <a:pt x="331" y="0"/>
                  </a:moveTo>
                  <a:lnTo>
                    <a:pt x="321" y="4"/>
                  </a:lnTo>
                  <a:lnTo>
                    <a:pt x="307" y="9"/>
                  </a:lnTo>
                  <a:lnTo>
                    <a:pt x="297" y="14"/>
                  </a:lnTo>
                  <a:lnTo>
                    <a:pt x="283" y="19"/>
                  </a:lnTo>
                  <a:lnTo>
                    <a:pt x="273" y="24"/>
                  </a:lnTo>
                  <a:lnTo>
                    <a:pt x="264" y="28"/>
                  </a:lnTo>
                  <a:lnTo>
                    <a:pt x="249" y="33"/>
                  </a:lnTo>
                  <a:lnTo>
                    <a:pt x="240" y="38"/>
                  </a:lnTo>
                  <a:lnTo>
                    <a:pt x="230" y="43"/>
                  </a:lnTo>
                  <a:lnTo>
                    <a:pt x="216" y="48"/>
                  </a:lnTo>
                  <a:lnTo>
                    <a:pt x="206" y="52"/>
                  </a:lnTo>
                  <a:lnTo>
                    <a:pt x="196" y="52"/>
                  </a:lnTo>
                  <a:lnTo>
                    <a:pt x="187" y="57"/>
                  </a:lnTo>
                  <a:lnTo>
                    <a:pt x="177" y="62"/>
                  </a:lnTo>
                  <a:lnTo>
                    <a:pt x="163" y="67"/>
                  </a:lnTo>
                  <a:lnTo>
                    <a:pt x="153" y="67"/>
                  </a:lnTo>
                  <a:lnTo>
                    <a:pt x="144" y="72"/>
                  </a:lnTo>
                  <a:lnTo>
                    <a:pt x="134" y="76"/>
                  </a:lnTo>
                  <a:lnTo>
                    <a:pt x="124" y="76"/>
                  </a:lnTo>
                  <a:lnTo>
                    <a:pt x="115" y="81"/>
                  </a:lnTo>
                  <a:lnTo>
                    <a:pt x="105" y="86"/>
                  </a:lnTo>
                  <a:lnTo>
                    <a:pt x="96" y="86"/>
                  </a:lnTo>
                  <a:lnTo>
                    <a:pt x="86" y="91"/>
                  </a:lnTo>
                  <a:lnTo>
                    <a:pt x="76" y="91"/>
                  </a:lnTo>
                  <a:lnTo>
                    <a:pt x="67" y="96"/>
                  </a:lnTo>
                  <a:lnTo>
                    <a:pt x="57" y="96"/>
                  </a:lnTo>
                  <a:lnTo>
                    <a:pt x="48" y="100"/>
                  </a:lnTo>
                  <a:lnTo>
                    <a:pt x="38" y="100"/>
                  </a:lnTo>
                  <a:lnTo>
                    <a:pt x="28" y="105"/>
                  </a:lnTo>
                  <a:lnTo>
                    <a:pt x="19" y="105"/>
                  </a:lnTo>
                  <a:lnTo>
                    <a:pt x="9" y="110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4" y="134"/>
                  </a:lnTo>
                  <a:lnTo>
                    <a:pt x="19" y="148"/>
                  </a:lnTo>
                  <a:lnTo>
                    <a:pt x="24" y="163"/>
                  </a:lnTo>
                  <a:lnTo>
                    <a:pt x="28" y="177"/>
                  </a:lnTo>
                  <a:lnTo>
                    <a:pt x="38" y="192"/>
                  </a:lnTo>
                  <a:lnTo>
                    <a:pt x="43" y="206"/>
                  </a:lnTo>
                  <a:lnTo>
                    <a:pt x="52" y="220"/>
                  </a:lnTo>
                  <a:lnTo>
                    <a:pt x="57" y="235"/>
                  </a:lnTo>
                  <a:lnTo>
                    <a:pt x="67" y="249"/>
                  </a:lnTo>
                  <a:lnTo>
                    <a:pt x="72" y="263"/>
                  </a:lnTo>
                  <a:lnTo>
                    <a:pt x="81" y="278"/>
                  </a:lnTo>
                  <a:lnTo>
                    <a:pt x="91" y="292"/>
                  </a:lnTo>
                  <a:lnTo>
                    <a:pt x="100" y="307"/>
                  </a:lnTo>
                  <a:lnTo>
                    <a:pt x="110" y="321"/>
                  </a:lnTo>
                  <a:lnTo>
                    <a:pt x="120" y="335"/>
                  </a:lnTo>
                  <a:lnTo>
                    <a:pt x="129" y="350"/>
                  </a:lnTo>
                  <a:lnTo>
                    <a:pt x="139" y="364"/>
                  </a:lnTo>
                  <a:lnTo>
                    <a:pt x="153" y="374"/>
                  </a:lnTo>
                  <a:lnTo>
                    <a:pt x="163" y="388"/>
                  </a:lnTo>
                  <a:lnTo>
                    <a:pt x="177" y="398"/>
                  </a:lnTo>
                  <a:lnTo>
                    <a:pt x="187" y="407"/>
                  </a:lnTo>
                  <a:lnTo>
                    <a:pt x="201" y="417"/>
                  </a:lnTo>
                  <a:lnTo>
                    <a:pt x="211" y="427"/>
                  </a:lnTo>
                  <a:lnTo>
                    <a:pt x="225" y="436"/>
                  </a:lnTo>
                  <a:lnTo>
                    <a:pt x="240" y="441"/>
                  </a:lnTo>
                  <a:lnTo>
                    <a:pt x="254" y="451"/>
                  </a:lnTo>
                  <a:lnTo>
                    <a:pt x="268" y="455"/>
                  </a:lnTo>
                  <a:lnTo>
                    <a:pt x="283" y="460"/>
                  </a:lnTo>
                  <a:lnTo>
                    <a:pt x="297" y="460"/>
                  </a:lnTo>
                  <a:lnTo>
                    <a:pt x="312" y="465"/>
                  </a:lnTo>
                  <a:lnTo>
                    <a:pt x="326" y="465"/>
                  </a:lnTo>
                  <a:lnTo>
                    <a:pt x="340" y="465"/>
                  </a:lnTo>
                  <a:lnTo>
                    <a:pt x="360" y="460"/>
                  </a:lnTo>
                  <a:lnTo>
                    <a:pt x="374" y="460"/>
                  </a:lnTo>
                  <a:lnTo>
                    <a:pt x="388" y="455"/>
                  </a:lnTo>
                  <a:lnTo>
                    <a:pt x="403" y="451"/>
                  </a:lnTo>
                  <a:lnTo>
                    <a:pt x="417" y="441"/>
                  </a:lnTo>
                  <a:lnTo>
                    <a:pt x="427" y="436"/>
                  </a:lnTo>
                  <a:lnTo>
                    <a:pt x="441" y="427"/>
                  </a:lnTo>
                  <a:lnTo>
                    <a:pt x="456" y="417"/>
                  </a:lnTo>
                  <a:lnTo>
                    <a:pt x="470" y="407"/>
                  </a:lnTo>
                  <a:lnTo>
                    <a:pt x="480" y="398"/>
                  </a:lnTo>
                  <a:lnTo>
                    <a:pt x="489" y="388"/>
                  </a:lnTo>
                  <a:lnTo>
                    <a:pt x="504" y="374"/>
                  </a:lnTo>
                  <a:lnTo>
                    <a:pt x="513" y="364"/>
                  </a:lnTo>
                  <a:lnTo>
                    <a:pt x="523" y="350"/>
                  </a:lnTo>
                  <a:lnTo>
                    <a:pt x="537" y="335"/>
                  </a:lnTo>
                  <a:lnTo>
                    <a:pt x="547" y="326"/>
                  </a:lnTo>
                  <a:lnTo>
                    <a:pt x="556" y="311"/>
                  </a:lnTo>
                  <a:lnTo>
                    <a:pt x="566" y="297"/>
                  </a:lnTo>
                  <a:lnTo>
                    <a:pt x="571" y="283"/>
                  </a:lnTo>
                  <a:lnTo>
                    <a:pt x="580" y="268"/>
                  </a:lnTo>
                  <a:lnTo>
                    <a:pt x="590" y="249"/>
                  </a:lnTo>
                  <a:lnTo>
                    <a:pt x="595" y="235"/>
                  </a:lnTo>
                  <a:lnTo>
                    <a:pt x="604" y="220"/>
                  </a:lnTo>
                  <a:lnTo>
                    <a:pt x="614" y="206"/>
                  </a:lnTo>
                  <a:lnTo>
                    <a:pt x="619" y="192"/>
                  </a:lnTo>
                  <a:lnTo>
                    <a:pt x="624" y="177"/>
                  </a:lnTo>
                  <a:lnTo>
                    <a:pt x="633" y="163"/>
                  </a:lnTo>
                  <a:lnTo>
                    <a:pt x="638" y="148"/>
                  </a:lnTo>
                  <a:lnTo>
                    <a:pt x="643" y="134"/>
                  </a:lnTo>
                  <a:lnTo>
                    <a:pt x="648" y="124"/>
                  </a:lnTo>
                  <a:lnTo>
                    <a:pt x="652" y="110"/>
                  </a:lnTo>
                  <a:lnTo>
                    <a:pt x="643" y="105"/>
                  </a:lnTo>
                  <a:lnTo>
                    <a:pt x="633" y="105"/>
                  </a:lnTo>
                  <a:lnTo>
                    <a:pt x="624" y="105"/>
                  </a:lnTo>
                  <a:lnTo>
                    <a:pt x="614" y="100"/>
                  </a:lnTo>
                  <a:lnTo>
                    <a:pt x="604" y="100"/>
                  </a:lnTo>
                  <a:lnTo>
                    <a:pt x="595" y="96"/>
                  </a:lnTo>
                  <a:lnTo>
                    <a:pt x="585" y="96"/>
                  </a:lnTo>
                  <a:lnTo>
                    <a:pt x="576" y="91"/>
                  </a:lnTo>
                  <a:lnTo>
                    <a:pt x="566" y="86"/>
                  </a:lnTo>
                  <a:lnTo>
                    <a:pt x="556" y="86"/>
                  </a:lnTo>
                  <a:lnTo>
                    <a:pt x="547" y="81"/>
                  </a:lnTo>
                  <a:lnTo>
                    <a:pt x="532" y="81"/>
                  </a:lnTo>
                  <a:lnTo>
                    <a:pt x="523" y="76"/>
                  </a:lnTo>
                  <a:lnTo>
                    <a:pt x="513" y="72"/>
                  </a:lnTo>
                  <a:lnTo>
                    <a:pt x="504" y="72"/>
                  </a:lnTo>
                  <a:lnTo>
                    <a:pt x="494" y="67"/>
                  </a:lnTo>
                  <a:lnTo>
                    <a:pt x="484" y="62"/>
                  </a:lnTo>
                  <a:lnTo>
                    <a:pt x="475" y="57"/>
                  </a:lnTo>
                  <a:lnTo>
                    <a:pt x="465" y="57"/>
                  </a:lnTo>
                  <a:lnTo>
                    <a:pt x="456" y="52"/>
                  </a:lnTo>
                  <a:lnTo>
                    <a:pt x="446" y="48"/>
                  </a:lnTo>
                  <a:lnTo>
                    <a:pt x="432" y="43"/>
                  </a:lnTo>
                  <a:lnTo>
                    <a:pt x="422" y="38"/>
                  </a:lnTo>
                  <a:lnTo>
                    <a:pt x="412" y="38"/>
                  </a:lnTo>
                  <a:lnTo>
                    <a:pt x="403" y="33"/>
                  </a:lnTo>
                  <a:lnTo>
                    <a:pt x="393" y="28"/>
                  </a:lnTo>
                  <a:lnTo>
                    <a:pt x="384" y="24"/>
                  </a:lnTo>
                  <a:lnTo>
                    <a:pt x="374" y="19"/>
                  </a:lnTo>
                  <a:lnTo>
                    <a:pt x="360" y="14"/>
                  </a:lnTo>
                  <a:lnTo>
                    <a:pt x="350" y="9"/>
                  </a:lnTo>
                  <a:lnTo>
                    <a:pt x="340" y="4"/>
                  </a:lnTo>
                  <a:lnTo>
                    <a:pt x="331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173"/>
            <p:cNvSpPr>
              <a:spLocks noChangeAspect="1"/>
            </p:cNvSpPr>
            <p:nvPr/>
          </p:nvSpPr>
          <p:spPr bwMode="auto">
            <a:xfrm>
              <a:off x="4524" y="5604"/>
              <a:ext cx="350" cy="293"/>
            </a:xfrm>
            <a:custGeom>
              <a:avLst/>
              <a:gdLst>
                <a:gd name="T0" fmla="*/ 9 w 350"/>
                <a:gd name="T1" fmla="*/ 202 h 293"/>
                <a:gd name="T2" fmla="*/ 24 w 350"/>
                <a:gd name="T3" fmla="*/ 211 h 293"/>
                <a:gd name="T4" fmla="*/ 43 w 350"/>
                <a:gd name="T5" fmla="*/ 216 h 293"/>
                <a:gd name="T6" fmla="*/ 62 w 350"/>
                <a:gd name="T7" fmla="*/ 226 h 293"/>
                <a:gd name="T8" fmla="*/ 76 w 350"/>
                <a:gd name="T9" fmla="*/ 230 h 293"/>
                <a:gd name="T10" fmla="*/ 96 w 350"/>
                <a:gd name="T11" fmla="*/ 235 h 293"/>
                <a:gd name="T12" fmla="*/ 115 w 350"/>
                <a:gd name="T13" fmla="*/ 245 h 293"/>
                <a:gd name="T14" fmla="*/ 129 w 350"/>
                <a:gd name="T15" fmla="*/ 250 h 293"/>
                <a:gd name="T16" fmla="*/ 148 w 350"/>
                <a:gd name="T17" fmla="*/ 254 h 293"/>
                <a:gd name="T18" fmla="*/ 168 w 350"/>
                <a:gd name="T19" fmla="*/ 264 h 293"/>
                <a:gd name="T20" fmla="*/ 187 w 350"/>
                <a:gd name="T21" fmla="*/ 269 h 293"/>
                <a:gd name="T22" fmla="*/ 201 w 350"/>
                <a:gd name="T23" fmla="*/ 274 h 293"/>
                <a:gd name="T24" fmla="*/ 220 w 350"/>
                <a:gd name="T25" fmla="*/ 278 h 293"/>
                <a:gd name="T26" fmla="*/ 240 w 350"/>
                <a:gd name="T27" fmla="*/ 283 h 293"/>
                <a:gd name="T28" fmla="*/ 259 w 350"/>
                <a:gd name="T29" fmla="*/ 288 h 293"/>
                <a:gd name="T30" fmla="*/ 278 w 350"/>
                <a:gd name="T31" fmla="*/ 288 h 293"/>
                <a:gd name="T32" fmla="*/ 288 w 350"/>
                <a:gd name="T33" fmla="*/ 283 h 293"/>
                <a:gd name="T34" fmla="*/ 292 w 350"/>
                <a:gd name="T35" fmla="*/ 269 h 293"/>
                <a:gd name="T36" fmla="*/ 297 w 350"/>
                <a:gd name="T37" fmla="*/ 250 h 293"/>
                <a:gd name="T38" fmla="*/ 302 w 350"/>
                <a:gd name="T39" fmla="*/ 230 h 293"/>
                <a:gd name="T40" fmla="*/ 307 w 350"/>
                <a:gd name="T41" fmla="*/ 216 h 293"/>
                <a:gd name="T42" fmla="*/ 312 w 350"/>
                <a:gd name="T43" fmla="*/ 197 h 293"/>
                <a:gd name="T44" fmla="*/ 316 w 350"/>
                <a:gd name="T45" fmla="*/ 178 h 293"/>
                <a:gd name="T46" fmla="*/ 316 w 350"/>
                <a:gd name="T47" fmla="*/ 163 h 293"/>
                <a:gd name="T48" fmla="*/ 321 w 350"/>
                <a:gd name="T49" fmla="*/ 144 h 293"/>
                <a:gd name="T50" fmla="*/ 326 w 350"/>
                <a:gd name="T51" fmla="*/ 125 h 293"/>
                <a:gd name="T52" fmla="*/ 331 w 350"/>
                <a:gd name="T53" fmla="*/ 106 h 293"/>
                <a:gd name="T54" fmla="*/ 336 w 350"/>
                <a:gd name="T55" fmla="*/ 87 h 293"/>
                <a:gd name="T56" fmla="*/ 336 w 350"/>
                <a:gd name="T57" fmla="*/ 67 h 293"/>
                <a:gd name="T58" fmla="*/ 340 w 350"/>
                <a:gd name="T59" fmla="*/ 48 h 293"/>
                <a:gd name="T60" fmla="*/ 345 w 350"/>
                <a:gd name="T61" fmla="*/ 29 h 293"/>
                <a:gd name="T62" fmla="*/ 350 w 350"/>
                <a:gd name="T63" fmla="*/ 10 h 293"/>
                <a:gd name="T64" fmla="*/ 340 w 350"/>
                <a:gd name="T65" fmla="*/ 10 h 293"/>
                <a:gd name="T66" fmla="*/ 316 w 350"/>
                <a:gd name="T67" fmla="*/ 24 h 293"/>
                <a:gd name="T68" fmla="*/ 297 w 350"/>
                <a:gd name="T69" fmla="*/ 34 h 293"/>
                <a:gd name="T70" fmla="*/ 273 w 350"/>
                <a:gd name="T71" fmla="*/ 48 h 293"/>
                <a:gd name="T72" fmla="*/ 254 w 350"/>
                <a:gd name="T73" fmla="*/ 63 h 293"/>
                <a:gd name="T74" fmla="*/ 235 w 350"/>
                <a:gd name="T75" fmla="*/ 77 h 293"/>
                <a:gd name="T76" fmla="*/ 211 w 350"/>
                <a:gd name="T77" fmla="*/ 91 h 293"/>
                <a:gd name="T78" fmla="*/ 192 w 350"/>
                <a:gd name="T79" fmla="*/ 101 h 293"/>
                <a:gd name="T80" fmla="*/ 168 w 350"/>
                <a:gd name="T81" fmla="*/ 115 h 293"/>
                <a:gd name="T82" fmla="*/ 148 w 350"/>
                <a:gd name="T83" fmla="*/ 130 h 293"/>
                <a:gd name="T84" fmla="*/ 124 w 350"/>
                <a:gd name="T85" fmla="*/ 139 h 293"/>
                <a:gd name="T86" fmla="*/ 100 w 350"/>
                <a:gd name="T87" fmla="*/ 154 h 293"/>
                <a:gd name="T88" fmla="*/ 81 w 350"/>
                <a:gd name="T89" fmla="*/ 163 h 293"/>
                <a:gd name="T90" fmla="*/ 57 w 350"/>
                <a:gd name="T91" fmla="*/ 173 h 293"/>
                <a:gd name="T92" fmla="*/ 33 w 350"/>
                <a:gd name="T93" fmla="*/ 187 h 293"/>
                <a:gd name="T94" fmla="*/ 9 w 350"/>
                <a:gd name="T95" fmla="*/ 19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0" h="293">
                  <a:moveTo>
                    <a:pt x="0" y="202"/>
                  </a:moveTo>
                  <a:lnTo>
                    <a:pt x="9" y="202"/>
                  </a:lnTo>
                  <a:lnTo>
                    <a:pt x="19" y="206"/>
                  </a:lnTo>
                  <a:lnTo>
                    <a:pt x="24" y="211"/>
                  </a:lnTo>
                  <a:lnTo>
                    <a:pt x="33" y="216"/>
                  </a:lnTo>
                  <a:lnTo>
                    <a:pt x="43" y="216"/>
                  </a:lnTo>
                  <a:lnTo>
                    <a:pt x="52" y="221"/>
                  </a:lnTo>
                  <a:lnTo>
                    <a:pt x="62" y="226"/>
                  </a:lnTo>
                  <a:lnTo>
                    <a:pt x="72" y="226"/>
                  </a:lnTo>
                  <a:lnTo>
                    <a:pt x="76" y="230"/>
                  </a:lnTo>
                  <a:lnTo>
                    <a:pt x="86" y="235"/>
                  </a:lnTo>
                  <a:lnTo>
                    <a:pt x="96" y="235"/>
                  </a:lnTo>
                  <a:lnTo>
                    <a:pt x="105" y="240"/>
                  </a:lnTo>
                  <a:lnTo>
                    <a:pt x="115" y="245"/>
                  </a:lnTo>
                  <a:lnTo>
                    <a:pt x="124" y="245"/>
                  </a:lnTo>
                  <a:lnTo>
                    <a:pt x="129" y="250"/>
                  </a:lnTo>
                  <a:lnTo>
                    <a:pt x="139" y="254"/>
                  </a:lnTo>
                  <a:lnTo>
                    <a:pt x="148" y="254"/>
                  </a:lnTo>
                  <a:lnTo>
                    <a:pt x="158" y="259"/>
                  </a:lnTo>
                  <a:lnTo>
                    <a:pt x="168" y="264"/>
                  </a:lnTo>
                  <a:lnTo>
                    <a:pt x="177" y="264"/>
                  </a:lnTo>
                  <a:lnTo>
                    <a:pt x="187" y="269"/>
                  </a:lnTo>
                  <a:lnTo>
                    <a:pt x="196" y="269"/>
                  </a:lnTo>
                  <a:lnTo>
                    <a:pt x="201" y="274"/>
                  </a:lnTo>
                  <a:lnTo>
                    <a:pt x="211" y="274"/>
                  </a:lnTo>
                  <a:lnTo>
                    <a:pt x="220" y="278"/>
                  </a:lnTo>
                  <a:lnTo>
                    <a:pt x="230" y="278"/>
                  </a:lnTo>
                  <a:lnTo>
                    <a:pt x="240" y="283"/>
                  </a:lnTo>
                  <a:lnTo>
                    <a:pt x="249" y="283"/>
                  </a:lnTo>
                  <a:lnTo>
                    <a:pt x="259" y="288"/>
                  </a:lnTo>
                  <a:lnTo>
                    <a:pt x="268" y="288"/>
                  </a:lnTo>
                  <a:lnTo>
                    <a:pt x="278" y="288"/>
                  </a:lnTo>
                  <a:lnTo>
                    <a:pt x="288" y="293"/>
                  </a:lnTo>
                  <a:lnTo>
                    <a:pt x="288" y="283"/>
                  </a:lnTo>
                  <a:lnTo>
                    <a:pt x="292" y="274"/>
                  </a:lnTo>
                  <a:lnTo>
                    <a:pt x="292" y="269"/>
                  </a:lnTo>
                  <a:lnTo>
                    <a:pt x="297" y="259"/>
                  </a:lnTo>
                  <a:lnTo>
                    <a:pt x="297" y="250"/>
                  </a:lnTo>
                  <a:lnTo>
                    <a:pt x="297" y="240"/>
                  </a:lnTo>
                  <a:lnTo>
                    <a:pt x="302" y="230"/>
                  </a:lnTo>
                  <a:lnTo>
                    <a:pt x="302" y="226"/>
                  </a:lnTo>
                  <a:lnTo>
                    <a:pt x="307" y="216"/>
                  </a:lnTo>
                  <a:lnTo>
                    <a:pt x="307" y="206"/>
                  </a:lnTo>
                  <a:lnTo>
                    <a:pt x="312" y="197"/>
                  </a:lnTo>
                  <a:lnTo>
                    <a:pt x="312" y="187"/>
                  </a:lnTo>
                  <a:lnTo>
                    <a:pt x="316" y="178"/>
                  </a:lnTo>
                  <a:lnTo>
                    <a:pt x="316" y="173"/>
                  </a:lnTo>
                  <a:lnTo>
                    <a:pt x="316" y="163"/>
                  </a:lnTo>
                  <a:lnTo>
                    <a:pt x="321" y="154"/>
                  </a:lnTo>
                  <a:lnTo>
                    <a:pt x="321" y="144"/>
                  </a:lnTo>
                  <a:lnTo>
                    <a:pt x="326" y="135"/>
                  </a:lnTo>
                  <a:lnTo>
                    <a:pt x="326" y="125"/>
                  </a:lnTo>
                  <a:lnTo>
                    <a:pt x="331" y="115"/>
                  </a:lnTo>
                  <a:lnTo>
                    <a:pt x="331" y="106"/>
                  </a:lnTo>
                  <a:lnTo>
                    <a:pt x="331" y="96"/>
                  </a:lnTo>
                  <a:lnTo>
                    <a:pt x="336" y="87"/>
                  </a:lnTo>
                  <a:lnTo>
                    <a:pt x="336" y="77"/>
                  </a:lnTo>
                  <a:lnTo>
                    <a:pt x="336" y="67"/>
                  </a:lnTo>
                  <a:lnTo>
                    <a:pt x="340" y="58"/>
                  </a:lnTo>
                  <a:lnTo>
                    <a:pt x="340" y="48"/>
                  </a:lnTo>
                  <a:lnTo>
                    <a:pt x="345" y="39"/>
                  </a:lnTo>
                  <a:lnTo>
                    <a:pt x="345" y="29"/>
                  </a:lnTo>
                  <a:lnTo>
                    <a:pt x="345" y="19"/>
                  </a:lnTo>
                  <a:lnTo>
                    <a:pt x="350" y="10"/>
                  </a:lnTo>
                  <a:lnTo>
                    <a:pt x="350" y="0"/>
                  </a:lnTo>
                  <a:lnTo>
                    <a:pt x="340" y="10"/>
                  </a:lnTo>
                  <a:lnTo>
                    <a:pt x="331" y="15"/>
                  </a:lnTo>
                  <a:lnTo>
                    <a:pt x="316" y="24"/>
                  </a:lnTo>
                  <a:lnTo>
                    <a:pt x="307" y="29"/>
                  </a:lnTo>
                  <a:lnTo>
                    <a:pt x="297" y="34"/>
                  </a:lnTo>
                  <a:lnTo>
                    <a:pt x="288" y="43"/>
                  </a:lnTo>
                  <a:lnTo>
                    <a:pt x="273" y="48"/>
                  </a:lnTo>
                  <a:lnTo>
                    <a:pt x="264" y="58"/>
                  </a:lnTo>
                  <a:lnTo>
                    <a:pt x="254" y="63"/>
                  </a:lnTo>
                  <a:lnTo>
                    <a:pt x="244" y="67"/>
                  </a:lnTo>
                  <a:lnTo>
                    <a:pt x="235" y="77"/>
                  </a:lnTo>
                  <a:lnTo>
                    <a:pt x="220" y="82"/>
                  </a:lnTo>
                  <a:lnTo>
                    <a:pt x="211" y="91"/>
                  </a:lnTo>
                  <a:lnTo>
                    <a:pt x="201" y="96"/>
                  </a:lnTo>
                  <a:lnTo>
                    <a:pt x="192" y="101"/>
                  </a:lnTo>
                  <a:lnTo>
                    <a:pt x="177" y="111"/>
                  </a:lnTo>
                  <a:lnTo>
                    <a:pt x="168" y="115"/>
                  </a:lnTo>
                  <a:lnTo>
                    <a:pt x="158" y="120"/>
                  </a:lnTo>
                  <a:lnTo>
                    <a:pt x="148" y="130"/>
                  </a:lnTo>
                  <a:lnTo>
                    <a:pt x="134" y="135"/>
                  </a:lnTo>
                  <a:lnTo>
                    <a:pt x="124" y="139"/>
                  </a:lnTo>
                  <a:lnTo>
                    <a:pt x="115" y="144"/>
                  </a:lnTo>
                  <a:lnTo>
                    <a:pt x="100" y="154"/>
                  </a:lnTo>
                  <a:lnTo>
                    <a:pt x="91" y="159"/>
                  </a:lnTo>
                  <a:lnTo>
                    <a:pt x="81" y="163"/>
                  </a:lnTo>
                  <a:lnTo>
                    <a:pt x="67" y="168"/>
                  </a:lnTo>
                  <a:lnTo>
                    <a:pt x="57" y="173"/>
                  </a:lnTo>
                  <a:lnTo>
                    <a:pt x="48" y="182"/>
                  </a:lnTo>
                  <a:lnTo>
                    <a:pt x="33" y="187"/>
                  </a:lnTo>
                  <a:lnTo>
                    <a:pt x="24" y="192"/>
                  </a:lnTo>
                  <a:lnTo>
                    <a:pt x="9" y="197"/>
                  </a:lnTo>
                  <a:lnTo>
                    <a:pt x="0" y="202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174"/>
            <p:cNvSpPr>
              <a:spLocks noChangeAspect="1"/>
            </p:cNvSpPr>
            <p:nvPr/>
          </p:nvSpPr>
          <p:spPr bwMode="auto">
            <a:xfrm>
              <a:off x="4044" y="4832"/>
              <a:ext cx="849" cy="950"/>
            </a:xfrm>
            <a:custGeom>
              <a:avLst/>
              <a:gdLst>
                <a:gd name="T0" fmla="*/ 465 w 849"/>
                <a:gd name="T1" fmla="*/ 935 h 950"/>
                <a:gd name="T2" fmla="*/ 518 w 849"/>
                <a:gd name="T3" fmla="*/ 911 h 950"/>
                <a:gd name="T4" fmla="*/ 571 w 849"/>
                <a:gd name="T5" fmla="*/ 883 h 950"/>
                <a:gd name="T6" fmla="*/ 624 w 849"/>
                <a:gd name="T7" fmla="*/ 854 h 950"/>
                <a:gd name="T8" fmla="*/ 676 w 849"/>
                <a:gd name="T9" fmla="*/ 820 h 950"/>
                <a:gd name="T10" fmla="*/ 724 w 849"/>
                <a:gd name="T11" fmla="*/ 791 h 950"/>
                <a:gd name="T12" fmla="*/ 772 w 849"/>
                <a:gd name="T13" fmla="*/ 758 h 950"/>
                <a:gd name="T14" fmla="*/ 820 w 849"/>
                <a:gd name="T15" fmla="*/ 719 h 950"/>
                <a:gd name="T16" fmla="*/ 840 w 849"/>
                <a:gd name="T17" fmla="*/ 667 h 950"/>
                <a:gd name="T18" fmla="*/ 844 w 849"/>
                <a:gd name="T19" fmla="*/ 609 h 950"/>
                <a:gd name="T20" fmla="*/ 844 w 849"/>
                <a:gd name="T21" fmla="*/ 552 h 950"/>
                <a:gd name="T22" fmla="*/ 849 w 849"/>
                <a:gd name="T23" fmla="*/ 489 h 950"/>
                <a:gd name="T24" fmla="*/ 849 w 849"/>
                <a:gd name="T25" fmla="*/ 432 h 950"/>
                <a:gd name="T26" fmla="*/ 844 w 849"/>
                <a:gd name="T27" fmla="*/ 369 h 950"/>
                <a:gd name="T28" fmla="*/ 840 w 849"/>
                <a:gd name="T29" fmla="*/ 312 h 950"/>
                <a:gd name="T30" fmla="*/ 835 w 849"/>
                <a:gd name="T31" fmla="*/ 249 h 950"/>
                <a:gd name="T32" fmla="*/ 796 w 849"/>
                <a:gd name="T33" fmla="*/ 211 h 950"/>
                <a:gd name="T34" fmla="*/ 748 w 849"/>
                <a:gd name="T35" fmla="*/ 177 h 950"/>
                <a:gd name="T36" fmla="*/ 696 w 849"/>
                <a:gd name="T37" fmla="*/ 149 h 950"/>
                <a:gd name="T38" fmla="*/ 648 w 849"/>
                <a:gd name="T39" fmla="*/ 115 h 950"/>
                <a:gd name="T40" fmla="*/ 595 w 849"/>
                <a:gd name="T41" fmla="*/ 86 h 950"/>
                <a:gd name="T42" fmla="*/ 547 w 849"/>
                <a:gd name="T43" fmla="*/ 58 h 950"/>
                <a:gd name="T44" fmla="*/ 494 w 849"/>
                <a:gd name="T45" fmla="*/ 34 h 950"/>
                <a:gd name="T46" fmla="*/ 436 w 849"/>
                <a:gd name="T47" fmla="*/ 10 h 950"/>
                <a:gd name="T48" fmla="*/ 384 w 849"/>
                <a:gd name="T49" fmla="*/ 19 h 950"/>
                <a:gd name="T50" fmla="*/ 331 w 849"/>
                <a:gd name="T51" fmla="*/ 43 h 950"/>
                <a:gd name="T52" fmla="*/ 278 w 849"/>
                <a:gd name="T53" fmla="*/ 67 h 950"/>
                <a:gd name="T54" fmla="*/ 225 w 849"/>
                <a:gd name="T55" fmla="*/ 96 h 950"/>
                <a:gd name="T56" fmla="*/ 172 w 849"/>
                <a:gd name="T57" fmla="*/ 130 h 950"/>
                <a:gd name="T58" fmla="*/ 120 w 849"/>
                <a:gd name="T59" fmla="*/ 163 h 950"/>
                <a:gd name="T60" fmla="*/ 72 w 849"/>
                <a:gd name="T61" fmla="*/ 197 h 950"/>
                <a:gd name="T62" fmla="*/ 24 w 849"/>
                <a:gd name="T63" fmla="*/ 225 h 950"/>
                <a:gd name="T64" fmla="*/ 9 w 849"/>
                <a:gd name="T65" fmla="*/ 283 h 950"/>
                <a:gd name="T66" fmla="*/ 4 w 849"/>
                <a:gd name="T67" fmla="*/ 341 h 950"/>
                <a:gd name="T68" fmla="*/ 4 w 849"/>
                <a:gd name="T69" fmla="*/ 403 h 950"/>
                <a:gd name="T70" fmla="*/ 0 w 849"/>
                <a:gd name="T71" fmla="*/ 460 h 950"/>
                <a:gd name="T72" fmla="*/ 0 w 849"/>
                <a:gd name="T73" fmla="*/ 523 h 950"/>
                <a:gd name="T74" fmla="*/ 4 w 849"/>
                <a:gd name="T75" fmla="*/ 580 h 950"/>
                <a:gd name="T76" fmla="*/ 9 w 849"/>
                <a:gd name="T77" fmla="*/ 643 h 950"/>
                <a:gd name="T78" fmla="*/ 14 w 849"/>
                <a:gd name="T79" fmla="*/ 700 h 950"/>
                <a:gd name="T80" fmla="*/ 52 w 849"/>
                <a:gd name="T81" fmla="*/ 743 h 950"/>
                <a:gd name="T82" fmla="*/ 100 w 849"/>
                <a:gd name="T83" fmla="*/ 777 h 950"/>
                <a:gd name="T84" fmla="*/ 148 w 849"/>
                <a:gd name="T85" fmla="*/ 806 h 950"/>
                <a:gd name="T86" fmla="*/ 201 w 849"/>
                <a:gd name="T87" fmla="*/ 835 h 950"/>
                <a:gd name="T88" fmla="*/ 254 w 849"/>
                <a:gd name="T89" fmla="*/ 868 h 950"/>
                <a:gd name="T90" fmla="*/ 302 w 849"/>
                <a:gd name="T91" fmla="*/ 892 h 950"/>
                <a:gd name="T92" fmla="*/ 355 w 849"/>
                <a:gd name="T93" fmla="*/ 921 h 950"/>
                <a:gd name="T94" fmla="*/ 408 w 849"/>
                <a:gd name="T95" fmla="*/ 94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9" h="950">
                  <a:moveTo>
                    <a:pt x="422" y="950"/>
                  </a:moveTo>
                  <a:lnTo>
                    <a:pt x="436" y="945"/>
                  </a:lnTo>
                  <a:lnTo>
                    <a:pt x="451" y="940"/>
                  </a:lnTo>
                  <a:lnTo>
                    <a:pt x="465" y="935"/>
                  </a:lnTo>
                  <a:lnTo>
                    <a:pt x="475" y="931"/>
                  </a:lnTo>
                  <a:lnTo>
                    <a:pt x="489" y="921"/>
                  </a:lnTo>
                  <a:lnTo>
                    <a:pt x="504" y="916"/>
                  </a:lnTo>
                  <a:lnTo>
                    <a:pt x="518" y="911"/>
                  </a:lnTo>
                  <a:lnTo>
                    <a:pt x="528" y="902"/>
                  </a:lnTo>
                  <a:lnTo>
                    <a:pt x="542" y="897"/>
                  </a:lnTo>
                  <a:lnTo>
                    <a:pt x="556" y="892"/>
                  </a:lnTo>
                  <a:lnTo>
                    <a:pt x="571" y="883"/>
                  </a:lnTo>
                  <a:lnTo>
                    <a:pt x="585" y="878"/>
                  </a:lnTo>
                  <a:lnTo>
                    <a:pt x="595" y="868"/>
                  </a:lnTo>
                  <a:lnTo>
                    <a:pt x="609" y="863"/>
                  </a:lnTo>
                  <a:lnTo>
                    <a:pt x="624" y="854"/>
                  </a:lnTo>
                  <a:lnTo>
                    <a:pt x="633" y="844"/>
                  </a:lnTo>
                  <a:lnTo>
                    <a:pt x="648" y="839"/>
                  </a:lnTo>
                  <a:lnTo>
                    <a:pt x="662" y="830"/>
                  </a:lnTo>
                  <a:lnTo>
                    <a:pt x="676" y="820"/>
                  </a:lnTo>
                  <a:lnTo>
                    <a:pt x="686" y="815"/>
                  </a:lnTo>
                  <a:lnTo>
                    <a:pt x="700" y="806"/>
                  </a:lnTo>
                  <a:lnTo>
                    <a:pt x="710" y="796"/>
                  </a:lnTo>
                  <a:lnTo>
                    <a:pt x="724" y="791"/>
                  </a:lnTo>
                  <a:lnTo>
                    <a:pt x="739" y="782"/>
                  </a:lnTo>
                  <a:lnTo>
                    <a:pt x="748" y="772"/>
                  </a:lnTo>
                  <a:lnTo>
                    <a:pt x="763" y="763"/>
                  </a:lnTo>
                  <a:lnTo>
                    <a:pt x="772" y="758"/>
                  </a:lnTo>
                  <a:lnTo>
                    <a:pt x="787" y="748"/>
                  </a:lnTo>
                  <a:lnTo>
                    <a:pt x="796" y="739"/>
                  </a:lnTo>
                  <a:lnTo>
                    <a:pt x="811" y="729"/>
                  </a:lnTo>
                  <a:lnTo>
                    <a:pt x="820" y="719"/>
                  </a:lnTo>
                  <a:lnTo>
                    <a:pt x="835" y="715"/>
                  </a:lnTo>
                  <a:lnTo>
                    <a:pt x="835" y="700"/>
                  </a:lnTo>
                  <a:lnTo>
                    <a:pt x="840" y="681"/>
                  </a:lnTo>
                  <a:lnTo>
                    <a:pt x="840" y="667"/>
                  </a:lnTo>
                  <a:lnTo>
                    <a:pt x="840" y="652"/>
                  </a:lnTo>
                  <a:lnTo>
                    <a:pt x="840" y="638"/>
                  </a:lnTo>
                  <a:lnTo>
                    <a:pt x="844" y="624"/>
                  </a:lnTo>
                  <a:lnTo>
                    <a:pt x="844" y="609"/>
                  </a:lnTo>
                  <a:lnTo>
                    <a:pt x="844" y="595"/>
                  </a:lnTo>
                  <a:lnTo>
                    <a:pt x="844" y="580"/>
                  </a:lnTo>
                  <a:lnTo>
                    <a:pt x="844" y="566"/>
                  </a:lnTo>
                  <a:lnTo>
                    <a:pt x="844" y="552"/>
                  </a:lnTo>
                  <a:lnTo>
                    <a:pt x="849" y="532"/>
                  </a:lnTo>
                  <a:lnTo>
                    <a:pt x="849" y="518"/>
                  </a:lnTo>
                  <a:lnTo>
                    <a:pt x="849" y="504"/>
                  </a:lnTo>
                  <a:lnTo>
                    <a:pt x="849" y="489"/>
                  </a:lnTo>
                  <a:lnTo>
                    <a:pt x="849" y="475"/>
                  </a:lnTo>
                  <a:lnTo>
                    <a:pt x="849" y="460"/>
                  </a:lnTo>
                  <a:lnTo>
                    <a:pt x="849" y="446"/>
                  </a:lnTo>
                  <a:lnTo>
                    <a:pt x="849" y="432"/>
                  </a:lnTo>
                  <a:lnTo>
                    <a:pt x="849" y="412"/>
                  </a:lnTo>
                  <a:lnTo>
                    <a:pt x="844" y="398"/>
                  </a:lnTo>
                  <a:lnTo>
                    <a:pt x="844" y="384"/>
                  </a:lnTo>
                  <a:lnTo>
                    <a:pt x="844" y="369"/>
                  </a:lnTo>
                  <a:lnTo>
                    <a:pt x="844" y="355"/>
                  </a:lnTo>
                  <a:lnTo>
                    <a:pt x="844" y="341"/>
                  </a:lnTo>
                  <a:lnTo>
                    <a:pt x="844" y="326"/>
                  </a:lnTo>
                  <a:lnTo>
                    <a:pt x="840" y="312"/>
                  </a:lnTo>
                  <a:lnTo>
                    <a:pt x="840" y="297"/>
                  </a:lnTo>
                  <a:lnTo>
                    <a:pt x="840" y="278"/>
                  </a:lnTo>
                  <a:lnTo>
                    <a:pt x="840" y="264"/>
                  </a:lnTo>
                  <a:lnTo>
                    <a:pt x="835" y="249"/>
                  </a:lnTo>
                  <a:lnTo>
                    <a:pt x="835" y="235"/>
                  </a:lnTo>
                  <a:lnTo>
                    <a:pt x="820" y="225"/>
                  </a:lnTo>
                  <a:lnTo>
                    <a:pt x="811" y="221"/>
                  </a:lnTo>
                  <a:lnTo>
                    <a:pt x="796" y="211"/>
                  </a:lnTo>
                  <a:lnTo>
                    <a:pt x="782" y="201"/>
                  </a:lnTo>
                  <a:lnTo>
                    <a:pt x="772" y="197"/>
                  </a:lnTo>
                  <a:lnTo>
                    <a:pt x="758" y="187"/>
                  </a:lnTo>
                  <a:lnTo>
                    <a:pt x="748" y="177"/>
                  </a:lnTo>
                  <a:lnTo>
                    <a:pt x="734" y="173"/>
                  </a:lnTo>
                  <a:lnTo>
                    <a:pt x="720" y="163"/>
                  </a:lnTo>
                  <a:lnTo>
                    <a:pt x="710" y="153"/>
                  </a:lnTo>
                  <a:lnTo>
                    <a:pt x="696" y="149"/>
                  </a:lnTo>
                  <a:lnTo>
                    <a:pt x="686" y="139"/>
                  </a:lnTo>
                  <a:lnTo>
                    <a:pt x="672" y="130"/>
                  </a:lnTo>
                  <a:lnTo>
                    <a:pt x="657" y="125"/>
                  </a:lnTo>
                  <a:lnTo>
                    <a:pt x="648" y="115"/>
                  </a:lnTo>
                  <a:lnTo>
                    <a:pt x="633" y="110"/>
                  </a:lnTo>
                  <a:lnTo>
                    <a:pt x="624" y="101"/>
                  </a:lnTo>
                  <a:lnTo>
                    <a:pt x="609" y="96"/>
                  </a:lnTo>
                  <a:lnTo>
                    <a:pt x="595" y="86"/>
                  </a:lnTo>
                  <a:lnTo>
                    <a:pt x="585" y="82"/>
                  </a:lnTo>
                  <a:lnTo>
                    <a:pt x="571" y="72"/>
                  </a:lnTo>
                  <a:lnTo>
                    <a:pt x="556" y="67"/>
                  </a:lnTo>
                  <a:lnTo>
                    <a:pt x="547" y="58"/>
                  </a:lnTo>
                  <a:lnTo>
                    <a:pt x="532" y="53"/>
                  </a:lnTo>
                  <a:lnTo>
                    <a:pt x="518" y="43"/>
                  </a:lnTo>
                  <a:lnTo>
                    <a:pt x="504" y="38"/>
                  </a:lnTo>
                  <a:lnTo>
                    <a:pt x="494" y="34"/>
                  </a:lnTo>
                  <a:lnTo>
                    <a:pt x="480" y="24"/>
                  </a:lnTo>
                  <a:lnTo>
                    <a:pt x="465" y="19"/>
                  </a:lnTo>
                  <a:lnTo>
                    <a:pt x="451" y="14"/>
                  </a:lnTo>
                  <a:lnTo>
                    <a:pt x="436" y="10"/>
                  </a:lnTo>
                  <a:lnTo>
                    <a:pt x="422" y="0"/>
                  </a:lnTo>
                  <a:lnTo>
                    <a:pt x="408" y="5"/>
                  </a:lnTo>
                  <a:lnTo>
                    <a:pt x="398" y="14"/>
                  </a:lnTo>
                  <a:lnTo>
                    <a:pt x="384" y="19"/>
                  </a:lnTo>
                  <a:lnTo>
                    <a:pt x="369" y="24"/>
                  </a:lnTo>
                  <a:lnTo>
                    <a:pt x="355" y="29"/>
                  </a:lnTo>
                  <a:lnTo>
                    <a:pt x="345" y="34"/>
                  </a:lnTo>
                  <a:lnTo>
                    <a:pt x="331" y="43"/>
                  </a:lnTo>
                  <a:lnTo>
                    <a:pt x="316" y="48"/>
                  </a:lnTo>
                  <a:lnTo>
                    <a:pt x="302" y="53"/>
                  </a:lnTo>
                  <a:lnTo>
                    <a:pt x="288" y="62"/>
                  </a:lnTo>
                  <a:lnTo>
                    <a:pt x="278" y="67"/>
                  </a:lnTo>
                  <a:lnTo>
                    <a:pt x="264" y="77"/>
                  </a:lnTo>
                  <a:lnTo>
                    <a:pt x="249" y="82"/>
                  </a:lnTo>
                  <a:lnTo>
                    <a:pt x="235" y="91"/>
                  </a:lnTo>
                  <a:lnTo>
                    <a:pt x="225" y="96"/>
                  </a:lnTo>
                  <a:lnTo>
                    <a:pt x="211" y="106"/>
                  </a:lnTo>
                  <a:lnTo>
                    <a:pt x="196" y="115"/>
                  </a:lnTo>
                  <a:lnTo>
                    <a:pt x="182" y="120"/>
                  </a:lnTo>
                  <a:lnTo>
                    <a:pt x="172" y="130"/>
                  </a:lnTo>
                  <a:lnTo>
                    <a:pt x="158" y="139"/>
                  </a:lnTo>
                  <a:lnTo>
                    <a:pt x="144" y="144"/>
                  </a:lnTo>
                  <a:lnTo>
                    <a:pt x="134" y="153"/>
                  </a:lnTo>
                  <a:lnTo>
                    <a:pt x="120" y="163"/>
                  </a:lnTo>
                  <a:lnTo>
                    <a:pt x="110" y="168"/>
                  </a:lnTo>
                  <a:lnTo>
                    <a:pt x="96" y="177"/>
                  </a:lnTo>
                  <a:lnTo>
                    <a:pt x="86" y="187"/>
                  </a:lnTo>
                  <a:lnTo>
                    <a:pt x="72" y="197"/>
                  </a:lnTo>
                  <a:lnTo>
                    <a:pt x="62" y="201"/>
                  </a:lnTo>
                  <a:lnTo>
                    <a:pt x="48" y="211"/>
                  </a:lnTo>
                  <a:lnTo>
                    <a:pt x="38" y="221"/>
                  </a:lnTo>
                  <a:lnTo>
                    <a:pt x="24" y="225"/>
                  </a:lnTo>
                  <a:lnTo>
                    <a:pt x="14" y="235"/>
                  </a:lnTo>
                  <a:lnTo>
                    <a:pt x="14" y="249"/>
                  </a:lnTo>
                  <a:lnTo>
                    <a:pt x="9" y="269"/>
                  </a:lnTo>
                  <a:lnTo>
                    <a:pt x="9" y="283"/>
                  </a:lnTo>
                  <a:lnTo>
                    <a:pt x="9" y="297"/>
                  </a:lnTo>
                  <a:lnTo>
                    <a:pt x="9" y="312"/>
                  </a:lnTo>
                  <a:lnTo>
                    <a:pt x="4" y="326"/>
                  </a:lnTo>
                  <a:lnTo>
                    <a:pt x="4" y="341"/>
                  </a:lnTo>
                  <a:lnTo>
                    <a:pt x="4" y="360"/>
                  </a:lnTo>
                  <a:lnTo>
                    <a:pt x="4" y="374"/>
                  </a:lnTo>
                  <a:lnTo>
                    <a:pt x="4" y="389"/>
                  </a:lnTo>
                  <a:lnTo>
                    <a:pt x="4" y="403"/>
                  </a:lnTo>
                  <a:lnTo>
                    <a:pt x="0" y="417"/>
                  </a:lnTo>
                  <a:lnTo>
                    <a:pt x="0" y="432"/>
                  </a:lnTo>
                  <a:lnTo>
                    <a:pt x="0" y="446"/>
                  </a:lnTo>
                  <a:lnTo>
                    <a:pt x="0" y="460"/>
                  </a:lnTo>
                  <a:lnTo>
                    <a:pt x="0" y="475"/>
                  </a:lnTo>
                  <a:lnTo>
                    <a:pt x="0" y="489"/>
                  </a:lnTo>
                  <a:lnTo>
                    <a:pt x="0" y="508"/>
                  </a:lnTo>
                  <a:lnTo>
                    <a:pt x="0" y="523"/>
                  </a:lnTo>
                  <a:lnTo>
                    <a:pt x="0" y="537"/>
                  </a:lnTo>
                  <a:lnTo>
                    <a:pt x="4" y="552"/>
                  </a:lnTo>
                  <a:lnTo>
                    <a:pt x="4" y="566"/>
                  </a:lnTo>
                  <a:lnTo>
                    <a:pt x="4" y="580"/>
                  </a:lnTo>
                  <a:lnTo>
                    <a:pt x="4" y="595"/>
                  </a:lnTo>
                  <a:lnTo>
                    <a:pt x="4" y="609"/>
                  </a:lnTo>
                  <a:lnTo>
                    <a:pt x="4" y="628"/>
                  </a:lnTo>
                  <a:lnTo>
                    <a:pt x="9" y="643"/>
                  </a:lnTo>
                  <a:lnTo>
                    <a:pt x="9" y="657"/>
                  </a:lnTo>
                  <a:lnTo>
                    <a:pt x="9" y="672"/>
                  </a:lnTo>
                  <a:lnTo>
                    <a:pt x="14" y="686"/>
                  </a:lnTo>
                  <a:lnTo>
                    <a:pt x="14" y="700"/>
                  </a:lnTo>
                  <a:lnTo>
                    <a:pt x="14" y="719"/>
                  </a:lnTo>
                  <a:lnTo>
                    <a:pt x="28" y="724"/>
                  </a:lnTo>
                  <a:lnTo>
                    <a:pt x="38" y="734"/>
                  </a:lnTo>
                  <a:lnTo>
                    <a:pt x="52" y="743"/>
                  </a:lnTo>
                  <a:lnTo>
                    <a:pt x="62" y="748"/>
                  </a:lnTo>
                  <a:lnTo>
                    <a:pt x="76" y="758"/>
                  </a:lnTo>
                  <a:lnTo>
                    <a:pt x="86" y="767"/>
                  </a:lnTo>
                  <a:lnTo>
                    <a:pt x="100" y="777"/>
                  </a:lnTo>
                  <a:lnTo>
                    <a:pt x="115" y="782"/>
                  </a:lnTo>
                  <a:lnTo>
                    <a:pt x="124" y="791"/>
                  </a:lnTo>
                  <a:lnTo>
                    <a:pt x="139" y="796"/>
                  </a:lnTo>
                  <a:lnTo>
                    <a:pt x="148" y="806"/>
                  </a:lnTo>
                  <a:lnTo>
                    <a:pt x="163" y="815"/>
                  </a:lnTo>
                  <a:lnTo>
                    <a:pt x="177" y="820"/>
                  </a:lnTo>
                  <a:lnTo>
                    <a:pt x="187" y="830"/>
                  </a:lnTo>
                  <a:lnTo>
                    <a:pt x="201" y="835"/>
                  </a:lnTo>
                  <a:lnTo>
                    <a:pt x="216" y="844"/>
                  </a:lnTo>
                  <a:lnTo>
                    <a:pt x="225" y="854"/>
                  </a:lnTo>
                  <a:lnTo>
                    <a:pt x="240" y="859"/>
                  </a:lnTo>
                  <a:lnTo>
                    <a:pt x="254" y="868"/>
                  </a:lnTo>
                  <a:lnTo>
                    <a:pt x="264" y="873"/>
                  </a:lnTo>
                  <a:lnTo>
                    <a:pt x="278" y="883"/>
                  </a:lnTo>
                  <a:lnTo>
                    <a:pt x="292" y="887"/>
                  </a:lnTo>
                  <a:lnTo>
                    <a:pt x="302" y="892"/>
                  </a:lnTo>
                  <a:lnTo>
                    <a:pt x="316" y="902"/>
                  </a:lnTo>
                  <a:lnTo>
                    <a:pt x="331" y="907"/>
                  </a:lnTo>
                  <a:lnTo>
                    <a:pt x="340" y="916"/>
                  </a:lnTo>
                  <a:lnTo>
                    <a:pt x="355" y="921"/>
                  </a:lnTo>
                  <a:lnTo>
                    <a:pt x="369" y="926"/>
                  </a:lnTo>
                  <a:lnTo>
                    <a:pt x="384" y="935"/>
                  </a:lnTo>
                  <a:lnTo>
                    <a:pt x="398" y="940"/>
                  </a:lnTo>
                  <a:lnTo>
                    <a:pt x="408" y="945"/>
                  </a:lnTo>
                  <a:lnTo>
                    <a:pt x="422" y="95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175"/>
            <p:cNvSpPr>
              <a:spLocks noChangeAspect="1"/>
            </p:cNvSpPr>
            <p:nvPr/>
          </p:nvSpPr>
          <p:spPr bwMode="auto">
            <a:xfrm>
              <a:off x="4063" y="5599"/>
              <a:ext cx="350" cy="298"/>
            </a:xfrm>
            <a:custGeom>
              <a:avLst/>
              <a:gdLst>
                <a:gd name="T0" fmla="*/ 341 w 350"/>
                <a:gd name="T1" fmla="*/ 202 h 298"/>
                <a:gd name="T2" fmla="*/ 317 w 350"/>
                <a:gd name="T3" fmla="*/ 187 h 298"/>
                <a:gd name="T4" fmla="*/ 293 w 350"/>
                <a:gd name="T5" fmla="*/ 178 h 298"/>
                <a:gd name="T6" fmla="*/ 273 w 350"/>
                <a:gd name="T7" fmla="*/ 168 h 298"/>
                <a:gd name="T8" fmla="*/ 249 w 350"/>
                <a:gd name="T9" fmla="*/ 154 h 298"/>
                <a:gd name="T10" fmla="*/ 225 w 350"/>
                <a:gd name="T11" fmla="*/ 144 h 298"/>
                <a:gd name="T12" fmla="*/ 206 w 350"/>
                <a:gd name="T13" fmla="*/ 130 h 298"/>
                <a:gd name="T14" fmla="*/ 182 w 350"/>
                <a:gd name="T15" fmla="*/ 120 h 298"/>
                <a:gd name="T16" fmla="*/ 158 w 350"/>
                <a:gd name="T17" fmla="*/ 106 h 298"/>
                <a:gd name="T18" fmla="*/ 139 w 350"/>
                <a:gd name="T19" fmla="*/ 96 h 298"/>
                <a:gd name="T20" fmla="*/ 115 w 350"/>
                <a:gd name="T21" fmla="*/ 82 h 298"/>
                <a:gd name="T22" fmla="*/ 96 w 350"/>
                <a:gd name="T23" fmla="*/ 68 h 298"/>
                <a:gd name="T24" fmla="*/ 72 w 350"/>
                <a:gd name="T25" fmla="*/ 53 h 298"/>
                <a:gd name="T26" fmla="*/ 53 w 350"/>
                <a:gd name="T27" fmla="*/ 39 h 298"/>
                <a:gd name="T28" fmla="*/ 33 w 350"/>
                <a:gd name="T29" fmla="*/ 24 h 298"/>
                <a:gd name="T30" fmla="*/ 9 w 350"/>
                <a:gd name="T31" fmla="*/ 10 h 298"/>
                <a:gd name="T32" fmla="*/ 0 w 350"/>
                <a:gd name="T33" fmla="*/ 10 h 298"/>
                <a:gd name="T34" fmla="*/ 5 w 350"/>
                <a:gd name="T35" fmla="*/ 29 h 298"/>
                <a:gd name="T36" fmla="*/ 9 w 350"/>
                <a:gd name="T37" fmla="*/ 48 h 298"/>
                <a:gd name="T38" fmla="*/ 9 w 350"/>
                <a:gd name="T39" fmla="*/ 68 h 298"/>
                <a:gd name="T40" fmla="*/ 14 w 350"/>
                <a:gd name="T41" fmla="*/ 87 h 298"/>
                <a:gd name="T42" fmla="*/ 19 w 350"/>
                <a:gd name="T43" fmla="*/ 106 h 298"/>
                <a:gd name="T44" fmla="*/ 19 w 350"/>
                <a:gd name="T45" fmla="*/ 125 h 298"/>
                <a:gd name="T46" fmla="*/ 24 w 350"/>
                <a:gd name="T47" fmla="*/ 140 h 298"/>
                <a:gd name="T48" fmla="*/ 29 w 350"/>
                <a:gd name="T49" fmla="*/ 159 h 298"/>
                <a:gd name="T50" fmla="*/ 33 w 350"/>
                <a:gd name="T51" fmla="*/ 178 h 298"/>
                <a:gd name="T52" fmla="*/ 38 w 350"/>
                <a:gd name="T53" fmla="*/ 197 h 298"/>
                <a:gd name="T54" fmla="*/ 43 w 350"/>
                <a:gd name="T55" fmla="*/ 216 h 298"/>
                <a:gd name="T56" fmla="*/ 48 w 350"/>
                <a:gd name="T57" fmla="*/ 235 h 298"/>
                <a:gd name="T58" fmla="*/ 53 w 350"/>
                <a:gd name="T59" fmla="*/ 250 h 298"/>
                <a:gd name="T60" fmla="*/ 57 w 350"/>
                <a:gd name="T61" fmla="*/ 269 h 298"/>
                <a:gd name="T62" fmla="*/ 62 w 350"/>
                <a:gd name="T63" fmla="*/ 288 h 298"/>
                <a:gd name="T64" fmla="*/ 72 w 350"/>
                <a:gd name="T65" fmla="*/ 293 h 298"/>
                <a:gd name="T66" fmla="*/ 91 w 350"/>
                <a:gd name="T67" fmla="*/ 293 h 298"/>
                <a:gd name="T68" fmla="*/ 105 w 350"/>
                <a:gd name="T69" fmla="*/ 288 h 298"/>
                <a:gd name="T70" fmla="*/ 125 w 350"/>
                <a:gd name="T71" fmla="*/ 283 h 298"/>
                <a:gd name="T72" fmla="*/ 139 w 350"/>
                <a:gd name="T73" fmla="*/ 279 h 298"/>
                <a:gd name="T74" fmla="*/ 158 w 350"/>
                <a:gd name="T75" fmla="*/ 274 h 298"/>
                <a:gd name="T76" fmla="*/ 177 w 350"/>
                <a:gd name="T77" fmla="*/ 269 h 298"/>
                <a:gd name="T78" fmla="*/ 192 w 350"/>
                <a:gd name="T79" fmla="*/ 264 h 298"/>
                <a:gd name="T80" fmla="*/ 211 w 350"/>
                <a:gd name="T81" fmla="*/ 259 h 298"/>
                <a:gd name="T82" fmla="*/ 230 w 350"/>
                <a:gd name="T83" fmla="*/ 255 h 298"/>
                <a:gd name="T84" fmla="*/ 249 w 350"/>
                <a:gd name="T85" fmla="*/ 245 h 298"/>
                <a:gd name="T86" fmla="*/ 264 w 350"/>
                <a:gd name="T87" fmla="*/ 240 h 298"/>
                <a:gd name="T88" fmla="*/ 283 w 350"/>
                <a:gd name="T89" fmla="*/ 235 h 298"/>
                <a:gd name="T90" fmla="*/ 302 w 350"/>
                <a:gd name="T91" fmla="*/ 226 h 298"/>
                <a:gd name="T92" fmla="*/ 321 w 350"/>
                <a:gd name="T93" fmla="*/ 216 h 298"/>
                <a:gd name="T94" fmla="*/ 341 w 350"/>
                <a:gd name="T95" fmla="*/ 21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0" h="298">
                  <a:moveTo>
                    <a:pt x="350" y="207"/>
                  </a:moveTo>
                  <a:lnTo>
                    <a:pt x="341" y="202"/>
                  </a:lnTo>
                  <a:lnTo>
                    <a:pt x="331" y="192"/>
                  </a:lnTo>
                  <a:lnTo>
                    <a:pt x="317" y="187"/>
                  </a:lnTo>
                  <a:lnTo>
                    <a:pt x="307" y="183"/>
                  </a:lnTo>
                  <a:lnTo>
                    <a:pt x="293" y="178"/>
                  </a:lnTo>
                  <a:lnTo>
                    <a:pt x="283" y="173"/>
                  </a:lnTo>
                  <a:lnTo>
                    <a:pt x="273" y="168"/>
                  </a:lnTo>
                  <a:lnTo>
                    <a:pt x="259" y="159"/>
                  </a:lnTo>
                  <a:lnTo>
                    <a:pt x="249" y="154"/>
                  </a:lnTo>
                  <a:lnTo>
                    <a:pt x="240" y="149"/>
                  </a:lnTo>
                  <a:lnTo>
                    <a:pt x="225" y="144"/>
                  </a:lnTo>
                  <a:lnTo>
                    <a:pt x="216" y="140"/>
                  </a:lnTo>
                  <a:lnTo>
                    <a:pt x="206" y="130"/>
                  </a:lnTo>
                  <a:lnTo>
                    <a:pt x="192" y="125"/>
                  </a:lnTo>
                  <a:lnTo>
                    <a:pt x="182" y="120"/>
                  </a:lnTo>
                  <a:lnTo>
                    <a:pt x="173" y="116"/>
                  </a:lnTo>
                  <a:lnTo>
                    <a:pt x="158" y="106"/>
                  </a:lnTo>
                  <a:lnTo>
                    <a:pt x="149" y="101"/>
                  </a:lnTo>
                  <a:lnTo>
                    <a:pt x="139" y="96"/>
                  </a:lnTo>
                  <a:lnTo>
                    <a:pt x="129" y="87"/>
                  </a:lnTo>
                  <a:lnTo>
                    <a:pt x="115" y="82"/>
                  </a:lnTo>
                  <a:lnTo>
                    <a:pt x="105" y="72"/>
                  </a:lnTo>
                  <a:lnTo>
                    <a:pt x="96" y="68"/>
                  </a:lnTo>
                  <a:lnTo>
                    <a:pt x="86" y="63"/>
                  </a:lnTo>
                  <a:lnTo>
                    <a:pt x="72" y="53"/>
                  </a:lnTo>
                  <a:lnTo>
                    <a:pt x="62" y="48"/>
                  </a:lnTo>
                  <a:lnTo>
                    <a:pt x="53" y="39"/>
                  </a:lnTo>
                  <a:lnTo>
                    <a:pt x="43" y="34"/>
                  </a:lnTo>
                  <a:lnTo>
                    <a:pt x="33" y="24"/>
                  </a:lnTo>
                  <a:lnTo>
                    <a:pt x="19" y="20"/>
                  </a:lnTo>
                  <a:lnTo>
                    <a:pt x="9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5" y="29"/>
                  </a:lnTo>
                  <a:lnTo>
                    <a:pt x="5" y="39"/>
                  </a:lnTo>
                  <a:lnTo>
                    <a:pt x="9" y="48"/>
                  </a:lnTo>
                  <a:lnTo>
                    <a:pt x="9" y="58"/>
                  </a:lnTo>
                  <a:lnTo>
                    <a:pt x="9" y="68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96"/>
                  </a:lnTo>
                  <a:lnTo>
                    <a:pt x="19" y="106"/>
                  </a:lnTo>
                  <a:lnTo>
                    <a:pt x="19" y="116"/>
                  </a:lnTo>
                  <a:lnTo>
                    <a:pt x="19" y="125"/>
                  </a:lnTo>
                  <a:lnTo>
                    <a:pt x="24" y="130"/>
                  </a:lnTo>
                  <a:lnTo>
                    <a:pt x="24" y="140"/>
                  </a:lnTo>
                  <a:lnTo>
                    <a:pt x="24" y="149"/>
                  </a:lnTo>
                  <a:lnTo>
                    <a:pt x="29" y="159"/>
                  </a:lnTo>
                  <a:lnTo>
                    <a:pt x="29" y="168"/>
                  </a:lnTo>
                  <a:lnTo>
                    <a:pt x="33" y="178"/>
                  </a:lnTo>
                  <a:lnTo>
                    <a:pt x="33" y="187"/>
                  </a:lnTo>
                  <a:lnTo>
                    <a:pt x="38" y="197"/>
                  </a:lnTo>
                  <a:lnTo>
                    <a:pt x="38" y="207"/>
                  </a:lnTo>
                  <a:lnTo>
                    <a:pt x="43" y="216"/>
                  </a:lnTo>
                  <a:lnTo>
                    <a:pt x="43" y="226"/>
                  </a:lnTo>
                  <a:lnTo>
                    <a:pt x="48" y="235"/>
                  </a:lnTo>
                  <a:lnTo>
                    <a:pt x="48" y="240"/>
                  </a:lnTo>
                  <a:lnTo>
                    <a:pt x="53" y="250"/>
                  </a:lnTo>
                  <a:lnTo>
                    <a:pt x="53" y="259"/>
                  </a:lnTo>
                  <a:lnTo>
                    <a:pt x="57" y="269"/>
                  </a:lnTo>
                  <a:lnTo>
                    <a:pt x="57" y="279"/>
                  </a:lnTo>
                  <a:lnTo>
                    <a:pt x="62" y="288"/>
                  </a:lnTo>
                  <a:lnTo>
                    <a:pt x="67" y="298"/>
                  </a:lnTo>
                  <a:lnTo>
                    <a:pt x="72" y="293"/>
                  </a:lnTo>
                  <a:lnTo>
                    <a:pt x="81" y="293"/>
                  </a:lnTo>
                  <a:lnTo>
                    <a:pt x="91" y="293"/>
                  </a:lnTo>
                  <a:lnTo>
                    <a:pt x="101" y="288"/>
                  </a:lnTo>
                  <a:lnTo>
                    <a:pt x="105" y="288"/>
                  </a:lnTo>
                  <a:lnTo>
                    <a:pt x="115" y="288"/>
                  </a:lnTo>
                  <a:lnTo>
                    <a:pt x="125" y="283"/>
                  </a:lnTo>
                  <a:lnTo>
                    <a:pt x="134" y="283"/>
                  </a:lnTo>
                  <a:lnTo>
                    <a:pt x="139" y="279"/>
                  </a:lnTo>
                  <a:lnTo>
                    <a:pt x="149" y="279"/>
                  </a:lnTo>
                  <a:lnTo>
                    <a:pt x="158" y="274"/>
                  </a:lnTo>
                  <a:lnTo>
                    <a:pt x="168" y="274"/>
                  </a:lnTo>
                  <a:lnTo>
                    <a:pt x="177" y="269"/>
                  </a:lnTo>
                  <a:lnTo>
                    <a:pt x="182" y="269"/>
                  </a:lnTo>
                  <a:lnTo>
                    <a:pt x="192" y="264"/>
                  </a:lnTo>
                  <a:lnTo>
                    <a:pt x="201" y="264"/>
                  </a:lnTo>
                  <a:lnTo>
                    <a:pt x="211" y="259"/>
                  </a:lnTo>
                  <a:lnTo>
                    <a:pt x="221" y="255"/>
                  </a:lnTo>
                  <a:lnTo>
                    <a:pt x="230" y="255"/>
                  </a:lnTo>
                  <a:lnTo>
                    <a:pt x="240" y="250"/>
                  </a:lnTo>
                  <a:lnTo>
                    <a:pt x="249" y="245"/>
                  </a:lnTo>
                  <a:lnTo>
                    <a:pt x="254" y="245"/>
                  </a:lnTo>
                  <a:lnTo>
                    <a:pt x="264" y="240"/>
                  </a:lnTo>
                  <a:lnTo>
                    <a:pt x="273" y="235"/>
                  </a:lnTo>
                  <a:lnTo>
                    <a:pt x="283" y="235"/>
                  </a:lnTo>
                  <a:lnTo>
                    <a:pt x="293" y="231"/>
                  </a:lnTo>
                  <a:lnTo>
                    <a:pt x="302" y="226"/>
                  </a:lnTo>
                  <a:lnTo>
                    <a:pt x="312" y="221"/>
                  </a:lnTo>
                  <a:lnTo>
                    <a:pt x="321" y="216"/>
                  </a:lnTo>
                  <a:lnTo>
                    <a:pt x="331" y="211"/>
                  </a:lnTo>
                  <a:lnTo>
                    <a:pt x="341" y="211"/>
                  </a:lnTo>
                  <a:lnTo>
                    <a:pt x="350" y="207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176"/>
            <p:cNvSpPr>
              <a:spLocks noChangeAspect="1"/>
            </p:cNvSpPr>
            <p:nvPr/>
          </p:nvSpPr>
          <p:spPr bwMode="auto">
            <a:xfrm>
              <a:off x="4519" y="4717"/>
              <a:ext cx="350" cy="297"/>
            </a:xfrm>
            <a:custGeom>
              <a:avLst/>
              <a:gdLst>
                <a:gd name="T0" fmla="*/ 9 w 350"/>
                <a:gd name="T1" fmla="*/ 96 h 297"/>
                <a:gd name="T2" fmla="*/ 33 w 350"/>
                <a:gd name="T3" fmla="*/ 110 h 297"/>
                <a:gd name="T4" fmla="*/ 57 w 350"/>
                <a:gd name="T5" fmla="*/ 120 h 297"/>
                <a:gd name="T6" fmla="*/ 81 w 350"/>
                <a:gd name="T7" fmla="*/ 134 h 297"/>
                <a:gd name="T8" fmla="*/ 101 w 350"/>
                <a:gd name="T9" fmla="*/ 144 h 297"/>
                <a:gd name="T10" fmla="*/ 125 w 350"/>
                <a:gd name="T11" fmla="*/ 153 h 297"/>
                <a:gd name="T12" fmla="*/ 149 w 350"/>
                <a:gd name="T13" fmla="*/ 168 h 297"/>
                <a:gd name="T14" fmla="*/ 168 w 350"/>
                <a:gd name="T15" fmla="*/ 177 h 297"/>
                <a:gd name="T16" fmla="*/ 192 w 350"/>
                <a:gd name="T17" fmla="*/ 192 h 297"/>
                <a:gd name="T18" fmla="*/ 211 w 350"/>
                <a:gd name="T19" fmla="*/ 201 h 297"/>
                <a:gd name="T20" fmla="*/ 235 w 350"/>
                <a:gd name="T21" fmla="*/ 216 h 297"/>
                <a:gd name="T22" fmla="*/ 254 w 350"/>
                <a:gd name="T23" fmla="*/ 230 h 297"/>
                <a:gd name="T24" fmla="*/ 278 w 350"/>
                <a:gd name="T25" fmla="*/ 245 h 297"/>
                <a:gd name="T26" fmla="*/ 297 w 350"/>
                <a:gd name="T27" fmla="*/ 259 h 297"/>
                <a:gd name="T28" fmla="*/ 321 w 350"/>
                <a:gd name="T29" fmla="*/ 273 h 297"/>
                <a:gd name="T30" fmla="*/ 341 w 350"/>
                <a:gd name="T31" fmla="*/ 288 h 297"/>
                <a:gd name="T32" fmla="*/ 350 w 350"/>
                <a:gd name="T33" fmla="*/ 288 h 297"/>
                <a:gd name="T34" fmla="*/ 345 w 350"/>
                <a:gd name="T35" fmla="*/ 268 h 297"/>
                <a:gd name="T36" fmla="*/ 345 w 350"/>
                <a:gd name="T37" fmla="*/ 249 h 297"/>
                <a:gd name="T38" fmla="*/ 341 w 350"/>
                <a:gd name="T39" fmla="*/ 230 h 297"/>
                <a:gd name="T40" fmla="*/ 336 w 350"/>
                <a:gd name="T41" fmla="*/ 211 h 297"/>
                <a:gd name="T42" fmla="*/ 336 w 350"/>
                <a:gd name="T43" fmla="*/ 192 h 297"/>
                <a:gd name="T44" fmla="*/ 331 w 350"/>
                <a:gd name="T45" fmla="*/ 173 h 297"/>
                <a:gd name="T46" fmla="*/ 326 w 350"/>
                <a:gd name="T47" fmla="*/ 158 h 297"/>
                <a:gd name="T48" fmla="*/ 321 w 350"/>
                <a:gd name="T49" fmla="*/ 139 h 297"/>
                <a:gd name="T50" fmla="*/ 317 w 350"/>
                <a:gd name="T51" fmla="*/ 120 h 297"/>
                <a:gd name="T52" fmla="*/ 317 w 350"/>
                <a:gd name="T53" fmla="*/ 101 h 297"/>
                <a:gd name="T54" fmla="*/ 312 w 350"/>
                <a:gd name="T55" fmla="*/ 81 h 297"/>
                <a:gd name="T56" fmla="*/ 307 w 350"/>
                <a:gd name="T57" fmla="*/ 62 h 297"/>
                <a:gd name="T58" fmla="*/ 302 w 350"/>
                <a:gd name="T59" fmla="*/ 48 h 297"/>
                <a:gd name="T60" fmla="*/ 297 w 350"/>
                <a:gd name="T61" fmla="*/ 29 h 297"/>
                <a:gd name="T62" fmla="*/ 293 w 350"/>
                <a:gd name="T63" fmla="*/ 9 h 297"/>
                <a:gd name="T64" fmla="*/ 283 w 350"/>
                <a:gd name="T65" fmla="*/ 5 h 297"/>
                <a:gd name="T66" fmla="*/ 264 w 350"/>
                <a:gd name="T67" fmla="*/ 9 h 297"/>
                <a:gd name="T68" fmla="*/ 245 w 350"/>
                <a:gd name="T69" fmla="*/ 14 h 297"/>
                <a:gd name="T70" fmla="*/ 225 w 350"/>
                <a:gd name="T71" fmla="*/ 19 h 297"/>
                <a:gd name="T72" fmla="*/ 206 w 350"/>
                <a:gd name="T73" fmla="*/ 24 h 297"/>
                <a:gd name="T74" fmla="*/ 187 w 350"/>
                <a:gd name="T75" fmla="*/ 29 h 297"/>
                <a:gd name="T76" fmla="*/ 173 w 350"/>
                <a:gd name="T77" fmla="*/ 33 h 297"/>
                <a:gd name="T78" fmla="*/ 153 w 350"/>
                <a:gd name="T79" fmla="*/ 38 h 297"/>
                <a:gd name="T80" fmla="*/ 134 w 350"/>
                <a:gd name="T81" fmla="*/ 43 h 297"/>
                <a:gd name="T82" fmla="*/ 115 w 350"/>
                <a:gd name="T83" fmla="*/ 53 h 297"/>
                <a:gd name="T84" fmla="*/ 101 w 350"/>
                <a:gd name="T85" fmla="*/ 57 h 297"/>
                <a:gd name="T86" fmla="*/ 81 w 350"/>
                <a:gd name="T87" fmla="*/ 62 h 297"/>
                <a:gd name="T88" fmla="*/ 62 w 350"/>
                <a:gd name="T89" fmla="*/ 67 h 297"/>
                <a:gd name="T90" fmla="*/ 43 w 350"/>
                <a:gd name="T91" fmla="*/ 77 h 297"/>
                <a:gd name="T92" fmla="*/ 29 w 350"/>
                <a:gd name="T93" fmla="*/ 81 h 297"/>
                <a:gd name="T94" fmla="*/ 9 w 350"/>
                <a:gd name="T95" fmla="*/ 8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0" h="297">
                  <a:moveTo>
                    <a:pt x="0" y="91"/>
                  </a:moveTo>
                  <a:lnTo>
                    <a:pt x="9" y="96"/>
                  </a:lnTo>
                  <a:lnTo>
                    <a:pt x="24" y="105"/>
                  </a:lnTo>
                  <a:lnTo>
                    <a:pt x="33" y="110"/>
                  </a:lnTo>
                  <a:lnTo>
                    <a:pt x="48" y="115"/>
                  </a:lnTo>
                  <a:lnTo>
                    <a:pt x="57" y="120"/>
                  </a:lnTo>
                  <a:lnTo>
                    <a:pt x="67" y="125"/>
                  </a:lnTo>
                  <a:lnTo>
                    <a:pt x="81" y="134"/>
                  </a:lnTo>
                  <a:lnTo>
                    <a:pt x="91" y="139"/>
                  </a:lnTo>
                  <a:lnTo>
                    <a:pt x="101" y="144"/>
                  </a:lnTo>
                  <a:lnTo>
                    <a:pt x="115" y="149"/>
                  </a:lnTo>
                  <a:lnTo>
                    <a:pt x="125" y="153"/>
                  </a:lnTo>
                  <a:lnTo>
                    <a:pt x="134" y="163"/>
                  </a:lnTo>
                  <a:lnTo>
                    <a:pt x="149" y="168"/>
                  </a:lnTo>
                  <a:lnTo>
                    <a:pt x="158" y="173"/>
                  </a:lnTo>
                  <a:lnTo>
                    <a:pt x="168" y="177"/>
                  </a:lnTo>
                  <a:lnTo>
                    <a:pt x="177" y="187"/>
                  </a:lnTo>
                  <a:lnTo>
                    <a:pt x="192" y="192"/>
                  </a:lnTo>
                  <a:lnTo>
                    <a:pt x="201" y="197"/>
                  </a:lnTo>
                  <a:lnTo>
                    <a:pt x="211" y="201"/>
                  </a:lnTo>
                  <a:lnTo>
                    <a:pt x="221" y="211"/>
                  </a:lnTo>
                  <a:lnTo>
                    <a:pt x="235" y="216"/>
                  </a:lnTo>
                  <a:lnTo>
                    <a:pt x="245" y="221"/>
                  </a:lnTo>
                  <a:lnTo>
                    <a:pt x="254" y="230"/>
                  </a:lnTo>
                  <a:lnTo>
                    <a:pt x="264" y="235"/>
                  </a:lnTo>
                  <a:lnTo>
                    <a:pt x="278" y="245"/>
                  </a:lnTo>
                  <a:lnTo>
                    <a:pt x="288" y="249"/>
                  </a:lnTo>
                  <a:lnTo>
                    <a:pt x="297" y="259"/>
                  </a:lnTo>
                  <a:lnTo>
                    <a:pt x="307" y="264"/>
                  </a:lnTo>
                  <a:lnTo>
                    <a:pt x="321" y="273"/>
                  </a:lnTo>
                  <a:lnTo>
                    <a:pt x="331" y="278"/>
                  </a:lnTo>
                  <a:lnTo>
                    <a:pt x="341" y="288"/>
                  </a:lnTo>
                  <a:lnTo>
                    <a:pt x="350" y="297"/>
                  </a:lnTo>
                  <a:lnTo>
                    <a:pt x="350" y="288"/>
                  </a:lnTo>
                  <a:lnTo>
                    <a:pt x="350" y="278"/>
                  </a:lnTo>
                  <a:lnTo>
                    <a:pt x="345" y="268"/>
                  </a:lnTo>
                  <a:lnTo>
                    <a:pt x="345" y="259"/>
                  </a:lnTo>
                  <a:lnTo>
                    <a:pt x="345" y="249"/>
                  </a:lnTo>
                  <a:lnTo>
                    <a:pt x="341" y="240"/>
                  </a:lnTo>
                  <a:lnTo>
                    <a:pt x="341" y="230"/>
                  </a:lnTo>
                  <a:lnTo>
                    <a:pt x="341" y="221"/>
                  </a:lnTo>
                  <a:lnTo>
                    <a:pt x="336" y="211"/>
                  </a:lnTo>
                  <a:lnTo>
                    <a:pt x="336" y="201"/>
                  </a:lnTo>
                  <a:lnTo>
                    <a:pt x="336" y="192"/>
                  </a:lnTo>
                  <a:lnTo>
                    <a:pt x="331" y="182"/>
                  </a:lnTo>
                  <a:lnTo>
                    <a:pt x="331" y="173"/>
                  </a:lnTo>
                  <a:lnTo>
                    <a:pt x="331" y="163"/>
                  </a:lnTo>
                  <a:lnTo>
                    <a:pt x="326" y="158"/>
                  </a:lnTo>
                  <a:lnTo>
                    <a:pt x="326" y="149"/>
                  </a:lnTo>
                  <a:lnTo>
                    <a:pt x="321" y="139"/>
                  </a:lnTo>
                  <a:lnTo>
                    <a:pt x="321" y="129"/>
                  </a:lnTo>
                  <a:lnTo>
                    <a:pt x="317" y="120"/>
                  </a:lnTo>
                  <a:lnTo>
                    <a:pt x="317" y="110"/>
                  </a:lnTo>
                  <a:lnTo>
                    <a:pt x="317" y="101"/>
                  </a:lnTo>
                  <a:lnTo>
                    <a:pt x="312" y="91"/>
                  </a:lnTo>
                  <a:lnTo>
                    <a:pt x="312" y="81"/>
                  </a:lnTo>
                  <a:lnTo>
                    <a:pt x="307" y="72"/>
                  </a:lnTo>
                  <a:lnTo>
                    <a:pt x="307" y="62"/>
                  </a:lnTo>
                  <a:lnTo>
                    <a:pt x="302" y="57"/>
                  </a:lnTo>
                  <a:lnTo>
                    <a:pt x="302" y="48"/>
                  </a:lnTo>
                  <a:lnTo>
                    <a:pt x="297" y="38"/>
                  </a:lnTo>
                  <a:lnTo>
                    <a:pt x="297" y="29"/>
                  </a:lnTo>
                  <a:lnTo>
                    <a:pt x="293" y="19"/>
                  </a:lnTo>
                  <a:lnTo>
                    <a:pt x="293" y="9"/>
                  </a:lnTo>
                  <a:lnTo>
                    <a:pt x="293" y="0"/>
                  </a:lnTo>
                  <a:lnTo>
                    <a:pt x="283" y="5"/>
                  </a:lnTo>
                  <a:lnTo>
                    <a:pt x="273" y="5"/>
                  </a:lnTo>
                  <a:lnTo>
                    <a:pt x="264" y="9"/>
                  </a:lnTo>
                  <a:lnTo>
                    <a:pt x="254" y="9"/>
                  </a:lnTo>
                  <a:lnTo>
                    <a:pt x="245" y="14"/>
                  </a:lnTo>
                  <a:lnTo>
                    <a:pt x="235" y="14"/>
                  </a:lnTo>
                  <a:lnTo>
                    <a:pt x="225" y="19"/>
                  </a:lnTo>
                  <a:lnTo>
                    <a:pt x="216" y="19"/>
                  </a:lnTo>
                  <a:lnTo>
                    <a:pt x="206" y="24"/>
                  </a:lnTo>
                  <a:lnTo>
                    <a:pt x="197" y="24"/>
                  </a:lnTo>
                  <a:lnTo>
                    <a:pt x="187" y="29"/>
                  </a:lnTo>
                  <a:lnTo>
                    <a:pt x="182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53" y="38"/>
                  </a:lnTo>
                  <a:lnTo>
                    <a:pt x="144" y="43"/>
                  </a:lnTo>
                  <a:lnTo>
                    <a:pt x="134" y="43"/>
                  </a:lnTo>
                  <a:lnTo>
                    <a:pt x="125" y="48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101" y="57"/>
                  </a:lnTo>
                  <a:lnTo>
                    <a:pt x="91" y="57"/>
                  </a:lnTo>
                  <a:lnTo>
                    <a:pt x="81" y="62"/>
                  </a:lnTo>
                  <a:lnTo>
                    <a:pt x="72" y="67"/>
                  </a:lnTo>
                  <a:lnTo>
                    <a:pt x="62" y="67"/>
                  </a:lnTo>
                  <a:lnTo>
                    <a:pt x="53" y="72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29" y="81"/>
                  </a:lnTo>
                  <a:lnTo>
                    <a:pt x="19" y="86"/>
                  </a:lnTo>
                  <a:lnTo>
                    <a:pt x="9" y="86"/>
                  </a:lnTo>
                  <a:lnTo>
                    <a:pt x="0" y="9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177"/>
            <p:cNvSpPr>
              <a:spLocks noChangeAspect="1"/>
            </p:cNvSpPr>
            <p:nvPr/>
          </p:nvSpPr>
          <p:spPr bwMode="auto">
            <a:xfrm>
              <a:off x="4140" y="4324"/>
              <a:ext cx="652" cy="460"/>
            </a:xfrm>
            <a:custGeom>
              <a:avLst/>
              <a:gdLst>
                <a:gd name="T0" fmla="*/ 345 w 652"/>
                <a:gd name="T1" fmla="*/ 450 h 460"/>
                <a:gd name="T2" fmla="*/ 379 w 652"/>
                <a:gd name="T3" fmla="*/ 436 h 460"/>
                <a:gd name="T4" fmla="*/ 412 w 652"/>
                <a:gd name="T5" fmla="*/ 426 h 460"/>
                <a:gd name="T6" fmla="*/ 441 w 652"/>
                <a:gd name="T7" fmla="*/ 412 h 460"/>
                <a:gd name="T8" fmla="*/ 475 w 652"/>
                <a:gd name="T9" fmla="*/ 402 h 460"/>
                <a:gd name="T10" fmla="*/ 504 w 652"/>
                <a:gd name="T11" fmla="*/ 388 h 460"/>
                <a:gd name="T12" fmla="*/ 537 w 652"/>
                <a:gd name="T13" fmla="*/ 379 h 460"/>
                <a:gd name="T14" fmla="*/ 566 w 652"/>
                <a:gd name="T15" fmla="*/ 369 h 460"/>
                <a:gd name="T16" fmla="*/ 595 w 652"/>
                <a:gd name="T17" fmla="*/ 364 h 460"/>
                <a:gd name="T18" fmla="*/ 624 w 652"/>
                <a:gd name="T19" fmla="*/ 355 h 460"/>
                <a:gd name="T20" fmla="*/ 652 w 652"/>
                <a:gd name="T21" fmla="*/ 350 h 460"/>
                <a:gd name="T22" fmla="*/ 638 w 652"/>
                <a:gd name="T23" fmla="*/ 311 h 460"/>
                <a:gd name="T24" fmla="*/ 619 w 652"/>
                <a:gd name="T25" fmla="*/ 268 h 460"/>
                <a:gd name="T26" fmla="*/ 595 w 652"/>
                <a:gd name="T27" fmla="*/ 225 h 460"/>
                <a:gd name="T28" fmla="*/ 571 w 652"/>
                <a:gd name="T29" fmla="*/ 182 h 460"/>
                <a:gd name="T30" fmla="*/ 542 w 652"/>
                <a:gd name="T31" fmla="*/ 139 h 460"/>
                <a:gd name="T32" fmla="*/ 513 w 652"/>
                <a:gd name="T33" fmla="*/ 100 h 460"/>
                <a:gd name="T34" fmla="*/ 480 w 652"/>
                <a:gd name="T35" fmla="*/ 62 h 460"/>
                <a:gd name="T36" fmla="*/ 441 w 652"/>
                <a:gd name="T37" fmla="*/ 33 h 460"/>
                <a:gd name="T38" fmla="*/ 403 w 652"/>
                <a:gd name="T39" fmla="*/ 14 h 460"/>
                <a:gd name="T40" fmla="*/ 355 w 652"/>
                <a:gd name="T41" fmla="*/ 0 h 460"/>
                <a:gd name="T42" fmla="*/ 312 w 652"/>
                <a:gd name="T43" fmla="*/ 0 h 460"/>
                <a:gd name="T44" fmla="*/ 264 w 652"/>
                <a:gd name="T45" fmla="*/ 9 h 460"/>
                <a:gd name="T46" fmla="*/ 225 w 652"/>
                <a:gd name="T47" fmla="*/ 28 h 460"/>
                <a:gd name="T48" fmla="*/ 187 w 652"/>
                <a:gd name="T49" fmla="*/ 52 h 460"/>
                <a:gd name="T50" fmla="*/ 153 w 652"/>
                <a:gd name="T51" fmla="*/ 86 h 460"/>
                <a:gd name="T52" fmla="*/ 120 w 652"/>
                <a:gd name="T53" fmla="*/ 124 h 460"/>
                <a:gd name="T54" fmla="*/ 91 w 652"/>
                <a:gd name="T55" fmla="*/ 167 h 460"/>
                <a:gd name="T56" fmla="*/ 67 w 652"/>
                <a:gd name="T57" fmla="*/ 211 h 460"/>
                <a:gd name="T58" fmla="*/ 43 w 652"/>
                <a:gd name="T59" fmla="*/ 254 h 460"/>
                <a:gd name="T60" fmla="*/ 24 w 652"/>
                <a:gd name="T61" fmla="*/ 297 h 460"/>
                <a:gd name="T62" fmla="*/ 4 w 652"/>
                <a:gd name="T63" fmla="*/ 335 h 460"/>
                <a:gd name="T64" fmla="*/ 19 w 652"/>
                <a:gd name="T65" fmla="*/ 355 h 460"/>
                <a:gd name="T66" fmla="*/ 52 w 652"/>
                <a:gd name="T67" fmla="*/ 359 h 460"/>
                <a:gd name="T68" fmla="*/ 81 w 652"/>
                <a:gd name="T69" fmla="*/ 369 h 460"/>
                <a:gd name="T70" fmla="*/ 110 w 652"/>
                <a:gd name="T71" fmla="*/ 379 h 460"/>
                <a:gd name="T72" fmla="*/ 139 w 652"/>
                <a:gd name="T73" fmla="*/ 388 h 460"/>
                <a:gd name="T74" fmla="*/ 168 w 652"/>
                <a:gd name="T75" fmla="*/ 398 h 460"/>
                <a:gd name="T76" fmla="*/ 201 w 652"/>
                <a:gd name="T77" fmla="*/ 407 h 460"/>
                <a:gd name="T78" fmla="*/ 230 w 652"/>
                <a:gd name="T79" fmla="*/ 422 h 460"/>
                <a:gd name="T80" fmla="*/ 259 w 652"/>
                <a:gd name="T81" fmla="*/ 436 h 460"/>
                <a:gd name="T82" fmla="*/ 292 w 652"/>
                <a:gd name="T83" fmla="*/ 446 h 460"/>
                <a:gd name="T84" fmla="*/ 321 w 652"/>
                <a:gd name="T85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460">
                  <a:moveTo>
                    <a:pt x="321" y="460"/>
                  </a:moveTo>
                  <a:lnTo>
                    <a:pt x="336" y="455"/>
                  </a:lnTo>
                  <a:lnTo>
                    <a:pt x="345" y="450"/>
                  </a:lnTo>
                  <a:lnTo>
                    <a:pt x="355" y="446"/>
                  </a:lnTo>
                  <a:lnTo>
                    <a:pt x="369" y="441"/>
                  </a:lnTo>
                  <a:lnTo>
                    <a:pt x="379" y="436"/>
                  </a:lnTo>
                  <a:lnTo>
                    <a:pt x="388" y="431"/>
                  </a:lnTo>
                  <a:lnTo>
                    <a:pt x="398" y="426"/>
                  </a:lnTo>
                  <a:lnTo>
                    <a:pt x="412" y="426"/>
                  </a:lnTo>
                  <a:lnTo>
                    <a:pt x="422" y="422"/>
                  </a:lnTo>
                  <a:lnTo>
                    <a:pt x="432" y="417"/>
                  </a:lnTo>
                  <a:lnTo>
                    <a:pt x="441" y="412"/>
                  </a:lnTo>
                  <a:lnTo>
                    <a:pt x="456" y="407"/>
                  </a:lnTo>
                  <a:lnTo>
                    <a:pt x="465" y="402"/>
                  </a:lnTo>
                  <a:lnTo>
                    <a:pt x="475" y="402"/>
                  </a:lnTo>
                  <a:lnTo>
                    <a:pt x="484" y="398"/>
                  </a:lnTo>
                  <a:lnTo>
                    <a:pt x="494" y="393"/>
                  </a:lnTo>
                  <a:lnTo>
                    <a:pt x="504" y="388"/>
                  </a:lnTo>
                  <a:lnTo>
                    <a:pt x="518" y="388"/>
                  </a:lnTo>
                  <a:lnTo>
                    <a:pt x="528" y="383"/>
                  </a:lnTo>
                  <a:lnTo>
                    <a:pt x="537" y="379"/>
                  </a:lnTo>
                  <a:lnTo>
                    <a:pt x="547" y="379"/>
                  </a:lnTo>
                  <a:lnTo>
                    <a:pt x="556" y="374"/>
                  </a:lnTo>
                  <a:lnTo>
                    <a:pt x="566" y="369"/>
                  </a:lnTo>
                  <a:lnTo>
                    <a:pt x="576" y="369"/>
                  </a:lnTo>
                  <a:lnTo>
                    <a:pt x="585" y="364"/>
                  </a:lnTo>
                  <a:lnTo>
                    <a:pt x="595" y="364"/>
                  </a:lnTo>
                  <a:lnTo>
                    <a:pt x="604" y="359"/>
                  </a:lnTo>
                  <a:lnTo>
                    <a:pt x="614" y="359"/>
                  </a:lnTo>
                  <a:lnTo>
                    <a:pt x="624" y="355"/>
                  </a:lnTo>
                  <a:lnTo>
                    <a:pt x="633" y="355"/>
                  </a:lnTo>
                  <a:lnTo>
                    <a:pt x="643" y="350"/>
                  </a:lnTo>
                  <a:lnTo>
                    <a:pt x="652" y="350"/>
                  </a:lnTo>
                  <a:lnTo>
                    <a:pt x="648" y="335"/>
                  </a:lnTo>
                  <a:lnTo>
                    <a:pt x="643" y="326"/>
                  </a:lnTo>
                  <a:lnTo>
                    <a:pt x="638" y="311"/>
                  </a:lnTo>
                  <a:lnTo>
                    <a:pt x="633" y="297"/>
                  </a:lnTo>
                  <a:lnTo>
                    <a:pt x="624" y="283"/>
                  </a:lnTo>
                  <a:lnTo>
                    <a:pt x="619" y="268"/>
                  </a:lnTo>
                  <a:lnTo>
                    <a:pt x="609" y="254"/>
                  </a:lnTo>
                  <a:lnTo>
                    <a:pt x="604" y="239"/>
                  </a:lnTo>
                  <a:lnTo>
                    <a:pt x="595" y="225"/>
                  </a:lnTo>
                  <a:lnTo>
                    <a:pt x="590" y="211"/>
                  </a:lnTo>
                  <a:lnTo>
                    <a:pt x="580" y="196"/>
                  </a:lnTo>
                  <a:lnTo>
                    <a:pt x="571" y="182"/>
                  </a:lnTo>
                  <a:lnTo>
                    <a:pt x="561" y="167"/>
                  </a:lnTo>
                  <a:lnTo>
                    <a:pt x="552" y="153"/>
                  </a:lnTo>
                  <a:lnTo>
                    <a:pt x="542" y="139"/>
                  </a:lnTo>
                  <a:lnTo>
                    <a:pt x="532" y="124"/>
                  </a:lnTo>
                  <a:lnTo>
                    <a:pt x="523" y="110"/>
                  </a:lnTo>
                  <a:lnTo>
                    <a:pt x="513" y="100"/>
                  </a:lnTo>
                  <a:lnTo>
                    <a:pt x="504" y="86"/>
                  </a:lnTo>
                  <a:lnTo>
                    <a:pt x="489" y="76"/>
                  </a:lnTo>
                  <a:lnTo>
                    <a:pt x="480" y="62"/>
                  </a:lnTo>
                  <a:lnTo>
                    <a:pt x="465" y="52"/>
                  </a:lnTo>
                  <a:lnTo>
                    <a:pt x="456" y="43"/>
                  </a:lnTo>
                  <a:lnTo>
                    <a:pt x="441" y="33"/>
                  </a:lnTo>
                  <a:lnTo>
                    <a:pt x="427" y="28"/>
                  </a:lnTo>
                  <a:lnTo>
                    <a:pt x="412" y="19"/>
                  </a:lnTo>
                  <a:lnTo>
                    <a:pt x="403" y="14"/>
                  </a:lnTo>
                  <a:lnTo>
                    <a:pt x="388" y="9"/>
                  </a:lnTo>
                  <a:lnTo>
                    <a:pt x="374" y="4"/>
                  </a:lnTo>
                  <a:lnTo>
                    <a:pt x="355" y="0"/>
                  </a:lnTo>
                  <a:lnTo>
                    <a:pt x="340" y="0"/>
                  </a:lnTo>
                  <a:lnTo>
                    <a:pt x="326" y="0"/>
                  </a:lnTo>
                  <a:lnTo>
                    <a:pt x="312" y="0"/>
                  </a:lnTo>
                  <a:lnTo>
                    <a:pt x="297" y="0"/>
                  </a:lnTo>
                  <a:lnTo>
                    <a:pt x="283" y="4"/>
                  </a:lnTo>
                  <a:lnTo>
                    <a:pt x="264" y="9"/>
                  </a:lnTo>
                  <a:lnTo>
                    <a:pt x="254" y="14"/>
                  </a:lnTo>
                  <a:lnTo>
                    <a:pt x="240" y="19"/>
                  </a:lnTo>
                  <a:lnTo>
                    <a:pt x="225" y="28"/>
                  </a:lnTo>
                  <a:lnTo>
                    <a:pt x="211" y="33"/>
                  </a:lnTo>
                  <a:lnTo>
                    <a:pt x="196" y="43"/>
                  </a:lnTo>
                  <a:lnTo>
                    <a:pt x="187" y="52"/>
                  </a:lnTo>
                  <a:lnTo>
                    <a:pt x="172" y="62"/>
                  </a:lnTo>
                  <a:lnTo>
                    <a:pt x="163" y="76"/>
                  </a:lnTo>
                  <a:lnTo>
                    <a:pt x="153" y="86"/>
                  </a:lnTo>
                  <a:lnTo>
                    <a:pt x="139" y="100"/>
                  </a:lnTo>
                  <a:lnTo>
                    <a:pt x="129" y="110"/>
                  </a:lnTo>
                  <a:lnTo>
                    <a:pt x="120" y="124"/>
                  </a:lnTo>
                  <a:lnTo>
                    <a:pt x="110" y="139"/>
                  </a:lnTo>
                  <a:lnTo>
                    <a:pt x="100" y="153"/>
                  </a:lnTo>
                  <a:lnTo>
                    <a:pt x="91" y="167"/>
                  </a:lnTo>
                  <a:lnTo>
                    <a:pt x="81" y="182"/>
                  </a:lnTo>
                  <a:lnTo>
                    <a:pt x="72" y="196"/>
                  </a:lnTo>
                  <a:lnTo>
                    <a:pt x="67" y="211"/>
                  </a:lnTo>
                  <a:lnTo>
                    <a:pt x="57" y="225"/>
                  </a:lnTo>
                  <a:lnTo>
                    <a:pt x="48" y="239"/>
                  </a:lnTo>
                  <a:lnTo>
                    <a:pt x="43" y="254"/>
                  </a:lnTo>
                  <a:lnTo>
                    <a:pt x="38" y="268"/>
                  </a:lnTo>
                  <a:lnTo>
                    <a:pt x="28" y="283"/>
                  </a:lnTo>
                  <a:lnTo>
                    <a:pt x="24" y="297"/>
                  </a:lnTo>
                  <a:lnTo>
                    <a:pt x="19" y="311"/>
                  </a:lnTo>
                  <a:lnTo>
                    <a:pt x="14" y="326"/>
                  </a:lnTo>
                  <a:lnTo>
                    <a:pt x="4" y="335"/>
                  </a:lnTo>
                  <a:lnTo>
                    <a:pt x="0" y="350"/>
                  </a:lnTo>
                  <a:lnTo>
                    <a:pt x="9" y="350"/>
                  </a:lnTo>
                  <a:lnTo>
                    <a:pt x="19" y="355"/>
                  </a:lnTo>
                  <a:lnTo>
                    <a:pt x="28" y="355"/>
                  </a:lnTo>
                  <a:lnTo>
                    <a:pt x="43" y="359"/>
                  </a:lnTo>
                  <a:lnTo>
                    <a:pt x="52" y="359"/>
                  </a:lnTo>
                  <a:lnTo>
                    <a:pt x="62" y="364"/>
                  </a:lnTo>
                  <a:lnTo>
                    <a:pt x="72" y="364"/>
                  </a:lnTo>
                  <a:lnTo>
                    <a:pt x="81" y="369"/>
                  </a:lnTo>
                  <a:lnTo>
                    <a:pt x="91" y="374"/>
                  </a:lnTo>
                  <a:lnTo>
                    <a:pt x="100" y="374"/>
                  </a:lnTo>
                  <a:lnTo>
                    <a:pt x="110" y="379"/>
                  </a:lnTo>
                  <a:lnTo>
                    <a:pt x="120" y="379"/>
                  </a:lnTo>
                  <a:lnTo>
                    <a:pt x="129" y="383"/>
                  </a:lnTo>
                  <a:lnTo>
                    <a:pt x="139" y="388"/>
                  </a:lnTo>
                  <a:lnTo>
                    <a:pt x="148" y="393"/>
                  </a:lnTo>
                  <a:lnTo>
                    <a:pt x="158" y="393"/>
                  </a:lnTo>
                  <a:lnTo>
                    <a:pt x="168" y="398"/>
                  </a:lnTo>
                  <a:lnTo>
                    <a:pt x="177" y="402"/>
                  </a:lnTo>
                  <a:lnTo>
                    <a:pt x="192" y="407"/>
                  </a:lnTo>
                  <a:lnTo>
                    <a:pt x="201" y="407"/>
                  </a:lnTo>
                  <a:lnTo>
                    <a:pt x="211" y="412"/>
                  </a:lnTo>
                  <a:lnTo>
                    <a:pt x="220" y="417"/>
                  </a:lnTo>
                  <a:lnTo>
                    <a:pt x="230" y="422"/>
                  </a:lnTo>
                  <a:lnTo>
                    <a:pt x="240" y="426"/>
                  </a:lnTo>
                  <a:lnTo>
                    <a:pt x="249" y="431"/>
                  </a:lnTo>
                  <a:lnTo>
                    <a:pt x="259" y="436"/>
                  </a:lnTo>
                  <a:lnTo>
                    <a:pt x="273" y="441"/>
                  </a:lnTo>
                  <a:lnTo>
                    <a:pt x="283" y="441"/>
                  </a:lnTo>
                  <a:lnTo>
                    <a:pt x="292" y="446"/>
                  </a:lnTo>
                  <a:lnTo>
                    <a:pt x="302" y="450"/>
                  </a:lnTo>
                  <a:lnTo>
                    <a:pt x="312" y="455"/>
                  </a:lnTo>
                  <a:lnTo>
                    <a:pt x="321" y="46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78"/>
            <p:cNvSpPr>
              <a:spLocks noChangeAspect="1"/>
            </p:cNvSpPr>
            <p:nvPr/>
          </p:nvSpPr>
          <p:spPr bwMode="auto">
            <a:xfrm>
              <a:off x="3367" y="2496"/>
              <a:ext cx="1646" cy="2034"/>
            </a:xfrm>
            <a:custGeom>
              <a:avLst/>
              <a:gdLst>
                <a:gd name="T0" fmla="*/ 0 w 1646"/>
                <a:gd name="T1" fmla="*/ 0 h 2034"/>
                <a:gd name="T2" fmla="*/ 269 w 1646"/>
                <a:gd name="T3" fmla="*/ 24 h 2034"/>
                <a:gd name="T4" fmla="*/ 489 w 1646"/>
                <a:gd name="T5" fmla="*/ 82 h 2034"/>
                <a:gd name="T6" fmla="*/ 710 w 1646"/>
                <a:gd name="T7" fmla="*/ 163 h 2034"/>
                <a:gd name="T8" fmla="*/ 926 w 1646"/>
                <a:gd name="T9" fmla="*/ 302 h 2034"/>
                <a:gd name="T10" fmla="*/ 1123 w 1646"/>
                <a:gd name="T11" fmla="*/ 441 h 2034"/>
                <a:gd name="T12" fmla="*/ 1262 w 1646"/>
                <a:gd name="T13" fmla="*/ 595 h 2034"/>
                <a:gd name="T14" fmla="*/ 1392 w 1646"/>
                <a:gd name="T15" fmla="*/ 792 h 2034"/>
                <a:gd name="T16" fmla="*/ 1507 w 1646"/>
                <a:gd name="T17" fmla="*/ 988 h 2034"/>
                <a:gd name="T18" fmla="*/ 1589 w 1646"/>
                <a:gd name="T19" fmla="*/ 1223 h 2034"/>
                <a:gd name="T20" fmla="*/ 1646 w 1646"/>
                <a:gd name="T21" fmla="*/ 1477 h 2034"/>
                <a:gd name="T22" fmla="*/ 1646 w 1646"/>
                <a:gd name="T23" fmla="*/ 1732 h 2034"/>
                <a:gd name="T24" fmla="*/ 1646 w 1646"/>
                <a:gd name="T25" fmla="*/ 1909 h 2034"/>
                <a:gd name="T26" fmla="*/ 1613 w 1646"/>
                <a:gd name="T27" fmla="*/ 2034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6" h="2034">
                  <a:moveTo>
                    <a:pt x="0" y="0"/>
                  </a:moveTo>
                  <a:lnTo>
                    <a:pt x="269" y="24"/>
                  </a:lnTo>
                  <a:lnTo>
                    <a:pt x="489" y="82"/>
                  </a:lnTo>
                  <a:lnTo>
                    <a:pt x="710" y="163"/>
                  </a:lnTo>
                  <a:lnTo>
                    <a:pt x="926" y="302"/>
                  </a:lnTo>
                  <a:lnTo>
                    <a:pt x="1123" y="441"/>
                  </a:lnTo>
                  <a:lnTo>
                    <a:pt x="1262" y="595"/>
                  </a:lnTo>
                  <a:lnTo>
                    <a:pt x="1392" y="792"/>
                  </a:lnTo>
                  <a:lnTo>
                    <a:pt x="1507" y="988"/>
                  </a:lnTo>
                  <a:lnTo>
                    <a:pt x="1589" y="1223"/>
                  </a:lnTo>
                  <a:lnTo>
                    <a:pt x="1646" y="1477"/>
                  </a:lnTo>
                  <a:lnTo>
                    <a:pt x="1646" y="1732"/>
                  </a:lnTo>
                  <a:lnTo>
                    <a:pt x="1646" y="1909"/>
                  </a:lnTo>
                  <a:lnTo>
                    <a:pt x="1613" y="203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79"/>
            <p:cNvSpPr>
              <a:spLocks noChangeAspect="1"/>
            </p:cNvSpPr>
            <p:nvPr/>
          </p:nvSpPr>
          <p:spPr bwMode="auto">
            <a:xfrm>
              <a:off x="4557" y="2429"/>
              <a:ext cx="279" cy="283"/>
            </a:xfrm>
            <a:custGeom>
              <a:avLst/>
              <a:gdLst>
                <a:gd name="T0" fmla="*/ 211 w 279"/>
                <a:gd name="T1" fmla="*/ 120 h 283"/>
                <a:gd name="T2" fmla="*/ 211 w 279"/>
                <a:gd name="T3" fmla="*/ 96 h 283"/>
                <a:gd name="T4" fmla="*/ 202 w 279"/>
                <a:gd name="T5" fmla="*/ 77 h 283"/>
                <a:gd name="T6" fmla="*/ 183 w 279"/>
                <a:gd name="T7" fmla="*/ 67 h 283"/>
                <a:gd name="T8" fmla="*/ 163 w 279"/>
                <a:gd name="T9" fmla="*/ 62 h 283"/>
                <a:gd name="T10" fmla="*/ 139 w 279"/>
                <a:gd name="T11" fmla="*/ 62 h 283"/>
                <a:gd name="T12" fmla="*/ 120 w 279"/>
                <a:gd name="T13" fmla="*/ 77 h 283"/>
                <a:gd name="T14" fmla="*/ 101 w 279"/>
                <a:gd name="T15" fmla="*/ 101 h 283"/>
                <a:gd name="T16" fmla="*/ 87 w 279"/>
                <a:gd name="T17" fmla="*/ 115 h 283"/>
                <a:gd name="T18" fmla="*/ 77 w 279"/>
                <a:gd name="T19" fmla="*/ 139 h 283"/>
                <a:gd name="T20" fmla="*/ 72 w 279"/>
                <a:gd name="T21" fmla="*/ 158 h 283"/>
                <a:gd name="T22" fmla="*/ 72 w 279"/>
                <a:gd name="T23" fmla="*/ 182 h 283"/>
                <a:gd name="T24" fmla="*/ 82 w 279"/>
                <a:gd name="T25" fmla="*/ 197 h 283"/>
                <a:gd name="T26" fmla="*/ 96 w 279"/>
                <a:gd name="T27" fmla="*/ 211 h 283"/>
                <a:gd name="T28" fmla="*/ 115 w 279"/>
                <a:gd name="T29" fmla="*/ 216 h 283"/>
                <a:gd name="T30" fmla="*/ 135 w 279"/>
                <a:gd name="T31" fmla="*/ 216 h 283"/>
                <a:gd name="T32" fmla="*/ 154 w 279"/>
                <a:gd name="T33" fmla="*/ 211 h 283"/>
                <a:gd name="T34" fmla="*/ 163 w 279"/>
                <a:gd name="T35" fmla="*/ 197 h 283"/>
                <a:gd name="T36" fmla="*/ 211 w 279"/>
                <a:gd name="T37" fmla="*/ 254 h 283"/>
                <a:gd name="T38" fmla="*/ 192 w 279"/>
                <a:gd name="T39" fmla="*/ 264 h 283"/>
                <a:gd name="T40" fmla="*/ 173 w 279"/>
                <a:gd name="T41" fmla="*/ 278 h 283"/>
                <a:gd name="T42" fmla="*/ 154 w 279"/>
                <a:gd name="T43" fmla="*/ 283 h 283"/>
                <a:gd name="T44" fmla="*/ 130 w 279"/>
                <a:gd name="T45" fmla="*/ 283 h 283"/>
                <a:gd name="T46" fmla="*/ 106 w 279"/>
                <a:gd name="T47" fmla="*/ 278 h 283"/>
                <a:gd name="T48" fmla="*/ 87 w 279"/>
                <a:gd name="T49" fmla="*/ 269 h 283"/>
                <a:gd name="T50" fmla="*/ 67 w 279"/>
                <a:gd name="T51" fmla="*/ 259 h 283"/>
                <a:gd name="T52" fmla="*/ 48 w 279"/>
                <a:gd name="T53" fmla="*/ 245 h 283"/>
                <a:gd name="T54" fmla="*/ 34 w 279"/>
                <a:gd name="T55" fmla="*/ 235 h 283"/>
                <a:gd name="T56" fmla="*/ 19 w 279"/>
                <a:gd name="T57" fmla="*/ 216 h 283"/>
                <a:gd name="T58" fmla="*/ 10 w 279"/>
                <a:gd name="T59" fmla="*/ 197 h 283"/>
                <a:gd name="T60" fmla="*/ 5 w 279"/>
                <a:gd name="T61" fmla="*/ 177 h 283"/>
                <a:gd name="T62" fmla="*/ 0 w 279"/>
                <a:gd name="T63" fmla="*/ 154 h 283"/>
                <a:gd name="T64" fmla="*/ 5 w 279"/>
                <a:gd name="T65" fmla="*/ 130 h 283"/>
                <a:gd name="T66" fmla="*/ 10 w 279"/>
                <a:gd name="T67" fmla="*/ 106 h 283"/>
                <a:gd name="T68" fmla="*/ 24 w 279"/>
                <a:gd name="T69" fmla="*/ 82 h 283"/>
                <a:gd name="T70" fmla="*/ 39 w 279"/>
                <a:gd name="T71" fmla="*/ 62 h 283"/>
                <a:gd name="T72" fmla="*/ 53 w 279"/>
                <a:gd name="T73" fmla="*/ 43 h 283"/>
                <a:gd name="T74" fmla="*/ 63 w 279"/>
                <a:gd name="T75" fmla="*/ 29 h 283"/>
                <a:gd name="T76" fmla="*/ 77 w 279"/>
                <a:gd name="T77" fmla="*/ 19 h 283"/>
                <a:gd name="T78" fmla="*/ 91 w 279"/>
                <a:gd name="T79" fmla="*/ 10 h 283"/>
                <a:gd name="T80" fmla="*/ 115 w 279"/>
                <a:gd name="T81" fmla="*/ 5 h 283"/>
                <a:gd name="T82" fmla="*/ 135 w 279"/>
                <a:gd name="T83" fmla="*/ 0 h 283"/>
                <a:gd name="T84" fmla="*/ 159 w 279"/>
                <a:gd name="T85" fmla="*/ 0 h 283"/>
                <a:gd name="T86" fmla="*/ 178 w 279"/>
                <a:gd name="T87" fmla="*/ 5 h 283"/>
                <a:gd name="T88" fmla="*/ 202 w 279"/>
                <a:gd name="T89" fmla="*/ 10 h 283"/>
                <a:gd name="T90" fmla="*/ 221 w 279"/>
                <a:gd name="T91" fmla="*/ 24 h 283"/>
                <a:gd name="T92" fmla="*/ 240 w 279"/>
                <a:gd name="T93" fmla="*/ 38 h 283"/>
                <a:gd name="T94" fmla="*/ 255 w 279"/>
                <a:gd name="T95" fmla="*/ 53 h 283"/>
                <a:gd name="T96" fmla="*/ 264 w 279"/>
                <a:gd name="T97" fmla="*/ 67 h 283"/>
                <a:gd name="T98" fmla="*/ 274 w 279"/>
                <a:gd name="T99" fmla="*/ 86 h 283"/>
                <a:gd name="T100" fmla="*/ 279 w 279"/>
                <a:gd name="T101" fmla="*/ 110 h 283"/>
                <a:gd name="T102" fmla="*/ 279 w 279"/>
                <a:gd name="T103" fmla="*/ 134 h 283"/>
                <a:gd name="T104" fmla="*/ 274 w 279"/>
                <a:gd name="T105" fmla="*/ 1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9" h="283">
                  <a:moveTo>
                    <a:pt x="269" y="163"/>
                  </a:moveTo>
                  <a:lnTo>
                    <a:pt x="207" y="134"/>
                  </a:lnTo>
                  <a:lnTo>
                    <a:pt x="207" y="130"/>
                  </a:lnTo>
                  <a:lnTo>
                    <a:pt x="211" y="125"/>
                  </a:lnTo>
                  <a:lnTo>
                    <a:pt x="211" y="120"/>
                  </a:lnTo>
                  <a:lnTo>
                    <a:pt x="211" y="115"/>
                  </a:lnTo>
                  <a:lnTo>
                    <a:pt x="211" y="110"/>
                  </a:lnTo>
                  <a:lnTo>
                    <a:pt x="211" y="106"/>
                  </a:lnTo>
                  <a:lnTo>
                    <a:pt x="211" y="101"/>
                  </a:lnTo>
                  <a:lnTo>
                    <a:pt x="211" y="96"/>
                  </a:lnTo>
                  <a:lnTo>
                    <a:pt x="211" y="91"/>
                  </a:lnTo>
                  <a:lnTo>
                    <a:pt x="207" y="91"/>
                  </a:lnTo>
                  <a:lnTo>
                    <a:pt x="207" y="86"/>
                  </a:lnTo>
                  <a:lnTo>
                    <a:pt x="202" y="82"/>
                  </a:lnTo>
                  <a:lnTo>
                    <a:pt x="202" y="77"/>
                  </a:lnTo>
                  <a:lnTo>
                    <a:pt x="197" y="77"/>
                  </a:lnTo>
                  <a:lnTo>
                    <a:pt x="192" y="72"/>
                  </a:lnTo>
                  <a:lnTo>
                    <a:pt x="187" y="72"/>
                  </a:lnTo>
                  <a:lnTo>
                    <a:pt x="187" y="67"/>
                  </a:lnTo>
                  <a:lnTo>
                    <a:pt x="183" y="67"/>
                  </a:lnTo>
                  <a:lnTo>
                    <a:pt x="178" y="67"/>
                  </a:lnTo>
                  <a:lnTo>
                    <a:pt x="178" y="62"/>
                  </a:lnTo>
                  <a:lnTo>
                    <a:pt x="173" y="62"/>
                  </a:lnTo>
                  <a:lnTo>
                    <a:pt x="168" y="62"/>
                  </a:lnTo>
                  <a:lnTo>
                    <a:pt x="163" y="62"/>
                  </a:lnTo>
                  <a:lnTo>
                    <a:pt x="159" y="62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4" y="62"/>
                  </a:lnTo>
                  <a:lnTo>
                    <a:pt x="139" y="62"/>
                  </a:lnTo>
                  <a:lnTo>
                    <a:pt x="135" y="67"/>
                  </a:lnTo>
                  <a:lnTo>
                    <a:pt x="130" y="67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0" y="77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06" y="91"/>
                  </a:lnTo>
                  <a:lnTo>
                    <a:pt x="101" y="96"/>
                  </a:lnTo>
                  <a:lnTo>
                    <a:pt x="101" y="101"/>
                  </a:lnTo>
                  <a:lnTo>
                    <a:pt x="96" y="101"/>
                  </a:lnTo>
                  <a:lnTo>
                    <a:pt x="96" y="106"/>
                  </a:lnTo>
                  <a:lnTo>
                    <a:pt x="91" y="110"/>
                  </a:lnTo>
                  <a:lnTo>
                    <a:pt x="91" y="115"/>
                  </a:lnTo>
                  <a:lnTo>
                    <a:pt x="87" y="115"/>
                  </a:lnTo>
                  <a:lnTo>
                    <a:pt x="87" y="120"/>
                  </a:lnTo>
                  <a:lnTo>
                    <a:pt x="82" y="125"/>
                  </a:lnTo>
                  <a:lnTo>
                    <a:pt x="82" y="130"/>
                  </a:lnTo>
                  <a:lnTo>
                    <a:pt x="77" y="134"/>
                  </a:lnTo>
                  <a:lnTo>
                    <a:pt x="77" y="139"/>
                  </a:lnTo>
                  <a:lnTo>
                    <a:pt x="77" y="144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2" y="154"/>
                  </a:lnTo>
                  <a:lnTo>
                    <a:pt x="72" y="158"/>
                  </a:lnTo>
                  <a:lnTo>
                    <a:pt x="72" y="163"/>
                  </a:lnTo>
                  <a:lnTo>
                    <a:pt x="72" y="168"/>
                  </a:lnTo>
                  <a:lnTo>
                    <a:pt x="72" y="173"/>
                  </a:lnTo>
                  <a:lnTo>
                    <a:pt x="72" y="177"/>
                  </a:lnTo>
                  <a:lnTo>
                    <a:pt x="72" y="182"/>
                  </a:lnTo>
                  <a:lnTo>
                    <a:pt x="77" y="182"/>
                  </a:lnTo>
                  <a:lnTo>
                    <a:pt x="77" y="187"/>
                  </a:lnTo>
                  <a:lnTo>
                    <a:pt x="77" y="192"/>
                  </a:lnTo>
                  <a:lnTo>
                    <a:pt x="82" y="192"/>
                  </a:lnTo>
                  <a:lnTo>
                    <a:pt x="82" y="197"/>
                  </a:lnTo>
                  <a:lnTo>
                    <a:pt x="87" y="201"/>
                  </a:lnTo>
                  <a:lnTo>
                    <a:pt x="87" y="206"/>
                  </a:lnTo>
                  <a:lnTo>
                    <a:pt x="91" y="206"/>
                  </a:lnTo>
                  <a:lnTo>
                    <a:pt x="96" y="206"/>
                  </a:lnTo>
                  <a:lnTo>
                    <a:pt x="96" y="211"/>
                  </a:lnTo>
                  <a:lnTo>
                    <a:pt x="101" y="211"/>
                  </a:lnTo>
                  <a:lnTo>
                    <a:pt x="101" y="216"/>
                  </a:lnTo>
                  <a:lnTo>
                    <a:pt x="106" y="216"/>
                  </a:lnTo>
                  <a:lnTo>
                    <a:pt x="111" y="216"/>
                  </a:lnTo>
                  <a:lnTo>
                    <a:pt x="115" y="216"/>
                  </a:lnTo>
                  <a:lnTo>
                    <a:pt x="115" y="221"/>
                  </a:lnTo>
                  <a:lnTo>
                    <a:pt x="120" y="221"/>
                  </a:lnTo>
                  <a:lnTo>
                    <a:pt x="125" y="221"/>
                  </a:lnTo>
                  <a:lnTo>
                    <a:pt x="130" y="221"/>
                  </a:lnTo>
                  <a:lnTo>
                    <a:pt x="135" y="216"/>
                  </a:lnTo>
                  <a:lnTo>
                    <a:pt x="139" y="216"/>
                  </a:lnTo>
                  <a:lnTo>
                    <a:pt x="144" y="216"/>
                  </a:lnTo>
                  <a:lnTo>
                    <a:pt x="144" y="211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54" y="206"/>
                  </a:lnTo>
                  <a:lnTo>
                    <a:pt x="159" y="206"/>
                  </a:lnTo>
                  <a:lnTo>
                    <a:pt x="159" y="201"/>
                  </a:lnTo>
                  <a:lnTo>
                    <a:pt x="163" y="201"/>
                  </a:lnTo>
                  <a:lnTo>
                    <a:pt x="163" y="197"/>
                  </a:lnTo>
                  <a:lnTo>
                    <a:pt x="168" y="197"/>
                  </a:lnTo>
                  <a:lnTo>
                    <a:pt x="216" y="245"/>
                  </a:lnTo>
                  <a:lnTo>
                    <a:pt x="216" y="249"/>
                  </a:lnTo>
                  <a:lnTo>
                    <a:pt x="211" y="249"/>
                  </a:lnTo>
                  <a:lnTo>
                    <a:pt x="211" y="254"/>
                  </a:lnTo>
                  <a:lnTo>
                    <a:pt x="207" y="254"/>
                  </a:lnTo>
                  <a:lnTo>
                    <a:pt x="202" y="259"/>
                  </a:lnTo>
                  <a:lnTo>
                    <a:pt x="197" y="259"/>
                  </a:lnTo>
                  <a:lnTo>
                    <a:pt x="197" y="264"/>
                  </a:lnTo>
                  <a:lnTo>
                    <a:pt x="192" y="264"/>
                  </a:lnTo>
                  <a:lnTo>
                    <a:pt x="187" y="269"/>
                  </a:lnTo>
                  <a:lnTo>
                    <a:pt x="183" y="269"/>
                  </a:lnTo>
                  <a:lnTo>
                    <a:pt x="178" y="273"/>
                  </a:lnTo>
                  <a:lnTo>
                    <a:pt x="173" y="273"/>
                  </a:lnTo>
                  <a:lnTo>
                    <a:pt x="173" y="278"/>
                  </a:lnTo>
                  <a:lnTo>
                    <a:pt x="168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4" y="278"/>
                  </a:lnTo>
                  <a:lnTo>
                    <a:pt x="154" y="283"/>
                  </a:lnTo>
                  <a:lnTo>
                    <a:pt x="149" y="283"/>
                  </a:lnTo>
                  <a:lnTo>
                    <a:pt x="144" y="283"/>
                  </a:lnTo>
                  <a:lnTo>
                    <a:pt x="139" y="283"/>
                  </a:lnTo>
                  <a:lnTo>
                    <a:pt x="135" y="283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15" y="278"/>
                  </a:lnTo>
                  <a:lnTo>
                    <a:pt x="111" y="278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6" y="273"/>
                  </a:lnTo>
                  <a:lnTo>
                    <a:pt x="91" y="273"/>
                  </a:lnTo>
                  <a:lnTo>
                    <a:pt x="87" y="273"/>
                  </a:lnTo>
                  <a:lnTo>
                    <a:pt x="87" y="269"/>
                  </a:lnTo>
                  <a:lnTo>
                    <a:pt x="82" y="269"/>
                  </a:lnTo>
                  <a:lnTo>
                    <a:pt x="77" y="269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7" y="259"/>
                  </a:lnTo>
                  <a:lnTo>
                    <a:pt x="63" y="259"/>
                  </a:lnTo>
                  <a:lnTo>
                    <a:pt x="63" y="254"/>
                  </a:lnTo>
                  <a:lnTo>
                    <a:pt x="58" y="254"/>
                  </a:lnTo>
                  <a:lnTo>
                    <a:pt x="53" y="249"/>
                  </a:lnTo>
                  <a:lnTo>
                    <a:pt x="48" y="245"/>
                  </a:lnTo>
                  <a:lnTo>
                    <a:pt x="43" y="245"/>
                  </a:lnTo>
                  <a:lnTo>
                    <a:pt x="43" y="240"/>
                  </a:lnTo>
                  <a:lnTo>
                    <a:pt x="39" y="240"/>
                  </a:lnTo>
                  <a:lnTo>
                    <a:pt x="39" y="235"/>
                  </a:lnTo>
                  <a:lnTo>
                    <a:pt x="34" y="235"/>
                  </a:lnTo>
                  <a:lnTo>
                    <a:pt x="34" y="230"/>
                  </a:lnTo>
                  <a:lnTo>
                    <a:pt x="29" y="230"/>
                  </a:lnTo>
                  <a:lnTo>
                    <a:pt x="29" y="225"/>
                  </a:lnTo>
                  <a:lnTo>
                    <a:pt x="24" y="221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5" y="206"/>
                  </a:lnTo>
                  <a:lnTo>
                    <a:pt x="15" y="201"/>
                  </a:lnTo>
                  <a:lnTo>
                    <a:pt x="10" y="201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87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5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5" y="144"/>
                  </a:lnTo>
                  <a:lnTo>
                    <a:pt x="5" y="139"/>
                  </a:lnTo>
                  <a:lnTo>
                    <a:pt x="5" y="134"/>
                  </a:lnTo>
                  <a:lnTo>
                    <a:pt x="5" y="130"/>
                  </a:lnTo>
                  <a:lnTo>
                    <a:pt x="5" y="125"/>
                  </a:lnTo>
                  <a:lnTo>
                    <a:pt x="5" y="120"/>
                  </a:lnTo>
                  <a:lnTo>
                    <a:pt x="10" y="115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5" y="101"/>
                  </a:lnTo>
                  <a:lnTo>
                    <a:pt x="15" y="96"/>
                  </a:lnTo>
                  <a:lnTo>
                    <a:pt x="19" y="91"/>
                  </a:lnTo>
                  <a:lnTo>
                    <a:pt x="19" y="86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34" y="67"/>
                  </a:lnTo>
                  <a:lnTo>
                    <a:pt x="39" y="62"/>
                  </a:lnTo>
                  <a:lnTo>
                    <a:pt x="39" y="58"/>
                  </a:lnTo>
                  <a:lnTo>
                    <a:pt x="43" y="58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3"/>
                  </a:lnTo>
                  <a:lnTo>
                    <a:pt x="53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63" y="34"/>
                  </a:lnTo>
                  <a:lnTo>
                    <a:pt x="63" y="29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72" y="24"/>
                  </a:lnTo>
                  <a:lnTo>
                    <a:pt x="77" y="24"/>
                  </a:lnTo>
                  <a:lnTo>
                    <a:pt x="77" y="19"/>
                  </a:lnTo>
                  <a:lnTo>
                    <a:pt x="82" y="19"/>
                  </a:lnTo>
                  <a:lnTo>
                    <a:pt x="82" y="14"/>
                  </a:lnTo>
                  <a:lnTo>
                    <a:pt x="87" y="14"/>
                  </a:lnTo>
                  <a:lnTo>
                    <a:pt x="91" y="14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1" y="5"/>
                  </a:lnTo>
                  <a:lnTo>
                    <a:pt x="115" y="5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78" y="5"/>
                  </a:lnTo>
                  <a:lnTo>
                    <a:pt x="183" y="5"/>
                  </a:lnTo>
                  <a:lnTo>
                    <a:pt x="187" y="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7" y="14"/>
                  </a:lnTo>
                  <a:lnTo>
                    <a:pt x="211" y="19"/>
                  </a:lnTo>
                  <a:lnTo>
                    <a:pt x="216" y="19"/>
                  </a:lnTo>
                  <a:lnTo>
                    <a:pt x="221" y="24"/>
                  </a:lnTo>
                  <a:lnTo>
                    <a:pt x="226" y="29"/>
                  </a:lnTo>
                  <a:lnTo>
                    <a:pt x="231" y="29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40" y="38"/>
                  </a:lnTo>
                  <a:lnTo>
                    <a:pt x="240" y="43"/>
                  </a:lnTo>
                  <a:lnTo>
                    <a:pt x="245" y="43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8"/>
                  </a:lnTo>
                  <a:lnTo>
                    <a:pt x="259" y="58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9" y="72"/>
                  </a:lnTo>
                  <a:lnTo>
                    <a:pt x="269" y="77"/>
                  </a:lnTo>
                  <a:lnTo>
                    <a:pt x="274" y="82"/>
                  </a:lnTo>
                  <a:lnTo>
                    <a:pt x="274" y="86"/>
                  </a:lnTo>
                  <a:lnTo>
                    <a:pt x="274" y="91"/>
                  </a:lnTo>
                  <a:lnTo>
                    <a:pt x="279" y="96"/>
                  </a:lnTo>
                  <a:lnTo>
                    <a:pt x="279" y="101"/>
                  </a:lnTo>
                  <a:lnTo>
                    <a:pt x="279" y="106"/>
                  </a:lnTo>
                  <a:lnTo>
                    <a:pt x="279" y="110"/>
                  </a:lnTo>
                  <a:lnTo>
                    <a:pt x="279" y="115"/>
                  </a:lnTo>
                  <a:lnTo>
                    <a:pt x="279" y="120"/>
                  </a:lnTo>
                  <a:lnTo>
                    <a:pt x="279" y="125"/>
                  </a:lnTo>
                  <a:lnTo>
                    <a:pt x="279" y="130"/>
                  </a:lnTo>
                  <a:lnTo>
                    <a:pt x="279" y="134"/>
                  </a:lnTo>
                  <a:lnTo>
                    <a:pt x="279" y="139"/>
                  </a:lnTo>
                  <a:lnTo>
                    <a:pt x="279" y="144"/>
                  </a:lnTo>
                  <a:lnTo>
                    <a:pt x="274" y="144"/>
                  </a:lnTo>
                  <a:lnTo>
                    <a:pt x="274" y="149"/>
                  </a:lnTo>
                  <a:lnTo>
                    <a:pt x="274" y="154"/>
                  </a:lnTo>
                  <a:lnTo>
                    <a:pt x="274" y="158"/>
                  </a:lnTo>
                  <a:lnTo>
                    <a:pt x="274" y="163"/>
                  </a:lnTo>
                  <a:lnTo>
                    <a:pt x="269" y="16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80"/>
            <p:cNvSpPr>
              <a:spLocks noChangeAspect="1" noEditPoints="1"/>
            </p:cNvSpPr>
            <p:nvPr/>
          </p:nvSpPr>
          <p:spPr bwMode="auto">
            <a:xfrm>
              <a:off x="4672" y="2611"/>
              <a:ext cx="408" cy="331"/>
            </a:xfrm>
            <a:custGeom>
              <a:avLst/>
              <a:gdLst>
                <a:gd name="T0" fmla="*/ 293 w 408"/>
                <a:gd name="T1" fmla="*/ 77 h 331"/>
                <a:gd name="T2" fmla="*/ 312 w 408"/>
                <a:gd name="T3" fmla="*/ 72 h 331"/>
                <a:gd name="T4" fmla="*/ 327 w 408"/>
                <a:gd name="T5" fmla="*/ 77 h 331"/>
                <a:gd name="T6" fmla="*/ 346 w 408"/>
                <a:gd name="T7" fmla="*/ 82 h 331"/>
                <a:gd name="T8" fmla="*/ 360 w 408"/>
                <a:gd name="T9" fmla="*/ 91 h 331"/>
                <a:gd name="T10" fmla="*/ 370 w 408"/>
                <a:gd name="T11" fmla="*/ 101 h 331"/>
                <a:gd name="T12" fmla="*/ 384 w 408"/>
                <a:gd name="T13" fmla="*/ 111 h 331"/>
                <a:gd name="T14" fmla="*/ 394 w 408"/>
                <a:gd name="T15" fmla="*/ 125 h 331"/>
                <a:gd name="T16" fmla="*/ 399 w 408"/>
                <a:gd name="T17" fmla="*/ 139 h 331"/>
                <a:gd name="T18" fmla="*/ 404 w 408"/>
                <a:gd name="T19" fmla="*/ 159 h 331"/>
                <a:gd name="T20" fmla="*/ 408 w 408"/>
                <a:gd name="T21" fmla="*/ 178 h 331"/>
                <a:gd name="T22" fmla="*/ 404 w 408"/>
                <a:gd name="T23" fmla="*/ 197 h 331"/>
                <a:gd name="T24" fmla="*/ 399 w 408"/>
                <a:gd name="T25" fmla="*/ 216 h 331"/>
                <a:gd name="T26" fmla="*/ 394 w 408"/>
                <a:gd name="T27" fmla="*/ 235 h 331"/>
                <a:gd name="T28" fmla="*/ 384 w 408"/>
                <a:gd name="T29" fmla="*/ 245 h 331"/>
                <a:gd name="T30" fmla="*/ 380 w 408"/>
                <a:gd name="T31" fmla="*/ 259 h 331"/>
                <a:gd name="T32" fmla="*/ 370 w 408"/>
                <a:gd name="T33" fmla="*/ 269 h 331"/>
                <a:gd name="T34" fmla="*/ 356 w 408"/>
                <a:gd name="T35" fmla="*/ 278 h 331"/>
                <a:gd name="T36" fmla="*/ 346 w 408"/>
                <a:gd name="T37" fmla="*/ 293 h 331"/>
                <a:gd name="T38" fmla="*/ 327 w 408"/>
                <a:gd name="T39" fmla="*/ 302 h 331"/>
                <a:gd name="T40" fmla="*/ 312 w 408"/>
                <a:gd name="T41" fmla="*/ 312 h 331"/>
                <a:gd name="T42" fmla="*/ 303 w 408"/>
                <a:gd name="T43" fmla="*/ 322 h 331"/>
                <a:gd name="T44" fmla="*/ 284 w 408"/>
                <a:gd name="T45" fmla="*/ 326 h 331"/>
                <a:gd name="T46" fmla="*/ 264 w 408"/>
                <a:gd name="T47" fmla="*/ 331 h 331"/>
                <a:gd name="T48" fmla="*/ 245 w 408"/>
                <a:gd name="T49" fmla="*/ 331 h 331"/>
                <a:gd name="T50" fmla="*/ 226 w 408"/>
                <a:gd name="T51" fmla="*/ 326 h 331"/>
                <a:gd name="T52" fmla="*/ 207 w 408"/>
                <a:gd name="T53" fmla="*/ 322 h 331"/>
                <a:gd name="T54" fmla="*/ 192 w 408"/>
                <a:gd name="T55" fmla="*/ 312 h 331"/>
                <a:gd name="T56" fmla="*/ 178 w 408"/>
                <a:gd name="T57" fmla="*/ 302 h 331"/>
                <a:gd name="T58" fmla="*/ 164 w 408"/>
                <a:gd name="T59" fmla="*/ 288 h 331"/>
                <a:gd name="T60" fmla="*/ 159 w 408"/>
                <a:gd name="T61" fmla="*/ 274 h 331"/>
                <a:gd name="T62" fmla="*/ 149 w 408"/>
                <a:gd name="T63" fmla="*/ 259 h 331"/>
                <a:gd name="T64" fmla="*/ 149 w 408"/>
                <a:gd name="T65" fmla="*/ 240 h 331"/>
                <a:gd name="T66" fmla="*/ 149 w 408"/>
                <a:gd name="T67" fmla="*/ 221 h 331"/>
                <a:gd name="T68" fmla="*/ 0 w 408"/>
                <a:gd name="T69" fmla="*/ 254 h 331"/>
                <a:gd name="T70" fmla="*/ 216 w 408"/>
                <a:gd name="T71" fmla="*/ 149 h 331"/>
                <a:gd name="T72" fmla="*/ 202 w 408"/>
                <a:gd name="T73" fmla="*/ 163 h 331"/>
                <a:gd name="T74" fmla="*/ 197 w 408"/>
                <a:gd name="T75" fmla="*/ 178 h 331"/>
                <a:gd name="T76" fmla="*/ 188 w 408"/>
                <a:gd name="T77" fmla="*/ 192 h 331"/>
                <a:gd name="T78" fmla="*/ 188 w 408"/>
                <a:gd name="T79" fmla="*/ 211 h 331"/>
                <a:gd name="T80" fmla="*/ 192 w 408"/>
                <a:gd name="T81" fmla="*/ 226 h 331"/>
                <a:gd name="T82" fmla="*/ 197 w 408"/>
                <a:gd name="T83" fmla="*/ 240 h 331"/>
                <a:gd name="T84" fmla="*/ 207 w 408"/>
                <a:gd name="T85" fmla="*/ 250 h 331"/>
                <a:gd name="T86" fmla="*/ 216 w 408"/>
                <a:gd name="T87" fmla="*/ 259 h 331"/>
                <a:gd name="T88" fmla="*/ 236 w 408"/>
                <a:gd name="T89" fmla="*/ 264 h 331"/>
                <a:gd name="T90" fmla="*/ 255 w 408"/>
                <a:gd name="T91" fmla="*/ 259 h 331"/>
                <a:gd name="T92" fmla="*/ 274 w 408"/>
                <a:gd name="T93" fmla="*/ 254 h 331"/>
                <a:gd name="T94" fmla="*/ 284 w 408"/>
                <a:gd name="T95" fmla="*/ 245 h 331"/>
                <a:gd name="T96" fmla="*/ 298 w 408"/>
                <a:gd name="T97" fmla="*/ 235 h 331"/>
                <a:gd name="T98" fmla="*/ 312 w 408"/>
                <a:gd name="T99" fmla="*/ 221 h 331"/>
                <a:gd name="T100" fmla="*/ 327 w 408"/>
                <a:gd name="T101" fmla="*/ 202 h 331"/>
                <a:gd name="T102" fmla="*/ 336 w 408"/>
                <a:gd name="T103" fmla="*/ 187 h 331"/>
                <a:gd name="T104" fmla="*/ 341 w 408"/>
                <a:gd name="T105" fmla="*/ 168 h 331"/>
                <a:gd name="T106" fmla="*/ 336 w 408"/>
                <a:gd name="T107" fmla="*/ 149 h 331"/>
                <a:gd name="T108" fmla="*/ 332 w 408"/>
                <a:gd name="T109" fmla="*/ 135 h 331"/>
                <a:gd name="T110" fmla="*/ 322 w 408"/>
                <a:gd name="T111" fmla="*/ 125 h 331"/>
                <a:gd name="T112" fmla="*/ 308 w 408"/>
                <a:gd name="T113" fmla="*/ 120 h 331"/>
                <a:gd name="T114" fmla="*/ 293 w 408"/>
                <a:gd name="T115" fmla="*/ 115 h 331"/>
                <a:gd name="T116" fmla="*/ 279 w 408"/>
                <a:gd name="T117" fmla="*/ 111 h 331"/>
                <a:gd name="T118" fmla="*/ 264 w 408"/>
                <a:gd name="T119" fmla="*/ 115 h 331"/>
                <a:gd name="T120" fmla="*/ 250 w 408"/>
                <a:gd name="T121" fmla="*/ 125 h 331"/>
                <a:gd name="T122" fmla="*/ 236 w 408"/>
                <a:gd name="T123" fmla="*/ 130 h 331"/>
                <a:gd name="T124" fmla="*/ 226 w 408"/>
                <a:gd name="T125" fmla="*/ 13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8" h="331">
                  <a:moveTo>
                    <a:pt x="274" y="0"/>
                  </a:moveTo>
                  <a:lnTo>
                    <a:pt x="317" y="48"/>
                  </a:lnTo>
                  <a:lnTo>
                    <a:pt x="288" y="77"/>
                  </a:lnTo>
                  <a:lnTo>
                    <a:pt x="293" y="77"/>
                  </a:lnTo>
                  <a:lnTo>
                    <a:pt x="298" y="72"/>
                  </a:lnTo>
                  <a:lnTo>
                    <a:pt x="303" y="72"/>
                  </a:lnTo>
                  <a:lnTo>
                    <a:pt x="308" y="72"/>
                  </a:lnTo>
                  <a:lnTo>
                    <a:pt x="312" y="72"/>
                  </a:lnTo>
                  <a:lnTo>
                    <a:pt x="317" y="72"/>
                  </a:lnTo>
                  <a:lnTo>
                    <a:pt x="317" y="77"/>
                  </a:lnTo>
                  <a:lnTo>
                    <a:pt x="322" y="77"/>
                  </a:lnTo>
                  <a:lnTo>
                    <a:pt x="327" y="77"/>
                  </a:lnTo>
                  <a:lnTo>
                    <a:pt x="332" y="77"/>
                  </a:lnTo>
                  <a:lnTo>
                    <a:pt x="336" y="77"/>
                  </a:lnTo>
                  <a:lnTo>
                    <a:pt x="341" y="82"/>
                  </a:lnTo>
                  <a:lnTo>
                    <a:pt x="346" y="82"/>
                  </a:lnTo>
                  <a:lnTo>
                    <a:pt x="351" y="82"/>
                  </a:lnTo>
                  <a:lnTo>
                    <a:pt x="351" y="87"/>
                  </a:lnTo>
                  <a:lnTo>
                    <a:pt x="356" y="87"/>
                  </a:lnTo>
                  <a:lnTo>
                    <a:pt x="360" y="91"/>
                  </a:lnTo>
                  <a:lnTo>
                    <a:pt x="365" y="91"/>
                  </a:lnTo>
                  <a:lnTo>
                    <a:pt x="365" y="96"/>
                  </a:lnTo>
                  <a:lnTo>
                    <a:pt x="370" y="96"/>
                  </a:lnTo>
                  <a:lnTo>
                    <a:pt x="370" y="101"/>
                  </a:lnTo>
                  <a:lnTo>
                    <a:pt x="375" y="101"/>
                  </a:lnTo>
                  <a:lnTo>
                    <a:pt x="375" y="106"/>
                  </a:lnTo>
                  <a:lnTo>
                    <a:pt x="380" y="106"/>
                  </a:lnTo>
                  <a:lnTo>
                    <a:pt x="384" y="111"/>
                  </a:lnTo>
                  <a:lnTo>
                    <a:pt x="384" y="115"/>
                  </a:lnTo>
                  <a:lnTo>
                    <a:pt x="389" y="115"/>
                  </a:lnTo>
                  <a:lnTo>
                    <a:pt x="389" y="120"/>
                  </a:lnTo>
                  <a:lnTo>
                    <a:pt x="394" y="125"/>
                  </a:lnTo>
                  <a:lnTo>
                    <a:pt x="394" y="130"/>
                  </a:lnTo>
                  <a:lnTo>
                    <a:pt x="399" y="130"/>
                  </a:lnTo>
                  <a:lnTo>
                    <a:pt x="399" y="135"/>
                  </a:lnTo>
                  <a:lnTo>
                    <a:pt x="399" y="139"/>
                  </a:lnTo>
                  <a:lnTo>
                    <a:pt x="404" y="144"/>
                  </a:lnTo>
                  <a:lnTo>
                    <a:pt x="404" y="149"/>
                  </a:lnTo>
                  <a:lnTo>
                    <a:pt x="404" y="154"/>
                  </a:lnTo>
                  <a:lnTo>
                    <a:pt x="404" y="159"/>
                  </a:lnTo>
                  <a:lnTo>
                    <a:pt x="408" y="163"/>
                  </a:lnTo>
                  <a:lnTo>
                    <a:pt x="408" y="168"/>
                  </a:lnTo>
                  <a:lnTo>
                    <a:pt x="408" y="173"/>
                  </a:lnTo>
                  <a:lnTo>
                    <a:pt x="408" y="178"/>
                  </a:lnTo>
                  <a:lnTo>
                    <a:pt x="408" y="183"/>
                  </a:lnTo>
                  <a:lnTo>
                    <a:pt x="408" y="187"/>
                  </a:lnTo>
                  <a:lnTo>
                    <a:pt x="408" y="192"/>
                  </a:lnTo>
                  <a:lnTo>
                    <a:pt x="404" y="197"/>
                  </a:lnTo>
                  <a:lnTo>
                    <a:pt x="404" y="202"/>
                  </a:lnTo>
                  <a:lnTo>
                    <a:pt x="404" y="207"/>
                  </a:lnTo>
                  <a:lnTo>
                    <a:pt x="404" y="211"/>
                  </a:lnTo>
                  <a:lnTo>
                    <a:pt x="399" y="216"/>
                  </a:lnTo>
                  <a:lnTo>
                    <a:pt x="399" y="221"/>
                  </a:lnTo>
                  <a:lnTo>
                    <a:pt x="399" y="226"/>
                  </a:lnTo>
                  <a:lnTo>
                    <a:pt x="394" y="231"/>
                  </a:lnTo>
                  <a:lnTo>
                    <a:pt x="394" y="235"/>
                  </a:lnTo>
                  <a:lnTo>
                    <a:pt x="389" y="235"/>
                  </a:lnTo>
                  <a:lnTo>
                    <a:pt x="389" y="240"/>
                  </a:lnTo>
                  <a:lnTo>
                    <a:pt x="389" y="245"/>
                  </a:lnTo>
                  <a:lnTo>
                    <a:pt x="384" y="245"/>
                  </a:lnTo>
                  <a:lnTo>
                    <a:pt x="384" y="250"/>
                  </a:lnTo>
                  <a:lnTo>
                    <a:pt x="380" y="250"/>
                  </a:lnTo>
                  <a:lnTo>
                    <a:pt x="380" y="254"/>
                  </a:lnTo>
                  <a:lnTo>
                    <a:pt x="380" y="259"/>
                  </a:lnTo>
                  <a:lnTo>
                    <a:pt x="375" y="259"/>
                  </a:lnTo>
                  <a:lnTo>
                    <a:pt x="375" y="264"/>
                  </a:lnTo>
                  <a:lnTo>
                    <a:pt x="370" y="264"/>
                  </a:lnTo>
                  <a:lnTo>
                    <a:pt x="370" y="269"/>
                  </a:lnTo>
                  <a:lnTo>
                    <a:pt x="365" y="274"/>
                  </a:lnTo>
                  <a:lnTo>
                    <a:pt x="360" y="274"/>
                  </a:lnTo>
                  <a:lnTo>
                    <a:pt x="360" y="278"/>
                  </a:lnTo>
                  <a:lnTo>
                    <a:pt x="356" y="278"/>
                  </a:lnTo>
                  <a:lnTo>
                    <a:pt x="356" y="283"/>
                  </a:lnTo>
                  <a:lnTo>
                    <a:pt x="351" y="288"/>
                  </a:lnTo>
                  <a:lnTo>
                    <a:pt x="346" y="288"/>
                  </a:lnTo>
                  <a:lnTo>
                    <a:pt x="346" y="293"/>
                  </a:lnTo>
                  <a:lnTo>
                    <a:pt x="341" y="293"/>
                  </a:lnTo>
                  <a:lnTo>
                    <a:pt x="336" y="298"/>
                  </a:lnTo>
                  <a:lnTo>
                    <a:pt x="332" y="302"/>
                  </a:lnTo>
                  <a:lnTo>
                    <a:pt x="327" y="302"/>
                  </a:lnTo>
                  <a:lnTo>
                    <a:pt x="327" y="307"/>
                  </a:lnTo>
                  <a:lnTo>
                    <a:pt x="322" y="307"/>
                  </a:lnTo>
                  <a:lnTo>
                    <a:pt x="317" y="312"/>
                  </a:lnTo>
                  <a:lnTo>
                    <a:pt x="312" y="312"/>
                  </a:lnTo>
                  <a:lnTo>
                    <a:pt x="312" y="317"/>
                  </a:lnTo>
                  <a:lnTo>
                    <a:pt x="308" y="317"/>
                  </a:lnTo>
                  <a:lnTo>
                    <a:pt x="303" y="317"/>
                  </a:lnTo>
                  <a:lnTo>
                    <a:pt x="303" y="322"/>
                  </a:lnTo>
                  <a:lnTo>
                    <a:pt x="298" y="322"/>
                  </a:lnTo>
                  <a:lnTo>
                    <a:pt x="293" y="322"/>
                  </a:lnTo>
                  <a:lnTo>
                    <a:pt x="288" y="326"/>
                  </a:lnTo>
                  <a:lnTo>
                    <a:pt x="284" y="326"/>
                  </a:lnTo>
                  <a:lnTo>
                    <a:pt x="279" y="326"/>
                  </a:lnTo>
                  <a:lnTo>
                    <a:pt x="274" y="326"/>
                  </a:lnTo>
                  <a:lnTo>
                    <a:pt x="269" y="331"/>
                  </a:lnTo>
                  <a:lnTo>
                    <a:pt x="264" y="331"/>
                  </a:lnTo>
                  <a:lnTo>
                    <a:pt x="260" y="331"/>
                  </a:lnTo>
                  <a:lnTo>
                    <a:pt x="255" y="331"/>
                  </a:lnTo>
                  <a:lnTo>
                    <a:pt x="250" y="331"/>
                  </a:lnTo>
                  <a:lnTo>
                    <a:pt x="245" y="331"/>
                  </a:lnTo>
                  <a:lnTo>
                    <a:pt x="240" y="331"/>
                  </a:lnTo>
                  <a:lnTo>
                    <a:pt x="236" y="331"/>
                  </a:lnTo>
                  <a:lnTo>
                    <a:pt x="231" y="331"/>
                  </a:lnTo>
                  <a:lnTo>
                    <a:pt x="226" y="326"/>
                  </a:lnTo>
                  <a:lnTo>
                    <a:pt x="221" y="326"/>
                  </a:lnTo>
                  <a:lnTo>
                    <a:pt x="216" y="326"/>
                  </a:lnTo>
                  <a:lnTo>
                    <a:pt x="212" y="322"/>
                  </a:lnTo>
                  <a:lnTo>
                    <a:pt x="207" y="322"/>
                  </a:lnTo>
                  <a:lnTo>
                    <a:pt x="202" y="322"/>
                  </a:lnTo>
                  <a:lnTo>
                    <a:pt x="197" y="317"/>
                  </a:lnTo>
                  <a:lnTo>
                    <a:pt x="192" y="317"/>
                  </a:lnTo>
                  <a:lnTo>
                    <a:pt x="192" y="312"/>
                  </a:lnTo>
                  <a:lnTo>
                    <a:pt x="188" y="312"/>
                  </a:lnTo>
                  <a:lnTo>
                    <a:pt x="188" y="307"/>
                  </a:lnTo>
                  <a:lnTo>
                    <a:pt x="183" y="307"/>
                  </a:lnTo>
                  <a:lnTo>
                    <a:pt x="178" y="302"/>
                  </a:lnTo>
                  <a:lnTo>
                    <a:pt x="173" y="298"/>
                  </a:lnTo>
                  <a:lnTo>
                    <a:pt x="168" y="293"/>
                  </a:lnTo>
                  <a:lnTo>
                    <a:pt x="168" y="288"/>
                  </a:lnTo>
                  <a:lnTo>
                    <a:pt x="164" y="288"/>
                  </a:lnTo>
                  <a:lnTo>
                    <a:pt x="164" y="283"/>
                  </a:lnTo>
                  <a:lnTo>
                    <a:pt x="159" y="283"/>
                  </a:lnTo>
                  <a:lnTo>
                    <a:pt x="159" y="278"/>
                  </a:lnTo>
                  <a:lnTo>
                    <a:pt x="159" y="274"/>
                  </a:lnTo>
                  <a:lnTo>
                    <a:pt x="154" y="274"/>
                  </a:lnTo>
                  <a:lnTo>
                    <a:pt x="154" y="269"/>
                  </a:lnTo>
                  <a:lnTo>
                    <a:pt x="154" y="264"/>
                  </a:lnTo>
                  <a:lnTo>
                    <a:pt x="149" y="259"/>
                  </a:lnTo>
                  <a:lnTo>
                    <a:pt x="149" y="254"/>
                  </a:lnTo>
                  <a:lnTo>
                    <a:pt x="149" y="250"/>
                  </a:lnTo>
                  <a:lnTo>
                    <a:pt x="149" y="245"/>
                  </a:lnTo>
                  <a:lnTo>
                    <a:pt x="149" y="240"/>
                  </a:lnTo>
                  <a:lnTo>
                    <a:pt x="149" y="235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49" y="221"/>
                  </a:lnTo>
                  <a:lnTo>
                    <a:pt x="149" y="216"/>
                  </a:lnTo>
                  <a:lnTo>
                    <a:pt x="149" y="211"/>
                  </a:lnTo>
                  <a:lnTo>
                    <a:pt x="48" y="307"/>
                  </a:lnTo>
                  <a:lnTo>
                    <a:pt x="0" y="254"/>
                  </a:lnTo>
                  <a:lnTo>
                    <a:pt x="274" y="0"/>
                  </a:lnTo>
                  <a:close/>
                  <a:moveTo>
                    <a:pt x="226" y="139"/>
                  </a:moveTo>
                  <a:lnTo>
                    <a:pt x="221" y="144"/>
                  </a:lnTo>
                  <a:lnTo>
                    <a:pt x="216" y="149"/>
                  </a:lnTo>
                  <a:lnTo>
                    <a:pt x="212" y="154"/>
                  </a:lnTo>
                  <a:lnTo>
                    <a:pt x="207" y="159"/>
                  </a:lnTo>
                  <a:lnTo>
                    <a:pt x="207" y="163"/>
                  </a:lnTo>
                  <a:lnTo>
                    <a:pt x="202" y="163"/>
                  </a:lnTo>
                  <a:lnTo>
                    <a:pt x="202" y="168"/>
                  </a:lnTo>
                  <a:lnTo>
                    <a:pt x="197" y="168"/>
                  </a:lnTo>
                  <a:lnTo>
                    <a:pt x="197" y="173"/>
                  </a:lnTo>
                  <a:lnTo>
                    <a:pt x="197" y="178"/>
                  </a:lnTo>
                  <a:lnTo>
                    <a:pt x="192" y="178"/>
                  </a:lnTo>
                  <a:lnTo>
                    <a:pt x="192" y="183"/>
                  </a:lnTo>
                  <a:lnTo>
                    <a:pt x="192" y="187"/>
                  </a:lnTo>
                  <a:lnTo>
                    <a:pt x="188" y="192"/>
                  </a:lnTo>
                  <a:lnTo>
                    <a:pt x="188" y="197"/>
                  </a:lnTo>
                  <a:lnTo>
                    <a:pt x="188" y="202"/>
                  </a:lnTo>
                  <a:lnTo>
                    <a:pt x="188" y="207"/>
                  </a:lnTo>
                  <a:lnTo>
                    <a:pt x="188" y="211"/>
                  </a:lnTo>
                  <a:lnTo>
                    <a:pt x="188" y="216"/>
                  </a:lnTo>
                  <a:lnTo>
                    <a:pt x="188" y="221"/>
                  </a:lnTo>
                  <a:lnTo>
                    <a:pt x="188" y="226"/>
                  </a:lnTo>
                  <a:lnTo>
                    <a:pt x="192" y="226"/>
                  </a:lnTo>
                  <a:lnTo>
                    <a:pt x="192" y="231"/>
                  </a:lnTo>
                  <a:lnTo>
                    <a:pt x="192" y="235"/>
                  </a:lnTo>
                  <a:lnTo>
                    <a:pt x="197" y="235"/>
                  </a:lnTo>
                  <a:lnTo>
                    <a:pt x="197" y="240"/>
                  </a:lnTo>
                  <a:lnTo>
                    <a:pt x="197" y="245"/>
                  </a:lnTo>
                  <a:lnTo>
                    <a:pt x="202" y="245"/>
                  </a:lnTo>
                  <a:lnTo>
                    <a:pt x="202" y="250"/>
                  </a:lnTo>
                  <a:lnTo>
                    <a:pt x="207" y="250"/>
                  </a:lnTo>
                  <a:lnTo>
                    <a:pt x="207" y="254"/>
                  </a:lnTo>
                  <a:lnTo>
                    <a:pt x="212" y="254"/>
                  </a:lnTo>
                  <a:lnTo>
                    <a:pt x="216" y="254"/>
                  </a:lnTo>
                  <a:lnTo>
                    <a:pt x="216" y="259"/>
                  </a:lnTo>
                  <a:lnTo>
                    <a:pt x="221" y="259"/>
                  </a:lnTo>
                  <a:lnTo>
                    <a:pt x="226" y="259"/>
                  </a:lnTo>
                  <a:lnTo>
                    <a:pt x="231" y="264"/>
                  </a:lnTo>
                  <a:lnTo>
                    <a:pt x="236" y="264"/>
                  </a:lnTo>
                  <a:lnTo>
                    <a:pt x="240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5" y="259"/>
                  </a:lnTo>
                  <a:lnTo>
                    <a:pt x="260" y="259"/>
                  </a:lnTo>
                  <a:lnTo>
                    <a:pt x="264" y="259"/>
                  </a:lnTo>
                  <a:lnTo>
                    <a:pt x="269" y="254"/>
                  </a:lnTo>
                  <a:lnTo>
                    <a:pt x="274" y="254"/>
                  </a:lnTo>
                  <a:lnTo>
                    <a:pt x="274" y="250"/>
                  </a:lnTo>
                  <a:lnTo>
                    <a:pt x="279" y="250"/>
                  </a:lnTo>
                  <a:lnTo>
                    <a:pt x="284" y="250"/>
                  </a:lnTo>
                  <a:lnTo>
                    <a:pt x="284" y="245"/>
                  </a:lnTo>
                  <a:lnTo>
                    <a:pt x="288" y="245"/>
                  </a:lnTo>
                  <a:lnTo>
                    <a:pt x="288" y="240"/>
                  </a:lnTo>
                  <a:lnTo>
                    <a:pt x="293" y="240"/>
                  </a:lnTo>
                  <a:lnTo>
                    <a:pt x="298" y="235"/>
                  </a:lnTo>
                  <a:lnTo>
                    <a:pt x="303" y="231"/>
                  </a:lnTo>
                  <a:lnTo>
                    <a:pt x="308" y="231"/>
                  </a:lnTo>
                  <a:lnTo>
                    <a:pt x="308" y="226"/>
                  </a:lnTo>
                  <a:lnTo>
                    <a:pt x="312" y="221"/>
                  </a:lnTo>
                  <a:lnTo>
                    <a:pt x="317" y="216"/>
                  </a:lnTo>
                  <a:lnTo>
                    <a:pt x="322" y="211"/>
                  </a:lnTo>
                  <a:lnTo>
                    <a:pt x="327" y="207"/>
                  </a:lnTo>
                  <a:lnTo>
                    <a:pt x="327" y="202"/>
                  </a:lnTo>
                  <a:lnTo>
                    <a:pt x="332" y="197"/>
                  </a:lnTo>
                  <a:lnTo>
                    <a:pt x="332" y="192"/>
                  </a:lnTo>
                  <a:lnTo>
                    <a:pt x="336" y="192"/>
                  </a:lnTo>
                  <a:lnTo>
                    <a:pt x="336" y="187"/>
                  </a:lnTo>
                  <a:lnTo>
                    <a:pt x="336" y="183"/>
                  </a:lnTo>
                  <a:lnTo>
                    <a:pt x="336" y="178"/>
                  </a:lnTo>
                  <a:lnTo>
                    <a:pt x="336" y="173"/>
                  </a:lnTo>
                  <a:lnTo>
                    <a:pt x="341" y="168"/>
                  </a:lnTo>
                  <a:lnTo>
                    <a:pt x="341" y="163"/>
                  </a:lnTo>
                  <a:lnTo>
                    <a:pt x="336" y="159"/>
                  </a:lnTo>
                  <a:lnTo>
                    <a:pt x="336" y="154"/>
                  </a:lnTo>
                  <a:lnTo>
                    <a:pt x="336" y="149"/>
                  </a:lnTo>
                  <a:lnTo>
                    <a:pt x="336" y="144"/>
                  </a:lnTo>
                  <a:lnTo>
                    <a:pt x="332" y="144"/>
                  </a:lnTo>
                  <a:lnTo>
                    <a:pt x="332" y="139"/>
                  </a:lnTo>
                  <a:lnTo>
                    <a:pt x="332" y="135"/>
                  </a:lnTo>
                  <a:lnTo>
                    <a:pt x="327" y="135"/>
                  </a:lnTo>
                  <a:lnTo>
                    <a:pt x="327" y="130"/>
                  </a:lnTo>
                  <a:lnTo>
                    <a:pt x="322" y="130"/>
                  </a:lnTo>
                  <a:lnTo>
                    <a:pt x="322" y="125"/>
                  </a:lnTo>
                  <a:lnTo>
                    <a:pt x="317" y="125"/>
                  </a:lnTo>
                  <a:lnTo>
                    <a:pt x="317" y="120"/>
                  </a:lnTo>
                  <a:lnTo>
                    <a:pt x="312" y="120"/>
                  </a:lnTo>
                  <a:lnTo>
                    <a:pt x="308" y="120"/>
                  </a:lnTo>
                  <a:lnTo>
                    <a:pt x="308" y="115"/>
                  </a:lnTo>
                  <a:lnTo>
                    <a:pt x="303" y="115"/>
                  </a:lnTo>
                  <a:lnTo>
                    <a:pt x="298" y="115"/>
                  </a:lnTo>
                  <a:lnTo>
                    <a:pt x="293" y="115"/>
                  </a:lnTo>
                  <a:lnTo>
                    <a:pt x="293" y="111"/>
                  </a:lnTo>
                  <a:lnTo>
                    <a:pt x="288" y="111"/>
                  </a:lnTo>
                  <a:lnTo>
                    <a:pt x="284" y="111"/>
                  </a:lnTo>
                  <a:lnTo>
                    <a:pt x="279" y="111"/>
                  </a:lnTo>
                  <a:lnTo>
                    <a:pt x="274" y="111"/>
                  </a:lnTo>
                  <a:lnTo>
                    <a:pt x="274" y="115"/>
                  </a:lnTo>
                  <a:lnTo>
                    <a:pt x="269" y="115"/>
                  </a:lnTo>
                  <a:lnTo>
                    <a:pt x="264" y="115"/>
                  </a:lnTo>
                  <a:lnTo>
                    <a:pt x="260" y="115"/>
                  </a:lnTo>
                  <a:lnTo>
                    <a:pt x="255" y="120"/>
                  </a:lnTo>
                  <a:lnTo>
                    <a:pt x="250" y="120"/>
                  </a:lnTo>
                  <a:lnTo>
                    <a:pt x="250" y="125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40" y="130"/>
                  </a:lnTo>
                  <a:lnTo>
                    <a:pt x="236" y="130"/>
                  </a:lnTo>
                  <a:lnTo>
                    <a:pt x="236" y="135"/>
                  </a:lnTo>
                  <a:lnTo>
                    <a:pt x="231" y="135"/>
                  </a:lnTo>
                  <a:lnTo>
                    <a:pt x="231" y="139"/>
                  </a:lnTo>
                  <a:lnTo>
                    <a:pt x="226" y="13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81"/>
            <p:cNvSpPr>
              <a:spLocks noChangeAspect="1" noEditPoints="1"/>
            </p:cNvSpPr>
            <p:nvPr/>
          </p:nvSpPr>
          <p:spPr bwMode="auto">
            <a:xfrm>
              <a:off x="4975" y="2923"/>
              <a:ext cx="283" cy="278"/>
            </a:xfrm>
            <a:custGeom>
              <a:avLst/>
              <a:gdLst>
                <a:gd name="T0" fmla="*/ 144 w 283"/>
                <a:gd name="T1" fmla="*/ 273 h 278"/>
                <a:gd name="T2" fmla="*/ 120 w 283"/>
                <a:gd name="T3" fmla="*/ 273 h 278"/>
                <a:gd name="T4" fmla="*/ 96 w 283"/>
                <a:gd name="T5" fmla="*/ 273 h 278"/>
                <a:gd name="T6" fmla="*/ 77 w 283"/>
                <a:gd name="T7" fmla="*/ 264 h 278"/>
                <a:gd name="T8" fmla="*/ 57 w 283"/>
                <a:gd name="T9" fmla="*/ 254 h 278"/>
                <a:gd name="T10" fmla="*/ 48 w 283"/>
                <a:gd name="T11" fmla="*/ 240 h 278"/>
                <a:gd name="T12" fmla="*/ 33 w 283"/>
                <a:gd name="T13" fmla="*/ 225 h 278"/>
                <a:gd name="T14" fmla="*/ 19 w 283"/>
                <a:gd name="T15" fmla="*/ 206 h 278"/>
                <a:gd name="T16" fmla="*/ 9 w 283"/>
                <a:gd name="T17" fmla="*/ 182 h 278"/>
                <a:gd name="T18" fmla="*/ 5 w 283"/>
                <a:gd name="T19" fmla="*/ 158 h 278"/>
                <a:gd name="T20" fmla="*/ 0 w 283"/>
                <a:gd name="T21" fmla="*/ 134 h 278"/>
                <a:gd name="T22" fmla="*/ 5 w 283"/>
                <a:gd name="T23" fmla="*/ 110 h 278"/>
                <a:gd name="T24" fmla="*/ 14 w 283"/>
                <a:gd name="T25" fmla="*/ 91 h 278"/>
                <a:gd name="T26" fmla="*/ 29 w 283"/>
                <a:gd name="T27" fmla="*/ 72 h 278"/>
                <a:gd name="T28" fmla="*/ 38 w 283"/>
                <a:gd name="T29" fmla="*/ 58 h 278"/>
                <a:gd name="T30" fmla="*/ 57 w 283"/>
                <a:gd name="T31" fmla="*/ 43 h 278"/>
                <a:gd name="T32" fmla="*/ 81 w 283"/>
                <a:gd name="T33" fmla="*/ 24 h 278"/>
                <a:gd name="T34" fmla="*/ 105 w 283"/>
                <a:gd name="T35" fmla="*/ 14 h 278"/>
                <a:gd name="T36" fmla="*/ 125 w 283"/>
                <a:gd name="T37" fmla="*/ 5 h 278"/>
                <a:gd name="T38" fmla="*/ 149 w 283"/>
                <a:gd name="T39" fmla="*/ 5 h 278"/>
                <a:gd name="T40" fmla="*/ 173 w 283"/>
                <a:gd name="T41" fmla="*/ 5 h 278"/>
                <a:gd name="T42" fmla="*/ 192 w 283"/>
                <a:gd name="T43" fmla="*/ 10 h 278"/>
                <a:gd name="T44" fmla="*/ 211 w 283"/>
                <a:gd name="T45" fmla="*/ 14 h 278"/>
                <a:gd name="T46" fmla="*/ 230 w 283"/>
                <a:gd name="T47" fmla="*/ 24 h 278"/>
                <a:gd name="T48" fmla="*/ 245 w 283"/>
                <a:gd name="T49" fmla="*/ 43 h 278"/>
                <a:gd name="T50" fmla="*/ 259 w 283"/>
                <a:gd name="T51" fmla="*/ 53 h 278"/>
                <a:gd name="T52" fmla="*/ 264 w 283"/>
                <a:gd name="T53" fmla="*/ 72 h 278"/>
                <a:gd name="T54" fmla="*/ 273 w 283"/>
                <a:gd name="T55" fmla="*/ 86 h 278"/>
                <a:gd name="T56" fmla="*/ 278 w 283"/>
                <a:gd name="T57" fmla="*/ 110 h 278"/>
                <a:gd name="T58" fmla="*/ 283 w 283"/>
                <a:gd name="T59" fmla="*/ 134 h 278"/>
                <a:gd name="T60" fmla="*/ 278 w 283"/>
                <a:gd name="T61" fmla="*/ 158 h 278"/>
                <a:gd name="T62" fmla="*/ 269 w 283"/>
                <a:gd name="T63" fmla="*/ 178 h 278"/>
                <a:gd name="T64" fmla="*/ 259 w 283"/>
                <a:gd name="T65" fmla="*/ 197 h 278"/>
                <a:gd name="T66" fmla="*/ 245 w 283"/>
                <a:gd name="T67" fmla="*/ 216 h 278"/>
                <a:gd name="T68" fmla="*/ 221 w 283"/>
                <a:gd name="T69" fmla="*/ 235 h 278"/>
                <a:gd name="T70" fmla="*/ 197 w 283"/>
                <a:gd name="T71" fmla="*/ 249 h 278"/>
                <a:gd name="T72" fmla="*/ 86 w 283"/>
                <a:gd name="T73" fmla="*/ 110 h 278"/>
                <a:gd name="T74" fmla="*/ 77 w 283"/>
                <a:gd name="T75" fmla="*/ 125 h 278"/>
                <a:gd name="T76" fmla="*/ 67 w 283"/>
                <a:gd name="T77" fmla="*/ 139 h 278"/>
                <a:gd name="T78" fmla="*/ 62 w 283"/>
                <a:gd name="T79" fmla="*/ 158 h 278"/>
                <a:gd name="T80" fmla="*/ 67 w 283"/>
                <a:gd name="T81" fmla="*/ 182 h 278"/>
                <a:gd name="T82" fmla="*/ 81 w 283"/>
                <a:gd name="T83" fmla="*/ 197 h 278"/>
                <a:gd name="T84" fmla="*/ 96 w 283"/>
                <a:gd name="T85" fmla="*/ 206 h 278"/>
                <a:gd name="T86" fmla="*/ 115 w 283"/>
                <a:gd name="T87" fmla="*/ 211 h 278"/>
                <a:gd name="T88" fmla="*/ 192 w 283"/>
                <a:gd name="T89" fmla="*/ 168 h 278"/>
                <a:gd name="T90" fmla="*/ 206 w 283"/>
                <a:gd name="T91" fmla="*/ 158 h 278"/>
                <a:gd name="T92" fmla="*/ 216 w 283"/>
                <a:gd name="T93" fmla="*/ 144 h 278"/>
                <a:gd name="T94" fmla="*/ 221 w 283"/>
                <a:gd name="T95" fmla="*/ 125 h 278"/>
                <a:gd name="T96" fmla="*/ 221 w 283"/>
                <a:gd name="T97" fmla="*/ 106 h 278"/>
                <a:gd name="T98" fmla="*/ 211 w 283"/>
                <a:gd name="T99" fmla="*/ 86 h 278"/>
                <a:gd name="T100" fmla="*/ 197 w 283"/>
                <a:gd name="T101" fmla="*/ 77 h 278"/>
                <a:gd name="T102" fmla="*/ 182 w 283"/>
                <a:gd name="T103" fmla="*/ 67 h 278"/>
                <a:gd name="T104" fmla="*/ 158 w 283"/>
                <a:gd name="T105" fmla="*/ 67 h 278"/>
                <a:gd name="T106" fmla="*/ 139 w 283"/>
                <a:gd name="T107" fmla="*/ 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3" h="278">
                  <a:moveTo>
                    <a:pt x="129" y="206"/>
                  </a:moveTo>
                  <a:lnTo>
                    <a:pt x="158" y="273"/>
                  </a:lnTo>
                  <a:lnTo>
                    <a:pt x="153" y="273"/>
                  </a:lnTo>
                  <a:lnTo>
                    <a:pt x="149" y="273"/>
                  </a:lnTo>
                  <a:lnTo>
                    <a:pt x="144" y="273"/>
                  </a:lnTo>
                  <a:lnTo>
                    <a:pt x="139" y="273"/>
                  </a:lnTo>
                  <a:lnTo>
                    <a:pt x="134" y="273"/>
                  </a:lnTo>
                  <a:lnTo>
                    <a:pt x="129" y="273"/>
                  </a:lnTo>
                  <a:lnTo>
                    <a:pt x="125" y="278"/>
                  </a:lnTo>
                  <a:lnTo>
                    <a:pt x="120" y="273"/>
                  </a:lnTo>
                  <a:lnTo>
                    <a:pt x="115" y="273"/>
                  </a:lnTo>
                  <a:lnTo>
                    <a:pt x="110" y="273"/>
                  </a:lnTo>
                  <a:lnTo>
                    <a:pt x="105" y="273"/>
                  </a:lnTo>
                  <a:lnTo>
                    <a:pt x="101" y="273"/>
                  </a:lnTo>
                  <a:lnTo>
                    <a:pt x="96" y="273"/>
                  </a:lnTo>
                  <a:lnTo>
                    <a:pt x="91" y="269"/>
                  </a:lnTo>
                  <a:lnTo>
                    <a:pt x="86" y="269"/>
                  </a:lnTo>
                  <a:lnTo>
                    <a:pt x="81" y="269"/>
                  </a:lnTo>
                  <a:lnTo>
                    <a:pt x="81" y="264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7" y="259"/>
                  </a:lnTo>
                  <a:lnTo>
                    <a:pt x="62" y="259"/>
                  </a:lnTo>
                  <a:lnTo>
                    <a:pt x="62" y="254"/>
                  </a:lnTo>
                  <a:lnTo>
                    <a:pt x="57" y="254"/>
                  </a:lnTo>
                  <a:lnTo>
                    <a:pt x="57" y="249"/>
                  </a:lnTo>
                  <a:lnTo>
                    <a:pt x="53" y="249"/>
                  </a:lnTo>
                  <a:lnTo>
                    <a:pt x="53" y="245"/>
                  </a:lnTo>
                  <a:lnTo>
                    <a:pt x="48" y="245"/>
                  </a:lnTo>
                  <a:lnTo>
                    <a:pt x="48" y="240"/>
                  </a:lnTo>
                  <a:lnTo>
                    <a:pt x="43" y="240"/>
                  </a:lnTo>
                  <a:lnTo>
                    <a:pt x="38" y="235"/>
                  </a:lnTo>
                  <a:lnTo>
                    <a:pt x="38" y="230"/>
                  </a:lnTo>
                  <a:lnTo>
                    <a:pt x="33" y="230"/>
                  </a:lnTo>
                  <a:lnTo>
                    <a:pt x="33" y="225"/>
                  </a:lnTo>
                  <a:lnTo>
                    <a:pt x="29" y="225"/>
                  </a:lnTo>
                  <a:lnTo>
                    <a:pt x="29" y="221"/>
                  </a:lnTo>
                  <a:lnTo>
                    <a:pt x="24" y="216"/>
                  </a:lnTo>
                  <a:lnTo>
                    <a:pt x="24" y="211"/>
                  </a:lnTo>
                  <a:lnTo>
                    <a:pt x="19" y="206"/>
                  </a:lnTo>
                  <a:lnTo>
                    <a:pt x="19" y="201"/>
                  </a:lnTo>
                  <a:lnTo>
                    <a:pt x="14" y="197"/>
                  </a:lnTo>
                  <a:lnTo>
                    <a:pt x="14" y="192"/>
                  </a:lnTo>
                  <a:lnTo>
                    <a:pt x="9" y="187"/>
                  </a:lnTo>
                  <a:lnTo>
                    <a:pt x="9" y="182"/>
                  </a:lnTo>
                  <a:lnTo>
                    <a:pt x="5" y="178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5" y="125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9" y="106"/>
                  </a:lnTo>
                  <a:lnTo>
                    <a:pt x="9" y="101"/>
                  </a:lnTo>
                  <a:lnTo>
                    <a:pt x="9" y="96"/>
                  </a:lnTo>
                  <a:lnTo>
                    <a:pt x="14" y="96"/>
                  </a:lnTo>
                  <a:lnTo>
                    <a:pt x="14" y="91"/>
                  </a:lnTo>
                  <a:lnTo>
                    <a:pt x="14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24" y="77"/>
                  </a:lnTo>
                  <a:lnTo>
                    <a:pt x="29" y="72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38" y="58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8"/>
                  </a:lnTo>
                  <a:lnTo>
                    <a:pt x="53" y="43"/>
                  </a:lnTo>
                  <a:lnTo>
                    <a:pt x="57" y="43"/>
                  </a:lnTo>
                  <a:lnTo>
                    <a:pt x="62" y="38"/>
                  </a:lnTo>
                  <a:lnTo>
                    <a:pt x="67" y="34"/>
                  </a:lnTo>
                  <a:lnTo>
                    <a:pt x="72" y="34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6" y="24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101" y="14"/>
                  </a:lnTo>
                  <a:lnTo>
                    <a:pt x="105" y="14"/>
                  </a:lnTo>
                  <a:lnTo>
                    <a:pt x="110" y="10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5" y="10"/>
                  </a:lnTo>
                  <a:lnTo>
                    <a:pt x="125" y="5"/>
                  </a:lnTo>
                  <a:lnTo>
                    <a:pt x="129" y="5"/>
                  </a:lnTo>
                  <a:lnTo>
                    <a:pt x="134" y="5"/>
                  </a:lnTo>
                  <a:lnTo>
                    <a:pt x="139" y="5"/>
                  </a:lnTo>
                  <a:lnTo>
                    <a:pt x="144" y="5"/>
                  </a:lnTo>
                  <a:lnTo>
                    <a:pt x="149" y="5"/>
                  </a:lnTo>
                  <a:lnTo>
                    <a:pt x="153" y="5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7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1" y="10"/>
                  </a:lnTo>
                  <a:lnTo>
                    <a:pt x="206" y="10"/>
                  </a:lnTo>
                  <a:lnTo>
                    <a:pt x="206" y="14"/>
                  </a:lnTo>
                  <a:lnTo>
                    <a:pt x="211" y="14"/>
                  </a:lnTo>
                  <a:lnTo>
                    <a:pt x="216" y="14"/>
                  </a:lnTo>
                  <a:lnTo>
                    <a:pt x="216" y="19"/>
                  </a:lnTo>
                  <a:lnTo>
                    <a:pt x="221" y="19"/>
                  </a:lnTo>
                  <a:lnTo>
                    <a:pt x="225" y="24"/>
                  </a:lnTo>
                  <a:lnTo>
                    <a:pt x="230" y="24"/>
                  </a:lnTo>
                  <a:lnTo>
                    <a:pt x="230" y="29"/>
                  </a:lnTo>
                  <a:lnTo>
                    <a:pt x="235" y="29"/>
                  </a:lnTo>
                  <a:lnTo>
                    <a:pt x="240" y="34"/>
                  </a:lnTo>
                  <a:lnTo>
                    <a:pt x="245" y="38"/>
                  </a:lnTo>
                  <a:lnTo>
                    <a:pt x="245" y="43"/>
                  </a:lnTo>
                  <a:lnTo>
                    <a:pt x="249" y="43"/>
                  </a:lnTo>
                  <a:lnTo>
                    <a:pt x="249" y="48"/>
                  </a:lnTo>
                  <a:lnTo>
                    <a:pt x="254" y="48"/>
                  </a:lnTo>
                  <a:lnTo>
                    <a:pt x="254" y="53"/>
                  </a:lnTo>
                  <a:lnTo>
                    <a:pt x="259" y="53"/>
                  </a:lnTo>
                  <a:lnTo>
                    <a:pt x="259" y="58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9" y="72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73" y="82"/>
                  </a:lnTo>
                  <a:lnTo>
                    <a:pt x="273" y="86"/>
                  </a:lnTo>
                  <a:lnTo>
                    <a:pt x="273" y="91"/>
                  </a:lnTo>
                  <a:lnTo>
                    <a:pt x="278" y="96"/>
                  </a:lnTo>
                  <a:lnTo>
                    <a:pt x="278" y="101"/>
                  </a:lnTo>
                  <a:lnTo>
                    <a:pt x="278" y="106"/>
                  </a:lnTo>
                  <a:lnTo>
                    <a:pt x="278" y="110"/>
                  </a:lnTo>
                  <a:lnTo>
                    <a:pt x="278" y="115"/>
                  </a:lnTo>
                  <a:lnTo>
                    <a:pt x="283" y="120"/>
                  </a:lnTo>
                  <a:lnTo>
                    <a:pt x="283" y="125"/>
                  </a:lnTo>
                  <a:lnTo>
                    <a:pt x="283" y="130"/>
                  </a:lnTo>
                  <a:lnTo>
                    <a:pt x="283" y="134"/>
                  </a:lnTo>
                  <a:lnTo>
                    <a:pt x="278" y="139"/>
                  </a:lnTo>
                  <a:lnTo>
                    <a:pt x="278" y="144"/>
                  </a:lnTo>
                  <a:lnTo>
                    <a:pt x="278" y="149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8" y="163"/>
                  </a:lnTo>
                  <a:lnTo>
                    <a:pt x="273" y="163"/>
                  </a:lnTo>
                  <a:lnTo>
                    <a:pt x="273" y="168"/>
                  </a:lnTo>
                  <a:lnTo>
                    <a:pt x="273" y="173"/>
                  </a:lnTo>
                  <a:lnTo>
                    <a:pt x="269" y="178"/>
                  </a:lnTo>
                  <a:lnTo>
                    <a:pt x="269" y="182"/>
                  </a:lnTo>
                  <a:lnTo>
                    <a:pt x="264" y="187"/>
                  </a:lnTo>
                  <a:lnTo>
                    <a:pt x="264" y="192"/>
                  </a:lnTo>
                  <a:lnTo>
                    <a:pt x="259" y="192"/>
                  </a:lnTo>
                  <a:lnTo>
                    <a:pt x="259" y="197"/>
                  </a:lnTo>
                  <a:lnTo>
                    <a:pt x="254" y="197"/>
                  </a:lnTo>
                  <a:lnTo>
                    <a:pt x="254" y="201"/>
                  </a:lnTo>
                  <a:lnTo>
                    <a:pt x="249" y="206"/>
                  </a:lnTo>
                  <a:lnTo>
                    <a:pt x="245" y="211"/>
                  </a:lnTo>
                  <a:lnTo>
                    <a:pt x="245" y="216"/>
                  </a:lnTo>
                  <a:lnTo>
                    <a:pt x="240" y="216"/>
                  </a:lnTo>
                  <a:lnTo>
                    <a:pt x="235" y="221"/>
                  </a:lnTo>
                  <a:lnTo>
                    <a:pt x="230" y="225"/>
                  </a:lnTo>
                  <a:lnTo>
                    <a:pt x="225" y="230"/>
                  </a:lnTo>
                  <a:lnTo>
                    <a:pt x="221" y="235"/>
                  </a:lnTo>
                  <a:lnTo>
                    <a:pt x="216" y="235"/>
                  </a:lnTo>
                  <a:lnTo>
                    <a:pt x="211" y="240"/>
                  </a:lnTo>
                  <a:lnTo>
                    <a:pt x="206" y="245"/>
                  </a:lnTo>
                  <a:lnTo>
                    <a:pt x="201" y="249"/>
                  </a:lnTo>
                  <a:lnTo>
                    <a:pt x="197" y="249"/>
                  </a:lnTo>
                  <a:lnTo>
                    <a:pt x="192" y="254"/>
                  </a:lnTo>
                  <a:lnTo>
                    <a:pt x="96" y="101"/>
                  </a:lnTo>
                  <a:lnTo>
                    <a:pt x="96" y="106"/>
                  </a:lnTo>
                  <a:lnTo>
                    <a:pt x="91" y="106"/>
                  </a:lnTo>
                  <a:lnTo>
                    <a:pt x="86" y="110"/>
                  </a:lnTo>
                  <a:lnTo>
                    <a:pt x="81" y="110"/>
                  </a:lnTo>
                  <a:lnTo>
                    <a:pt x="81" y="115"/>
                  </a:lnTo>
                  <a:lnTo>
                    <a:pt x="77" y="115"/>
                  </a:lnTo>
                  <a:lnTo>
                    <a:pt x="77" y="120"/>
                  </a:lnTo>
                  <a:lnTo>
                    <a:pt x="77" y="125"/>
                  </a:lnTo>
                  <a:lnTo>
                    <a:pt x="72" y="125"/>
                  </a:lnTo>
                  <a:lnTo>
                    <a:pt x="72" y="130"/>
                  </a:lnTo>
                  <a:lnTo>
                    <a:pt x="67" y="130"/>
                  </a:lnTo>
                  <a:lnTo>
                    <a:pt x="67" y="134"/>
                  </a:lnTo>
                  <a:lnTo>
                    <a:pt x="67" y="139"/>
                  </a:lnTo>
                  <a:lnTo>
                    <a:pt x="62" y="139"/>
                  </a:lnTo>
                  <a:lnTo>
                    <a:pt x="62" y="144"/>
                  </a:lnTo>
                  <a:lnTo>
                    <a:pt x="62" y="149"/>
                  </a:lnTo>
                  <a:lnTo>
                    <a:pt x="62" y="154"/>
                  </a:lnTo>
                  <a:lnTo>
                    <a:pt x="62" y="158"/>
                  </a:lnTo>
                  <a:lnTo>
                    <a:pt x="62" y="163"/>
                  </a:lnTo>
                  <a:lnTo>
                    <a:pt x="62" y="168"/>
                  </a:lnTo>
                  <a:lnTo>
                    <a:pt x="62" y="173"/>
                  </a:lnTo>
                  <a:lnTo>
                    <a:pt x="67" y="178"/>
                  </a:lnTo>
                  <a:lnTo>
                    <a:pt x="67" y="182"/>
                  </a:lnTo>
                  <a:lnTo>
                    <a:pt x="72" y="187"/>
                  </a:lnTo>
                  <a:lnTo>
                    <a:pt x="72" y="192"/>
                  </a:lnTo>
                  <a:lnTo>
                    <a:pt x="77" y="192"/>
                  </a:lnTo>
                  <a:lnTo>
                    <a:pt x="77" y="197"/>
                  </a:lnTo>
                  <a:lnTo>
                    <a:pt x="81" y="197"/>
                  </a:lnTo>
                  <a:lnTo>
                    <a:pt x="81" y="201"/>
                  </a:lnTo>
                  <a:lnTo>
                    <a:pt x="86" y="201"/>
                  </a:lnTo>
                  <a:lnTo>
                    <a:pt x="86" y="206"/>
                  </a:lnTo>
                  <a:lnTo>
                    <a:pt x="91" y="206"/>
                  </a:lnTo>
                  <a:lnTo>
                    <a:pt x="96" y="206"/>
                  </a:lnTo>
                  <a:lnTo>
                    <a:pt x="101" y="206"/>
                  </a:lnTo>
                  <a:lnTo>
                    <a:pt x="101" y="211"/>
                  </a:lnTo>
                  <a:lnTo>
                    <a:pt x="105" y="211"/>
                  </a:lnTo>
                  <a:lnTo>
                    <a:pt x="110" y="211"/>
                  </a:lnTo>
                  <a:lnTo>
                    <a:pt x="115" y="211"/>
                  </a:lnTo>
                  <a:lnTo>
                    <a:pt x="115" y="206"/>
                  </a:lnTo>
                  <a:lnTo>
                    <a:pt x="120" y="206"/>
                  </a:lnTo>
                  <a:lnTo>
                    <a:pt x="125" y="206"/>
                  </a:lnTo>
                  <a:lnTo>
                    <a:pt x="129" y="206"/>
                  </a:lnTo>
                  <a:close/>
                  <a:moveTo>
                    <a:pt x="192" y="168"/>
                  </a:moveTo>
                  <a:lnTo>
                    <a:pt x="197" y="168"/>
                  </a:lnTo>
                  <a:lnTo>
                    <a:pt x="197" y="163"/>
                  </a:lnTo>
                  <a:lnTo>
                    <a:pt x="201" y="163"/>
                  </a:lnTo>
                  <a:lnTo>
                    <a:pt x="201" y="158"/>
                  </a:lnTo>
                  <a:lnTo>
                    <a:pt x="206" y="158"/>
                  </a:lnTo>
                  <a:lnTo>
                    <a:pt x="206" y="154"/>
                  </a:lnTo>
                  <a:lnTo>
                    <a:pt x="211" y="154"/>
                  </a:lnTo>
                  <a:lnTo>
                    <a:pt x="211" y="149"/>
                  </a:lnTo>
                  <a:lnTo>
                    <a:pt x="216" y="149"/>
                  </a:lnTo>
                  <a:lnTo>
                    <a:pt x="216" y="144"/>
                  </a:lnTo>
                  <a:lnTo>
                    <a:pt x="216" y="139"/>
                  </a:lnTo>
                  <a:lnTo>
                    <a:pt x="221" y="139"/>
                  </a:lnTo>
                  <a:lnTo>
                    <a:pt x="221" y="134"/>
                  </a:lnTo>
                  <a:lnTo>
                    <a:pt x="221" y="130"/>
                  </a:lnTo>
                  <a:lnTo>
                    <a:pt x="221" y="125"/>
                  </a:lnTo>
                  <a:lnTo>
                    <a:pt x="225" y="125"/>
                  </a:lnTo>
                  <a:lnTo>
                    <a:pt x="225" y="120"/>
                  </a:lnTo>
                  <a:lnTo>
                    <a:pt x="225" y="115"/>
                  </a:lnTo>
                  <a:lnTo>
                    <a:pt x="221" y="110"/>
                  </a:lnTo>
                  <a:lnTo>
                    <a:pt x="221" y="106"/>
                  </a:lnTo>
                  <a:lnTo>
                    <a:pt x="221" y="101"/>
                  </a:lnTo>
                  <a:lnTo>
                    <a:pt x="221" y="96"/>
                  </a:lnTo>
                  <a:lnTo>
                    <a:pt x="216" y="96"/>
                  </a:lnTo>
                  <a:lnTo>
                    <a:pt x="216" y="91"/>
                  </a:lnTo>
                  <a:lnTo>
                    <a:pt x="211" y="86"/>
                  </a:lnTo>
                  <a:lnTo>
                    <a:pt x="211" y="82"/>
                  </a:lnTo>
                  <a:lnTo>
                    <a:pt x="206" y="82"/>
                  </a:lnTo>
                  <a:lnTo>
                    <a:pt x="206" y="77"/>
                  </a:lnTo>
                  <a:lnTo>
                    <a:pt x="201" y="77"/>
                  </a:lnTo>
                  <a:lnTo>
                    <a:pt x="197" y="77"/>
                  </a:lnTo>
                  <a:lnTo>
                    <a:pt x="197" y="72"/>
                  </a:lnTo>
                  <a:lnTo>
                    <a:pt x="192" y="72"/>
                  </a:lnTo>
                  <a:lnTo>
                    <a:pt x="187" y="72"/>
                  </a:lnTo>
                  <a:lnTo>
                    <a:pt x="187" y="67"/>
                  </a:lnTo>
                  <a:lnTo>
                    <a:pt x="182" y="67"/>
                  </a:lnTo>
                  <a:lnTo>
                    <a:pt x="177" y="67"/>
                  </a:lnTo>
                  <a:lnTo>
                    <a:pt x="173" y="67"/>
                  </a:lnTo>
                  <a:lnTo>
                    <a:pt x="168" y="67"/>
                  </a:lnTo>
                  <a:lnTo>
                    <a:pt x="163" y="67"/>
                  </a:lnTo>
                  <a:lnTo>
                    <a:pt x="158" y="67"/>
                  </a:lnTo>
                  <a:lnTo>
                    <a:pt x="153" y="72"/>
                  </a:lnTo>
                  <a:lnTo>
                    <a:pt x="149" y="72"/>
                  </a:lnTo>
                  <a:lnTo>
                    <a:pt x="144" y="72"/>
                  </a:lnTo>
                  <a:lnTo>
                    <a:pt x="144" y="77"/>
                  </a:lnTo>
                  <a:lnTo>
                    <a:pt x="139" y="77"/>
                  </a:lnTo>
                  <a:lnTo>
                    <a:pt x="134" y="77"/>
                  </a:lnTo>
                  <a:lnTo>
                    <a:pt x="134" y="82"/>
                  </a:lnTo>
                  <a:lnTo>
                    <a:pt x="192" y="1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82"/>
            <p:cNvSpPr>
              <a:spLocks noChangeAspect="1" noEditPoints="1"/>
            </p:cNvSpPr>
            <p:nvPr/>
          </p:nvSpPr>
          <p:spPr bwMode="auto">
            <a:xfrm>
              <a:off x="5028" y="3220"/>
              <a:ext cx="422" cy="351"/>
            </a:xfrm>
            <a:custGeom>
              <a:avLst/>
              <a:gdLst>
                <a:gd name="T0" fmla="*/ 86 w 422"/>
                <a:gd name="T1" fmla="*/ 82 h 351"/>
                <a:gd name="T2" fmla="*/ 0 w 422"/>
                <a:gd name="T3" fmla="*/ 48 h 351"/>
                <a:gd name="T4" fmla="*/ 134 w 422"/>
                <a:gd name="T5" fmla="*/ 34 h 351"/>
                <a:gd name="T6" fmla="*/ 144 w 422"/>
                <a:gd name="T7" fmla="*/ 34 h 351"/>
                <a:gd name="T8" fmla="*/ 148 w 422"/>
                <a:gd name="T9" fmla="*/ 39 h 351"/>
                <a:gd name="T10" fmla="*/ 158 w 422"/>
                <a:gd name="T11" fmla="*/ 39 h 351"/>
                <a:gd name="T12" fmla="*/ 168 w 422"/>
                <a:gd name="T13" fmla="*/ 39 h 351"/>
                <a:gd name="T14" fmla="*/ 177 w 422"/>
                <a:gd name="T15" fmla="*/ 39 h 351"/>
                <a:gd name="T16" fmla="*/ 187 w 422"/>
                <a:gd name="T17" fmla="*/ 39 h 351"/>
                <a:gd name="T18" fmla="*/ 196 w 422"/>
                <a:gd name="T19" fmla="*/ 39 h 351"/>
                <a:gd name="T20" fmla="*/ 206 w 422"/>
                <a:gd name="T21" fmla="*/ 39 h 351"/>
                <a:gd name="T22" fmla="*/ 216 w 422"/>
                <a:gd name="T23" fmla="*/ 39 h 351"/>
                <a:gd name="T24" fmla="*/ 225 w 422"/>
                <a:gd name="T25" fmla="*/ 39 h 351"/>
                <a:gd name="T26" fmla="*/ 230 w 422"/>
                <a:gd name="T27" fmla="*/ 34 h 351"/>
                <a:gd name="T28" fmla="*/ 240 w 422"/>
                <a:gd name="T29" fmla="*/ 34 h 351"/>
                <a:gd name="T30" fmla="*/ 249 w 422"/>
                <a:gd name="T31" fmla="*/ 34 h 351"/>
                <a:gd name="T32" fmla="*/ 254 w 422"/>
                <a:gd name="T33" fmla="*/ 29 h 351"/>
                <a:gd name="T34" fmla="*/ 264 w 422"/>
                <a:gd name="T35" fmla="*/ 29 h 351"/>
                <a:gd name="T36" fmla="*/ 273 w 422"/>
                <a:gd name="T37" fmla="*/ 24 h 351"/>
                <a:gd name="T38" fmla="*/ 283 w 422"/>
                <a:gd name="T39" fmla="*/ 20 h 351"/>
                <a:gd name="T40" fmla="*/ 292 w 422"/>
                <a:gd name="T41" fmla="*/ 20 h 351"/>
                <a:gd name="T42" fmla="*/ 307 w 422"/>
                <a:gd name="T43" fmla="*/ 15 h 351"/>
                <a:gd name="T44" fmla="*/ 316 w 422"/>
                <a:gd name="T45" fmla="*/ 10 h 351"/>
                <a:gd name="T46" fmla="*/ 326 w 422"/>
                <a:gd name="T47" fmla="*/ 10 h 351"/>
                <a:gd name="T48" fmla="*/ 340 w 422"/>
                <a:gd name="T49" fmla="*/ 5 h 351"/>
                <a:gd name="T50" fmla="*/ 422 w 422"/>
                <a:gd name="T51" fmla="*/ 207 h 351"/>
                <a:gd name="T52" fmla="*/ 230 w 422"/>
                <a:gd name="T53" fmla="*/ 307 h 351"/>
                <a:gd name="T54" fmla="*/ 91 w 422"/>
                <a:gd name="T55" fmla="*/ 298 h 351"/>
                <a:gd name="T56" fmla="*/ 196 w 422"/>
                <a:gd name="T57" fmla="*/ 211 h 351"/>
                <a:gd name="T58" fmla="*/ 312 w 422"/>
                <a:gd name="T59" fmla="*/ 82 h 351"/>
                <a:gd name="T60" fmla="*/ 297 w 422"/>
                <a:gd name="T61" fmla="*/ 82 h 351"/>
                <a:gd name="T62" fmla="*/ 288 w 422"/>
                <a:gd name="T63" fmla="*/ 87 h 351"/>
                <a:gd name="T64" fmla="*/ 273 w 422"/>
                <a:gd name="T65" fmla="*/ 92 h 351"/>
                <a:gd name="T66" fmla="*/ 264 w 422"/>
                <a:gd name="T67" fmla="*/ 92 h 351"/>
                <a:gd name="T68" fmla="*/ 249 w 422"/>
                <a:gd name="T69" fmla="*/ 96 h 351"/>
                <a:gd name="T70" fmla="*/ 240 w 422"/>
                <a:gd name="T71" fmla="*/ 96 h 351"/>
                <a:gd name="T72" fmla="*/ 230 w 422"/>
                <a:gd name="T73" fmla="*/ 101 h 351"/>
                <a:gd name="T74" fmla="*/ 220 w 422"/>
                <a:gd name="T75" fmla="*/ 101 h 351"/>
                <a:gd name="T76" fmla="*/ 211 w 422"/>
                <a:gd name="T77" fmla="*/ 101 h 351"/>
                <a:gd name="T78" fmla="*/ 201 w 422"/>
                <a:gd name="T79" fmla="*/ 101 h 351"/>
                <a:gd name="T80" fmla="*/ 192 w 422"/>
                <a:gd name="T81" fmla="*/ 101 h 351"/>
                <a:gd name="T82" fmla="*/ 182 w 422"/>
                <a:gd name="T83" fmla="*/ 101 h 351"/>
                <a:gd name="T84" fmla="*/ 172 w 422"/>
                <a:gd name="T85" fmla="*/ 101 h 351"/>
                <a:gd name="T86" fmla="*/ 163 w 422"/>
                <a:gd name="T87" fmla="*/ 101 h 351"/>
                <a:gd name="T88" fmla="*/ 158 w 422"/>
                <a:gd name="T89" fmla="*/ 9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2" h="351">
                  <a:moveTo>
                    <a:pt x="158" y="274"/>
                  </a:moveTo>
                  <a:lnTo>
                    <a:pt x="86" y="82"/>
                  </a:lnTo>
                  <a:lnTo>
                    <a:pt x="19" y="106"/>
                  </a:lnTo>
                  <a:lnTo>
                    <a:pt x="0" y="48"/>
                  </a:lnTo>
                  <a:lnTo>
                    <a:pt x="120" y="5"/>
                  </a:lnTo>
                  <a:lnTo>
                    <a:pt x="134" y="34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4" y="39"/>
                  </a:lnTo>
                  <a:lnTo>
                    <a:pt x="148" y="39"/>
                  </a:lnTo>
                  <a:lnTo>
                    <a:pt x="153" y="39"/>
                  </a:lnTo>
                  <a:lnTo>
                    <a:pt x="158" y="39"/>
                  </a:lnTo>
                  <a:lnTo>
                    <a:pt x="163" y="39"/>
                  </a:lnTo>
                  <a:lnTo>
                    <a:pt x="168" y="39"/>
                  </a:lnTo>
                  <a:lnTo>
                    <a:pt x="172" y="39"/>
                  </a:lnTo>
                  <a:lnTo>
                    <a:pt x="177" y="39"/>
                  </a:lnTo>
                  <a:lnTo>
                    <a:pt x="182" y="39"/>
                  </a:lnTo>
                  <a:lnTo>
                    <a:pt x="187" y="39"/>
                  </a:lnTo>
                  <a:lnTo>
                    <a:pt x="192" y="39"/>
                  </a:lnTo>
                  <a:lnTo>
                    <a:pt x="196" y="39"/>
                  </a:lnTo>
                  <a:lnTo>
                    <a:pt x="201" y="39"/>
                  </a:lnTo>
                  <a:lnTo>
                    <a:pt x="206" y="39"/>
                  </a:lnTo>
                  <a:lnTo>
                    <a:pt x="211" y="39"/>
                  </a:lnTo>
                  <a:lnTo>
                    <a:pt x="216" y="39"/>
                  </a:lnTo>
                  <a:lnTo>
                    <a:pt x="220" y="39"/>
                  </a:lnTo>
                  <a:lnTo>
                    <a:pt x="225" y="39"/>
                  </a:lnTo>
                  <a:lnTo>
                    <a:pt x="225" y="34"/>
                  </a:lnTo>
                  <a:lnTo>
                    <a:pt x="230" y="34"/>
                  </a:lnTo>
                  <a:lnTo>
                    <a:pt x="235" y="34"/>
                  </a:lnTo>
                  <a:lnTo>
                    <a:pt x="240" y="34"/>
                  </a:lnTo>
                  <a:lnTo>
                    <a:pt x="244" y="34"/>
                  </a:lnTo>
                  <a:lnTo>
                    <a:pt x="249" y="34"/>
                  </a:lnTo>
                  <a:lnTo>
                    <a:pt x="249" y="29"/>
                  </a:lnTo>
                  <a:lnTo>
                    <a:pt x="254" y="29"/>
                  </a:lnTo>
                  <a:lnTo>
                    <a:pt x="259" y="29"/>
                  </a:lnTo>
                  <a:lnTo>
                    <a:pt x="264" y="29"/>
                  </a:lnTo>
                  <a:lnTo>
                    <a:pt x="268" y="24"/>
                  </a:lnTo>
                  <a:lnTo>
                    <a:pt x="273" y="24"/>
                  </a:lnTo>
                  <a:lnTo>
                    <a:pt x="278" y="24"/>
                  </a:lnTo>
                  <a:lnTo>
                    <a:pt x="283" y="20"/>
                  </a:lnTo>
                  <a:lnTo>
                    <a:pt x="288" y="20"/>
                  </a:lnTo>
                  <a:lnTo>
                    <a:pt x="292" y="20"/>
                  </a:lnTo>
                  <a:lnTo>
                    <a:pt x="297" y="20"/>
                  </a:lnTo>
                  <a:lnTo>
                    <a:pt x="307" y="15"/>
                  </a:lnTo>
                  <a:lnTo>
                    <a:pt x="312" y="15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40" y="5"/>
                  </a:lnTo>
                  <a:lnTo>
                    <a:pt x="345" y="0"/>
                  </a:lnTo>
                  <a:lnTo>
                    <a:pt x="422" y="207"/>
                  </a:lnTo>
                  <a:lnTo>
                    <a:pt x="220" y="279"/>
                  </a:lnTo>
                  <a:lnTo>
                    <a:pt x="230" y="307"/>
                  </a:lnTo>
                  <a:lnTo>
                    <a:pt x="110" y="351"/>
                  </a:lnTo>
                  <a:lnTo>
                    <a:pt x="91" y="298"/>
                  </a:lnTo>
                  <a:lnTo>
                    <a:pt x="158" y="274"/>
                  </a:lnTo>
                  <a:close/>
                  <a:moveTo>
                    <a:pt x="196" y="211"/>
                  </a:moveTo>
                  <a:lnTo>
                    <a:pt x="340" y="159"/>
                  </a:lnTo>
                  <a:lnTo>
                    <a:pt x="312" y="82"/>
                  </a:lnTo>
                  <a:lnTo>
                    <a:pt x="307" y="82"/>
                  </a:lnTo>
                  <a:lnTo>
                    <a:pt x="297" y="82"/>
                  </a:lnTo>
                  <a:lnTo>
                    <a:pt x="292" y="87"/>
                  </a:lnTo>
                  <a:lnTo>
                    <a:pt x="288" y="87"/>
                  </a:lnTo>
                  <a:lnTo>
                    <a:pt x="278" y="87"/>
                  </a:lnTo>
                  <a:lnTo>
                    <a:pt x="273" y="92"/>
                  </a:lnTo>
                  <a:lnTo>
                    <a:pt x="268" y="92"/>
                  </a:lnTo>
                  <a:lnTo>
                    <a:pt x="264" y="92"/>
                  </a:lnTo>
                  <a:lnTo>
                    <a:pt x="254" y="96"/>
                  </a:lnTo>
                  <a:lnTo>
                    <a:pt x="249" y="96"/>
                  </a:lnTo>
                  <a:lnTo>
                    <a:pt x="244" y="96"/>
                  </a:lnTo>
                  <a:lnTo>
                    <a:pt x="240" y="96"/>
                  </a:lnTo>
                  <a:lnTo>
                    <a:pt x="235" y="101"/>
                  </a:lnTo>
                  <a:lnTo>
                    <a:pt x="230" y="101"/>
                  </a:lnTo>
                  <a:lnTo>
                    <a:pt x="225" y="101"/>
                  </a:lnTo>
                  <a:lnTo>
                    <a:pt x="220" y="101"/>
                  </a:lnTo>
                  <a:lnTo>
                    <a:pt x="216" y="101"/>
                  </a:lnTo>
                  <a:lnTo>
                    <a:pt x="211" y="101"/>
                  </a:lnTo>
                  <a:lnTo>
                    <a:pt x="206" y="101"/>
                  </a:lnTo>
                  <a:lnTo>
                    <a:pt x="201" y="101"/>
                  </a:lnTo>
                  <a:lnTo>
                    <a:pt x="196" y="101"/>
                  </a:lnTo>
                  <a:lnTo>
                    <a:pt x="192" y="101"/>
                  </a:lnTo>
                  <a:lnTo>
                    <a:pt x="187" y="101"/>
                  </a:lnTo>
                  <a:lnTo>
                    <a:pt x="182" y="101"/>
                  </a:lnTo>
                  <a:lnTo>
                    <a:pt x="177" y="101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3" y="101"/>
                  </a:lnTo>
                  <a:lnTo>
                    <a:pt x="158" y="101"/>
                  </a:lnTo>
                  <a:lnTo>
                    <a:pt x="158" y="96"/>
                  </a:lnTo>
                  <a:lnTo>
                    <a:pt x="196" y="21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183"/>
            <p:cNvSpPr>
              <a:spLocks noChangeAspect="1"/>
            </p:cNvSpPr>
            <p:nvPr/>
          </p:nvSpPr>
          <p:spPr bwMode="auto">
            <a:xfrm>
              <a:off x="5220" y="3532"/>
              <a:ext cx="316" cy="298"/>
            </a:xfrm>
            <a:custGeom>
              <a:avLst/>
              <a:gdLst>
                <a:gd name="T0" fmla="*/ 264 w 316"/>
                <a:gd name="T1" fmla="*/ 0 h 298"/>
                <a:gd name="T2" fmla="*/ 278 w 316"/>
                <a:gd name="T3" fmla="*/ 67 h 298"/>
                <a:gd name="T4" fmla="*/ 182 w 316"/>
                <a:gd name="T5" fmla="*/ 91 h 298"/>
                <a:gd name="T6" fmla="*/ 206 w 316"/>
                <a:gd name="T7" fmla="*/ 192 h 298"/>
                <a:gd name="T8" fmla="*/ 302 w 316"/>
                <a:gd name="T9" fmla="*/ 168 h 298"/>
                <a:gd name="T10" fmla="*/ 316 w 316"/>
                <a:gd name="T11" fmla="*/ 240 h 298"/>
                <a:gd name="T12" fmla="*/ 57 w 316"/>
                <a:gd name="T13" fmla="*/ 298 h 298"/>
                <a:gd name="T14" fmla="*/ 38 w 316"/>
                <a:gd name="T15" fmla="*/ 230 h 298"/>
                <a:gd name="T16" fmla="*/ 148 w 316"/>
                <a:gd name="T17" fmla="*/ 202 h 298"/>
                <a:gd name="T18" fmla="*/ 124 w 316"/>
                <a:gd name="T19" fmla="*/ 106 h 298"/>
                <a:gd name="T20" fmla="*/ 14 w 316"/>
                <a:gd name="T21" fmla="*/ 130 h 298"/>
                <a:gd name="T22" fmla="*/ 0 w 316"/>
                <a:gd name="T23" fmla="*/ 63 h 298"/>
                <a:gd name="T24" fmla="*/ 264 w 316"/>
                <a:gd name="T2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" h="298">
                  <a:moveTo>
                    <a:pt x="264" y="0"/>
                  </a:moveTo>
                  <a:lnTo>
                    <a:pt x="278" y="67"/>
                  </a:lnTo>
                  <a:lnTo>
                    <a:pt x="182" y="91"/>
                  </a:lnTo>
                  <a:lnTo>
                    <a:pt x="206" y="192"/>
                  </a:lnTo>
                  <a:lnTo>
                    <a:pt x="302" y="168"/>
                  </a:lnTo>
                  <a:lnTo>
                    <a:pt x="316" y="240"/>
                  </a:lnTo>
                  <a:lnTo>
                    <a:pt x="57" y="298"/>
                  </a:lnTo>
                  <a:lnTo>
                    <a:pt x="38" y="230"/>
                  </a:lnTo>
                  <a:lnTo>
                    <a:pt x="148" y="202"/>
                  </a:lnTo>
                  <a:lnTo>
                    <a:pt x="124" y="106"/>
                  </a:lnTo>
                  <a:lnTo>
                    <a:pt x="14" y="130"/>
                  </a:lnTo>
                  <a:lnTo>
                    <a:pt x="0" y="6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84"/>
            <p:cNvSpPr>
              <a:spLocks noChangeAspect="1" noEditPoints="1"/>
            </p:cNvSpPr>
            <p:nvPr/>
          </p:nvSpPr>
          <p:spPr bwMode="auto">
            <a:xfrm>
              <a:off x="5301" y="3858"/>
              <a:ext cx="274" cy="269"/>
            </a:xfrm>
            <a:custGeom>
              <a:avLst/>
              <a:gdLst>
                <a:gd name="T0" fmla="*/ 0 w 274"/>
                <a:gd name="T1" fmla="*/ 202 h 269"/>
                <a:gd name="T2" fmla="*/ 115 w 274"/>
                <a:gd name="T3" fmla="*/ 187 h 269"/>
                <a:gd name="T4" fmla="*/ 111 w 274"/>
                <a:gd name="T5" fmla="*/ 178 h 269"/>
                <a:gd name="T6" fmla="*/ 111 w 274"/>
                <a:gd name="T7" fmla="*/ 163 h 269"/>
                <a:gd name="T8" fmla="*/ 106 w 274"/>
                <a:gd name="T9" fmla="*/ 154 h 269"/>
                <a:gd name="T10" fmla="*/ 96 w 274"/>
                <a:gd name="T11" fmla="*/ 149 h 269"/>
                <a:gd name="T12" fmla="*/ 91 w 274"/>
                <a:gd name="T13" fmla="*/ 139 h 269"/>
                <a:gd name="T14" fmla="*/ 82 w 274"/>
                <a:gd name="T15" fmla="*/ 135 h 269"/>
                <a:gd name="T16" fmla="*/ 0 w 274"/>
                <a:gd name="T17" fmla="*/ 0 h 269"/>
                <a:gd name="T18" fmla="*/ 91 w 274"/>
                <a:gd name="T19" fmla="*/ 58 h 269"/>
                <a:gd name="T20" fmla="*/ 96 w 274"/>
                <a:gd name="T21" fmla="*/ 67 h 269"/>
                <a:gd name="T22" fmla="*/ 111 w 274"/>
                <a:gd name="T23" fmla="*/ 77 h 269"/>
                <a:gd name="T24" fmla="*/ 115 w 274"/>
                <a:gd name="T25" fmla="*/ 87 h 269"/>
                <a:gd name="T26" fmla="*/ 120 w 274"/>
                <a:gd name="T27" fmla="*/ 82 h 269"/>
                <a:gd name="T28" fmla="*/ 125 w 274"/>
                <a:gd name="T29" fmla="*/ 72 h 269"/>
                <a:gd name="T30" fmla="*/ 130 w 274"/>
                <a:gd name="T31" fmla="*/ 58 h 269"/>
                <a:gd name="T32" fmla="*/ 135 w 274"/>
                <a:gd name="T33" fmla="*/ 48 h 269"/>
                <a:gd name="T34" fmla="*/ 144 w 274"/>
                <a:gd name="T35" fmla="*/ 44 h 269"/>
                <a:gd name="T36" fmla="*/ 149 w 274"/>
                <a:gd name="T37" fmla="*/ 34 h 269"/>
                <a:gd name="T38" fmla="*/ 159 w 274"/>
                <a:gd name="T39" fmla="*/ 29 h 269"/>
                <a:gd name="T40" fmla="*/ 173 w 274"/>
                <a:gd name="T41" fmla="*/ 29 h 269"/>
                <a:gd name="T42" fmla="*/ 183 w 274"/>
                <a:gd name="T43" fmla="*/ 24 h 269"/>
                <a:gd name="T44" fmla="*/ 197 w 274"/>
                <a:gd name="T45" fmla="*/ 24 h 269"/>
                <a:gd name="T46" fmla="*/ 211 w 274"/>
                <a:gd name="T47" fmla="*/ 24 h 269"/>
                <a:gd name="T48" fmla="*/ 221 w 274"/>
                <a:gd name="T49" fmla="*/ 29 h 269"/>
                <a:gd name="T50" fmla="*/ 231 w 274"/>
                <a:gd name="T51" fmla="*/ 34 h 269"/>
                <a:gd name="T52" fmla="*/ 240 w 274"/>
                <a:gd name="T53" fmla="*/ 39 h 269"/>
                <a:gd name="T54" fmla="*/ 250 w 274"/>
                <a:gd name="T55" fmla="*/ 44 h 269"/>
                <a:gd name="T56" fmla="*/ 255 w 274"/>
                <a:gd name="T57" fmla="*/ 53 h 269"/>
                <a:gd name="T58" fmla="*/ 259 w 274"/>
                <a:gd name="T59" fmla="*/ 63 h 269"/>
                <a:gd name="T60" fmla="*/ 264 w 274"/>
                <a:gd name="T61" fmla="*/ 72 h 269"/>
                <a:gd name="T62" fmla="*/ 269 w 274"/>
                <a:gd name="T63" fmla="*/ 82 h 269"/>
                <a:gd name="T64" fmla="*/ 269 w 274"/>
                <a:gd name="T65" fmla="*/ 96 h 269"/>
                <a:gd name="T66" fmla="*/ 269 w 274"/>
                <a:gd name="T67" fmla="*/ 111 h 269"/>
                <a:gd name="T68" fmla="*/ 269 w 274"/>
                <a:gd name="T69" fmla="*/ 125 h 269"/>
                <a:gd name="T70" fmla="*/ 274 w 274"/>
                <a:gd name="T71" fmla="*/ 269 h 269"/>
                <a:gd name="T72" fmla="*/ 226 w 274"/>
                <a:gd name="T73" fmla="*/ 144 h 269"/>
                <a:gd name="T74" fmla="*/ 226 w 274"/>
                <a:gd name="T75" fmla="*/ 130 h 269"/>
                <a:gd name="T76" fmla="*/ 221 w 274"/>
                <a:gd name="T77" fmla="*/ 120 h 269"/>
                <a:gd name="T78" fmla="*/ 216 w 274"/>
                <a:gd name="T79" fmla="*/ 111 h 269"/>
                <a:gd name="T80" fmla="*/ 211 w 274"/>
                <a:gd name="T81" fmla="*/ 101 h 269"/>
                <a:gd name="T82" fmla="*/ 202 w 274"/>
                <a:gd name="T83" fmla="*/ 96 h 269"/>
                <a:gd name="T84" fmla="*/ 187 w 274"/>
                <a:gd name="T85" fmla="*/ 96 h 269"/>
                <a:gd name="T86" fmla="*/ 178 w 274"/>
                <a:gd name="T87" fmla="*/ 101 h 269"/>
                <a:gd name="T88" fmla="*/ 168 w 274"/>
                <a:gd name="T89" fmla="*/ 111 h 269"/>
                <a:gd name="T90" fmla="*/ 159 w 274"/>
                <a:gd name="T91" fmla="*/ 120 h 269"/>
                <a:gd name="T92" fmla="*/ 159 w 274"/>
                <a:gd name="T93" fmla="*/ 135 h 269"/>
                <a:gd name="T94" fmla="*/ 159 w 274"/>
                <a:gd name="T95" fmla="*/ 149 h 269"/>
                <a:gd name="T96" fmla="*/ 154 w 274"/>
                <a:gd name="T97" fmla="*/ 20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" h="269">
                  <a:moveTo>
                    <a:pt x="274" y="269"/>
                  </a:moveTo>
                  <a:lnTo>
                    <a:pt x="0" y="269"/>
                  </a:lnTo>
                  <a:lnTo>
                    <a:pt x="0" y="202"/>
                  </a:lnTo>
                  <a:lnTo>
                    <a:pt x="115" y="202"/>
                  </a:lnTo>
                  <a:lnTo>
                    <a:pt x="115" y="192"/>
                  </a:lnTo>
                  <a:lnTo>
                    <a:pt x="115" y="187"/>
                  </a:lnTo>
                  <a:lnTo>
                    <a:pt x="115" y="183"/>
                  </a:lnTo>
                  <a:lnTo>
                    <a:pt x="115" y="178"/>
                  </a:lnTo>
                  <a:lnTo>
                    <a:pt x="111" y="178"/>
                  </a:lnTo>
                  <a:lnTo>
                    <a:pt x="111" y="173"/>
                  </a:lnTo>
                  <a:lnTo>
                    <a:pt x="111" y="168"/>
                  </a:lnTo>
                  <a:lnTo>
                    <a:pt x="111" y="163"/>
                  </a:lnTo>
                  <a:lnTo>
                    <a:pt x="111" y="159"/>
                  </a:lnTo>
                  <a:lnTo>
                    <a:pt x="106" y="159"/>
                  </a:lnTo>
                  <a:lnTo>
                    <a:pt x="106" y="154"/>
                  </a:lnTo>
                  <a:lnTo>
                    <a:pt x="101" y="154"/>
                  </a:lnTo>
                  <a:lnTo>
                    <a:pt x="101" y="149"/>
                  </a:lnTo>
                  <a:lnTo>
                    <a:pt x="96" y="149"/>
                  </a:lnTo>
                  <a:lnTo>
                    <a:pt x="96" y="144"/>
                  </a:lnTo>
                  <a:lnTo>
                    <a:pt x="91" y="144"/>
                  </a:lnTo>
                  <a:lnTo>
                    <a:pt x="91" y="139"/>
                  </a:lnTo>
                  <a:lnTo>
                    <a:pt x="87" y="139"/>
                  </a:lnTo>
                  <a:lnTo>
                    <a:pt x="87" y="135"/>
                  </a:lnTo>
                  <a:lnTo>
                    <a:pt x="82" y="135"/>
                  </a:lnTo>
                  <a:lnTo>
                    <a:pt x="77" y="130"/>
                  </a:lnTo>
                  <a:lnTo>
                    <a:pt x="0" y="82"/>
                  </a:lnTo>
                  <a:lnTo>
                    <a:pt x="0" y="0"/>
                  </a:lnTo>
                  <a:lnTo>
                    <a:pt x="82" y="53"/>
                  </a:lnTo>
                  <a:lnTo>
                    <a:pt x="87" y="58"/>
                  </a:lnTo>
                  <a:lnTo>
                    <a:pt x="91" y="58"/>
                  </a:lnTo>
                  <a:lnTo>
                    <a:pt x="91" y="63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101" y="67"/>
                  </a:lnTo>
                  <a:lnTo>
                    <a:pt x="106" y="72"/>
                  </a:lnTo>
                  <a:lnTo>
                    <a:pt x="111" y="77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7"/>
                  </a:lnTo>
                  <a:lnTo>
                    <a:pt x="120" y="91"/>
                  </a:lnTo>
                  <a:lnTo>
                    <a:pt x="120" y="87"/>
                  </a:lnTo>
                  <a:lnTo>
                    <a:pt x="120" y="82"/>
                  </a:lnTo>
                  <a:lnTo>
                    <a:pt x="120" y="77"/>
                  </a:lnTo>
                  <a:lnTo>
                    <a:pt x="120" y="72"/>
                  </a:lnTo>
                  <a:lnTo>
                    <a:pt x="125" y="72"/>
                  </a:lnTo>
                  <a:lnTo>
                    <a:pt x="125" y="67"/>
                  </a:lnTo>
                  <a:lnTo>
                    <a:pt x="125" y="63"/>
                  </a:lnTo>
                  <a:lnTo>
                    <a:pt x="130" y="58"/>
                  </a:lnTo>
                  <a:lnTo>
                    <a:pt x="130" y="53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39" y="48"/>
                  </a:lnTo>
                  <a:lnTo>
                    <a:pt x="139" y="44"/>
                  </a:lnTo>
                  <a:lnTo>
                    <a:pt x="144" y="44"/>
                  </a:lnTo>
                  <a:lnTo>
                    <a:pt x="144" y="39"/>
                  </a:lnTo>
                  <a:lnTo>
                    <a:pt x="149" y="39"/>
                  </a:lnTo>
                  <a:lnTo>
                    <a:pt x="149" y="34"/>
                  </a:lnTo>
                  <a:lnTo>
                    <a:pt x="154" y="34"/>
                  </a:lnTo>
                  <a:lnTo>
                    <a:pt x="159" y="34"/>
                  </a:lnTo>
                  <a:lnTo>
                    <a:pt x="159" y="29"/>
                  </a:lnTo>
                  <a:lnTo>
                    <a:pt x="163" y="29"/>
                  </a:lnTo>
                  <a:lnTo>
                    <a:pt x="168" y="29"/>
                  </a:lnTo>
                  <a:lnTo>
                    <a:pt x="173" y="29"/>
                  </a:lnTo>
                  <a:lnTo>
                    <a:pt x="173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7" y="24"/>
                  </a:lnTo>
                  <a:lnTo>
                    <a:pt x="192" y="24"/>
                  </a:lnTo>
                  <a:lnTo>
                    <a:pt x="197" y="24"/>
                  </a:lnTo>
                  <a:lnTo>
                    <a:pt x="202" y="24"/>
                  </a:lnTo>
                  <a:lnTo>
                    <a:pt x="207" y="24"/>
                  </a:lnTo>
                  <a:lnTo>
                    <a:pt x="211" y="24"/>
                  </a:lnTo>
                  <a:lnTo>
                    <a:pt x="216" y="24"/>
                  </a:lnTo>
                  <a:lnTo>
                    <a:pt x="216" y="29"/>
                  </a:lnTo>
                  <a:lnTo>
                    <a:pt x="221" y="29"/>
                  </a:lnTo>
                  <a:lnTo>
                    <a:pt x="226" y="29"/>
                  </a:lnTo>
                  <a:lnTo>
                    <a:pt x="231" y="29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40" y="34"/>
                  </a:lnTo>
                  <a:lnTo>
                    <a:pt x="240" y="39"/>
                  </a:lnTo>
                  <a:lnTo>
                    <a:pt x="245" y="39"/>
                  </a:lnTo>
                  <a:lnTo>
                    <a:pt x="245" y="44"/>
                  </a:lnTo>
                  <a:lnTo>
                    <a:pt x="250" y="44"/>
                  </a:lnTo>
                  <a:lnTo>
                    <a:pt x="250" y="48"/>
                  </a:lnTo>
                  <a:lnTo>
                    <a:pt x="255" y="48"/>
                  </a:lnTo>
                  <a:lnTo>
                    <a:pt x="255" y="53"/>
                  </a:lnTo>
                  <a:lnTo>
                    <a:pt x="259" y="53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64" y="63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4" y="77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69" y="87"/>
                  </a:lnTo>
                  <a:lnTo>
                    <a:pt x="269" y="91"/>
                  </a:lnTo>
                  <a:lnTo>
                    <a:pt x="269" y="96"/>
                  </a:lnTo>
                  <a:lnTo>
                    <a:pt x="269" y="101"/>
                  </a:lnTo>
                  <a:lnTo>
                    <a:pt x="269" y="106"/>
                  </a:lnTo>
                  <a:lnTo>
                    <a:pt x="269" y="111"/>
                  </a:lnTo>
                  <a:lnTo>
                    <a:pt x="269" y="115"/>
                  </a:lnTo>
                  <a:lnTo>
                    <a:pt x="269" y="120"/>
                  </a:lnTo>
                  <a:lnTo>
                    <a:pt x="269" y="125"/>
                  </a:lnTo>
                  <a:lnTo>
                    <a:pt x="269" y="130"/>
                  </a:lnTo>
                  <a:lnTo>
                    <a:pt x="274" y="130"/>
                  </a:lnTo>
                  <a:lnTo>
                    <a:pt x="274" y="269"/>
                  </a:lnTo>
                  <a:close/>
                  <a:moveTo>
                    <a:pt x="226" y="202"/>
                  </a:moveTo>
                  <a:lnTo>
                    <a:pt x="226" y="149"/>
                  </a:lnTo>
                  <a:lnTo>
                    <a:pt x="226" y="144"/>
                  </a:lnTo>
                  <a:lnTo>
                    <a:pt x="226" y="139"/>
                  </a:lnTo>
                  <a:lnTo>
                    <a:pt x="226" y="135"/>
                  </a:lnTo>
                  <a:lnTo>
                    <a:pt x="226" y="130"/>
                  </a:lnTo>
                  <a:lnTo>
                    <a:pt x="226" y="125"/>
                  </a:lnTo>
                  <a:lnTo>
                    <a:pt x="221" y="125"/>
                  </a:lnTo>
                  <a:lnTo>
                    <a:pt x="221" y="120"/>
                  </a:lnTo>
                  <a:lnTo>
                    <a:pt x="221" y="115"/>
                  </a:lnTo>
                  <a:lnTo>
                    <a:pt x="221" y="111"/>
                  </a:lnTo>
                  <a:lnTo>
                    <a:pt x="216" y="111"/>
                  </a:lnTo>
                  <a:lnTo>
                    <a:pt x="216" y="106"/>
                  </a:lnTo>
                  <a:lnTo>
                    <a:pt x="211" y="106"/>
                  </a:lnTo>
                  <a:lnTo>
                    <a:pt x="211" y="101"/>
                  </a:lnTo>
                  <a:lnTo>
                    <a:pt x="207" y="101"/>
                  </a:lnTo>
                  <a:lnTo>
                    <a:pt x="202" y="101"/>
                  </a:lnTo>
                  <a:lnTo>
                    <a:pt x="202" y="96"/>
                  </a:lnTo>
                  <a:lnTo>
                    <a:pt x="197" y="96"/>
                  </a:lnTo>
                  <a:lnTo>
                    <a:pt x="192" y="96"/>
                  </a:lnTo>
                  <a:lnTo>
                    <a:pt x="187" y="96"/>
                  </a:lnTo>
                  <a:lnTo>
                    <a:pt x="183" y="96"/>
                  </a:lnTo>
                  <a:lnTo>
                    <a:pt x="183" y="101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68" y="106"/>
                  </a:lnTo>
                  <a:lnTo>
                    <a:pt x="168" y="111"/>
                  </a:lnTo>
                  <a:lnTo>
                    <a:pt x="163" y="111"/>
                  </a:lnTo>
                  <a:lnTo>
                    <a:pt x="163" y="115"/>
                  </a:lnTo>
                  <a:lnTo>
                    <a:pt x="159" y="120"/>
                  </a:lnTo>
                  <a:lnTo>
                    <a:pt x="159" y="125"/>
                  </a:lnTo>
                  <a:lnTo>
                    <a:pt x="159" y="130"/>
                  </a:lnTo>
                  <a:lnTo>
                    <a:pt x="159" y="135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59" y="149"/>
                  </a:lnTo>
                  <a:lnTo>
                    <a:pt x="154" y="149"/>
                  </a:lnTo>
                  <a:lnTo>
                    <a:pt x="154" y="154"/>
                  </a:lnTo>
                  <a:lnTo>
                    <a:pt x="154" y="202"/>
                  </a:lnTo>
                  <a:lnTo>
                    <a:pt x="226" y="20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85"/>
            <p:cNvSpPr>
              <a:spLocks noChangeAspect="1" noEditPoints="1"/>
            </p:cNvSpPr>
            <p:nvPr/>
          </p:nvSpPr>
          <p:spPr bwMode="auto">
            <a:xfrm>
              <a:off x="5301" y="4165"/>
              <a:ext cx="269" cy="269"/>
            </a:xfrm>
            <a:custGeom>
              <a:avLst/>
              <a:gdLst>
                <a:gd name="T0" fmla="*/ 0 w 269"/>
                <a:gd name="T1" fmla="*/ 202 h 269"/>
                <a:gd name="T2" fmla="*/ 111 w 269"/>
                <a:gd name="T3" fmla="*/ 187 h 269"/>
                <a:gd name="T4" fmla="*/ 111 w 269"/>
                <a:gd name="T5" fmla="*/ 173 h 269"/>
                <a:gd name="T6" fmla="*/ 106 w 269"/>
                <a:gd name="T7" fmla="*/ 163 h 269"/>
                <a:gd name="T8" fmla="*/ 101 w 269"/>
                <a:gd name="T9" fmla="*/ 154 h 269"/>
                <a:gd name="T10" fmla="*/ 91 w 269"/>
                <a:gd name="T11" fmla="*/ 144 h 269"/>
                <a:gd name="T12" fmla="*/ 82 w 269"/>
                <a:gd name="T13" fmla="*/ 139 h 269"/>
                <a:gd name="T14" fmla="*/ 72 w 269"/>
                <a:gd name="T15" fmla="*/ 130 h 269"/>
                <a:gd name="T16" fmla="*/ 77 w 269"/>
                <a:gd name="T17" fmla="*/ 53 h 269"/>
                <a:gd name="T18" fmla="*/ 87 w 269"/>
                <a:gd name="T19" fmla="*/ 58 h 269"/>
                <a:gd name="T20" fmla="*/ 96 w 269"/>
                <a:gd name="T21" fmla="*/ 67 h 269"/>
                <a:gd name="T22" fmla="*/ 106 w 269"/>
                <a:gd name="T23" fmla="*/ 72 h 269"/>
                <a:gd name="T24" fmla="*/ 111 w 269"/>
                <a:gd name="T25" fmla="*/ 82 h 269"/>
                <a:gd name="T26" fmla="*/ 115 w 269"/>
                <a:gd name="T27" fmla="*/ 91 h 269"/>
                <a:gd name="T28" fmla="*/ 115 w 269"/>
                <a:gd name="T29" fmla="*/ 77 h 269"/>
                <a:gd name="T30" fmla="*/ 120 w 269"/>
                <a:gd name="T31" fmla="*/ 63 h 269"/>
                <a:gd name="T32" fmla="*/ 130 w 269"/>
                <a:gd name="T33" fmla="*/ 53 h 269"/>
                <a:gd name="T34" fmla="*/ 135 w 269"/>
                <a:gd name="T35" fmla="*/ 43 h 269"/>
                <a:gd name="T36" fmla="*/ 144 w 269"/>
                <a:gd name="T37" fmla="*/ 39 h 269"/>
                <a:gd name="T38" fmla="*/ 154 w 269"/>
                <a:gd name="T39" fmla="*/ 29 h 269"/>
                <a:gd name="T40" fmla="*/ 168 w 269"/>
                <a:gd name="T41" fmla="*/ 29 h 269"/>
                <a:gd name="T42" fmla="*/ 178 w 269"/>
                <a:gd name="T43" fmla="*/ 24 h 269"/>
                <a:gd name="T44" fmla="*/ 192 w 269"/>
                <a:gd name="T45" fmla="*/ 24 h 269"/>
                <a:gd name="T46" fmla="*/ 207 w 269"/>
                <a:gd name="T47" fmla="*/ 24 h 269"/>
                <a:gd name="T48" fmla="*/ 221 w 269"/>
                <a:gd name="T49" fmla="*/ 29 h 269"/>
                <a:gd name="T50" fmla="*/ 231 w 269"/>
                <a:gd name="T51" fmla="*/ 34 h 269"/>
                <a:gd name="T52" fmla="*/ 240 w 269"/>
                <a:gd name="T53" fmla="*/ 39 h 269"/>
                <a:gd name="T54" fmla="*/ 250 w 269"/>
                <a:gd name="T55" fmla="*/ 48 h 269"/>
                <a:gd name="T56" fmla="*/ 255 w 269"/>
                <a:gd name="T57" fmla="*/ 58 h 269"/>
                <a:gd name="T58" fmla="*/ 259 w 269"/>
                <a:gd name="T59" fmla="*/ 67 h 269"/>
                <a:gd name="T60" fmla="*/ 264 w 269"/>
                <a:gd name="T61" fmla="*/ 77 h 269"/>
                <a:gd name="T62" fmla="*/ 264 w 269"/>
                <a:gd name="T63" fmla="*/ 91 h 269"/>
                <a:gd name="T64" fmla="*/ 269 w 269"/>
                <a:gd name="T65" fmla="*/ 101 h 269"/>
                <a:gd name="T66" fmla="*/ 269 w 269"/>
                <a:gd name="T67" fmla="*/ 115 h 269"/>
                <a:gd name="T68" fmla="*/ 269 w 269"/>
                <a:gd name="T69" fmla="*/ 130 h 269"/>
                <a:gd name="T70" fmla="*/ 221 w 269"/>
                <a:gd name="T71" fmla="*/ 149 h 269"/>
                <a:gd name="T72" fmla="*/ 221 w 269"/>
                <a:gd name="T73" fmla="*/ 135 h 269"/>
                <a:gd name="T74" fmla="*/ 221 w 269"/>
                <a:gd name="T75" fmla="*/ 120 h 269"/>
                <a:gd name="T76" fmla="*/ 216 w 269"/>
                <a:gd name="T77" fmla="*/ 111 h 269"/>
                <a:gd name="T78" fmla="*/ 202 w 269"/>
                <a:gd name="T79" fmla="*/ 101 h 269"/>
                <a:gd name="T80" fmla="*/ 192 w 269"/>
                <a:gd name="T81" fmla="*/ 96 h 269"/>
                <a:gd name="T82" fmla="*/ 178 w 269"/>
                <a:gd name="T83" fmla="*/ 96 h 269"/>
                <a:gd name="T84" fmla="*/ 168 w 269"/>
                <a:gd name="T85" fmla="*/ 101 h 269"/>
                <a:gd name="T86" fmla="*/ 163 w 269"/>
                <a:gd name="T87" fmla="*/ 111 h 269"/>
                <a:gd name="T88" fmla="*/ 159 w 269"/>
                <a:gd name="T89" fmla="*/ 120 h 269"/>
                <a:gd name="T90" fmla="*/ 154 w 269"/>
                <a:gd name="T91" fmla="*/ 130 h 269"/>
                <a:gd name="T92" fmla="*/ 154 w 269"/>
                <a:gd name="T93" fmla="*/ 144 h 269"/>
                <a:gd name="T94" fmla="*/ 154 w 269"/>
                <a:gd name="T95" fmla="*/ 20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9" h="269">
                  <a:moveTo>
                    <a:pt x="269" y="269"/>
                  </a:moveTo>
                  <a:lnTo>
                    <a:pt x="0" y="269"/>
                  </a:lnTo>
                  <a:lnTo>
                    <a:pt x="0" y="202"/>
                  </a:lnTo>
                  <a:lnTo>
                    <a:pt x="111" y="202"/>
                  </a:lnTo>
                  <a:lnTo>
                    <a:pt x="111" y="192"/>
                  </a:lnTo>
                  <a:lnTo>
                    <a:pt x="111" y="187"/>
                  </a:lnTo>
                  <a:lnTo>
                    <a:pt x="111" y="183"/>
                  </a:lnTo>
                  <a:lnTo>
                    <a:pt x="111" y="178"/>
                  </a:lnTo>
                  <a:lnTo>
                    <a:pt x="111" y="173"/>
                  </a:lnTo>
                  <a:lnTo>
                    <a:pt x="111" y="168"/>
                  </a:lnTo>
                  <a:lnTo>
                    <a:pt x="106" y="168"/>
                  </a:lnTo>
                  <a:lnTo>
                    <a:pt x="106" y="163"/>
                  </a:lnTo>
                  <a:lnTo>
                    <a:pt x="106" y="159"/>
                  </a:lnTo>
                  <a:lnTo>
                    <a:pt x="101" y="159"/>
                  </a:lnTo>
                  <a:lnTo>
                    <a:pt x="101" y="154"/>
                  </a:lnTo>
                  <a:lnTo>
                    <a:pt x="101" y="149"/>
                  </a:lnTo>
                  <a:lnTo>
                    <a:pt x="96" y="149"/>
                  </a:lnTo>
                  <a:lnTo>
                    <a:pt x="91" y="144"/>
                  </a:lnTo>
                  <a:lnTo>
                    <a:pt x="87" y="144"/>
                  </a:lnTo>
                  <a:lnTo>
                    <a:pt x="87" y="139"/>
                  </a:lnTo>
                  <a:lnTo>
                    <a:pt x="82" y="139"/>
                  </a:lnTo>
                  <a:lnTo>
                    <a:pt x="82" y="135"/>
                  </a:lnTo>
                  <a:lnTo>
                    <a:pt x="77" y="135"/>
                  </a:lnTo>
                  <a:lnTo>
                    <a:pt x="72" y="130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7" y="53"/>
                  </a:lnTo>
                  <a:lnTo>
                    <a:pt x="82" y="53"/>
                  </a:lnTo>
                  <a:lnTo>
                    <a:pt x="82" y="58"/>
                  </a:lnTo>
                  <a:lnTo>
                    <a:pt x="87" y="58"/>
                  </a:lnTo>
                  <a:lnTo>
                    <a:pt x="91" y="63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101" y="67"/>
                  </a:lnTo>
                  <a:lnTo>
                    <a:pt x="101" y="72"/>
                  </a:lnTo>
                  <a:lnTo>
                    <a:pt x="106" y="72"/>
                  </a:lnTo>
                  <a:lnTo>
                    <a:pt x="106" y="77"/>
                  </a:lnTo>
                  <a:lnTo>
                    <a:pt x="111" y="77"/>
                  </a:lnTo>
                  <a:lnTo>
                    <a:pt x="111" y="82"/>
                  </a:lnTo>
                  <a:lnTo>
                    <a:pt x="111" y="87"/>
                  </a:lnTo>
                  <a:lnTo>
                    <a:pt x="115" y="87"/>
                  </a:lnTo>
                  <a:lnTo>
                    <a:pt x="115" y="91"/>
                  </a:lnTo>
                  <a:lnTo>
                    <a:pt x="115" y="87"/>
                  </a:lnTo>
                  <a:lnTo>
                    <a:pt x="115" y="82"/>
                  </a:lnTo>
                  <a:lnTo>
                    <a:pt x="115" y="77"/>
                  </a:lnTo>
                  <a:lnTo>
                    <a:pt x="120" y="72"/>
                  </a:lnTo>
                  <a:lnTo>
                    <a:pt x="120" y="67"/>
                  </a:lnTo>
                  <a:lnTo>
                    <a:pt x="120" y="63"/>
                  </a:lnTo>
                  <a:lnTo>
                    <a:pt x="125" y="63"/>
                  </a:lnTo>
                  <a:lnTo>
                    <a:pt x="125" y="58"/>
                  </a:lnTo>
                  <a:lnTo>
                    <a:pt x="130" y="53"/>
                  </a:lnTo>
                  <a:lnTo>
                    <a:pt x="130" y="48"/>
                  </a:lnTo>
                  <a:lnTo>
                    <a:pt x="135" y="48"/>
                  </a:lnTo>
                  <a:lnTo>
                    <a:pt x="135" y="43"/>
                  </a:lnTo>
                  <a:lnTo>
                    <a:pt x="139" y="43"/>
                  </a:lnTo>
                  <a:lnTo>
                    <a:pt x="139" y="39"/>
                  </a:lnTo>
                  <a:lnTo>
                    <a:pt x="144" y="39"/>
                  </a:lnTo>
                  <a:lnTo>
                    <a:pt x="149" y="34"/>
                  </a:lnTo>
                  <a:lnTo>
                    <a:pt x="154" y="34"/>
                  </a:lnTo>
                  <a:lnTo>
                    <a:pt x="154" y="29"/>
                  </a:lnTo>
                  <a:lnTo>
                    <a:pt x="159" y="29"/>
                  </a:lnTo>
                  <a:lnTo>
                    <a:pt x="163" y="29"/>
                  </a:lnTo>
                  <a:lnTo>
                    <a:pt x="168" y="29"/>
                  </a:lnTo>
                  <a:lnTo>
                    <a:pt x="168" y="24"/>
                  </a:lnTo>
                  <a:lnTo>
                    <a:pt x="173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7" y="24"/>
                  </a:lnTo>
                  <a:lnTo>
                    <a:pt x="192" y="24"/>
                  </a:lnTo>
                  <a:lnTo>
                    <a:pt x="197" y="24"/>
                  </a:lnTo>
                  <a:lnTo>
                    <a:pt x="202" y="24"/>
                  </a:lnTo>
                  <a:lnTo>
                    <a:pt x="207" y="24"/>
                  </a:lnTo>
                  <a:lnTo>
                    <a:pt x="211" y="24"/>
                  </a:lnTo>
                  <a:lnTo>
                    <a:pt x="216" y="29"/>
                  </a:lnTo>
                  <a:lnTo>
                    <a:pt x="221" y="29"/>
                  </a:lnTo>
                  <a:lnTo>
                    <a:pt x="226" y="29"/>
                  </a:lnTo>
                  <a:lnTo>
                    <a:pt x="226" y="34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35" y="39"/>
                  </a:lnTo>
                  <a:lnTo>
                    <a:pt x="240" y="39"/>
                  </a:lnTo>
                  <a:lnTo>
                    <a:pt x="240" y="43"/>
                  </a:lnTo>
                  <a:lnTo>
                    <a:pt x="245" y="43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8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59" y="67"/>
                  </a:lnTo>
                  <a:lnTo>
                    <a:pt x="259" y="72"/>
                  </a:lnTo>
                  <a:lnTo>
                    <a:pt x="264" y="72"/>
                  </a:lnTo>
                  <a:lnTo>
                    <a:pt x="264" y="77"/>
                  </a:lnTo>
                  <a:lnTo>
                    <a:pt x="264" y="82"/>
                  </a:lnTo>
                  <a:lnTo>
                    <a:pt x="264" y="87"/>
                  </a:lnTo>
                  <a:lnTo>
                    <a:pt x="264" y="91"/>
                  </a:lnTo>
                  <a:lnTo>
                    <a:pt x="264" y="96"/>
                  </a:lnTo>
                  <a:lnTo>
                    <a:pt x="269" y="96"/>
                  </a:lnTo>
                  <a:lnTo>
                    <a:pt x="269" y="101"/>
                  </a:lnTo>
                  <a:lnTo>
                    <a:pt x="269" y="106"/>
                  </a:lnTo>
                  <a:lnTo>
                    <a:pt x="269" y="111"/>
                  </a:lnTo>
                  <a:lnTo>
                    <a:pt x="269" y="115"/>
                  </a:lnTo>
                  <a:lnTo>
                    <a:pt x="269" y="120"/>
                  </a:lnTo>
                  <a:lnTo>
                    <a:pt x="269" y="125"/>
                  </a:lnTo>
                  <a:lnTo>
                    <a:pt x="269" y="130"/>
                  </a:lnTo>
                  <a:lnTo>
                    <a:pt x="269" y="269"/>
                  </a:lnTo>
                  <a:close/>
                  <a:moveTo>
                    <a:pt x="221" y="202"/>
                  </a:moveTo>
                  <a:lnTo>
                    <a:pt x="221" y="149"/>
                  </a:lnTo>
                  <a:lnTo>
                    <a:pt x="221" y="144"/>
                  </a:lnTo>
                  <a:lnTo>
                    <a:pt x="221" y="139"/>
                  </a:lnTo>
                  <a:lnTo>
                    <a:pt x="221" y="135"/>
                  </a:lnTo>
                  <a:lnTo>
                    <a:pt x="221" y="130"/>
                  </a:lnTo>
                  <a:lnTo>
                    <a:pt x="221" y="125"/>
                  </a:lnTo>
                  <a:lnTo>
                    <a:pt x="221" y="120"/>
                  </a:lnTo>
                  <a:lnTo>
                    <a:pt x="216" y="120"/>
                  </a:lnTo>
                  <a:lnTo>
                    <a:pt x="216" y="115"/>
                  </a:lnTo>
                  <a:lnTo>
                    <a:pt x="216" y="111"/>
                  </a:lnTo>
                  <a:lnTo>
                    <a:pt x="211" y="106"/>
                  </a:lnTo>
                  <a:lnTo>
                    <a:pt x="207" y="101"/>
                  </a:lnTo>
                  <a:lnTo>
                    <a:pt x="202" y="101"/>
                  </a:lnTo>
                  <a:lnTo>
                    <a:pt x="197" y="101"/>
                  </a:lnTo>
                  <a:lnTo>
                    <a:pt x="197" y="96"/>
                  </a:lnTo>
                  <a:lnTo>
                    <a:pt x="192" y="96"/>
                  </a:lnTo>
                  <a:lnTo>
                    <a:pt x="187" y="96"/>
                  </a:lnTo>
                  <a:lnTo>
                    <a:pt x="183" y="96"/>
                  </a:lnTo>
                  <a:lnTo>
                    <a:pt x="178" y="96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68" y="101"/>
                  </a:lnTo>
                  <a:lnTo>
                    <a:pt x="168" y="106"/>
                  </a:lnTo>
                  <a:lnTo>
                    <a:pt x="163" y="106"/>
                  </a:lnTo>
                  <a:lnTo>
                    <a:pt x="163" y="111"/>
                  </a:lnTo>
                  <a:lnTo>
                    <a:pt x="159" y="111"/>
                  </a:lnTo>
                  <a:lnTo>
                    <a:pt x="159" y="115"/>
                  </a:lnTo>
                  <a:lnTo>
                    <a:pt x="159" y="120"/>
                  </a:lnTo>
                  <a:lnTo>
                    <a:pt x="154" y="120"/>
                  </a:lnTo>
                  <a:lnTo>
                    <a:pt x="154" y="125"/>
                  </a:lnTo>
                  <a:lnTo>
                    <a:pt x="154" y="130"/>
                  </a:lnTo>
                  <a:lnTo>
                    <a:pt x="154" y="135"/>
                  </a:lnTo>
                  <a:lnTo>
                    <a:pt x="154" y="139"/>
                  </a:lnTo>
                  <a:lnTo>
                    <a:pt x="154" y="144"/>
                  </a:lnTo>
                  <a:lnTo>
                    <a:pt x="154" y="149"/>
                  </a:lnTo>
                  <a:lnTo>
                    <a:pt x="154" y="154"/>
                  </a:lnTo>
                  <a:lnTo>
                    <a:pt x="154" y="202"/>
                  </a:lnTo>
                  <a:lnTo>
                    <a:pt x="221" y="20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86"/>
            <p:cNvSpPr>
              <a:spLocks noChangeAspect="1"/>
            </p:cNvSpPr>
            <p:nvPr/>
          </p:nvSpPr>
          <p:spPr bwMode="auto">
            <a:xfrm>
              <a:off x="4557" y="2429"/>
              <a:ext cx="279" cy="283"/>
            </a:xfrm>
            <a:custGeom>
              <a:avLst/>
              <a:gdLst>
                <a:gd name="T0" fmla="*/ 211 w 279"/>
                <a:gd name="T1" fmla="*/ 120 h 283"/>
                <a:gd name="T2" fmla="*/ 211 w 279"/>
                <a:gd name="T3" fmla="*/ 96 h 283"/>
                <a:gd name="T4" fmla="*/ 202 w 279"/>
                <a:gd name="T5" fmla="*/ 77 h 283"/>
                <a:gd name="T6" fmla="*/ 183 w 279"/>
                <a:gd name="T7" fmla="*/ 67 h 283"/>
                <a:gd name="T8" fmla="*/ 163 w 279"/>
                <a:gd name="T9" fmla="*/ 62 h 283"/>
                <a:gd name="T10" fmla="*/ 139 w 279"/>
                <a:gd name="T11" fmla="*/ 62 h 283"/>
                <a:gd name="T12" fmla="*/ 120 w 279"/>
                <a:gd name="T13" fmla="*/ 77 h 283"/>
                <a:gd name="T14" fmla="*/ 101 w 279"/>
                <a:gd name="T15" fmla="*/ 101 h 283"/>
                <a:gd name="T16" fmla="*/ 87 w 279"/>
                <a:gd name="T17" fmla="*/ 115 h 283"/>
                <a:gd name="T18" fmla="*/ 77 w 279"/>
                <a:gd name="T19" fmla="*/ 139 h 283"/>
                <a:gd name="T20" fmla="*/ 72 w 279"/>
                <a:gd name="T21" fmla="*/ 158 h 283"/>
                <a:gd name="T22" fmla="*/ 72 w 279"/>
                <a:gd name="T23" fmla="*/ 182 h 283"/>
                <a:gd name="T24" fmla="*/ 82 w 279"/>
                <a:gd name="T25" fmla="*/ 197 h 283"/>
                <a:gd name="T26" fmla="*/ 96 w 279"/>
                <a:gd name="T27" fmla="*/ 211 h 283"/>
                <a:gd name="T28" fmla="*/ 115 w 279"/>
                <a:gd name="T29" fmla="*/ 216 h 283"/>
                <a:gd name="T30" fmla="*/ 135 w 279"/>
                <a:gd name="T31" fmla="*/ 216 h 283"/>
                <a:gd name="T32" fmla="*/ 154 w 279"/>
                <a:gd name="T33" fmla="*/ 211 h 283"/>
                <a:gd name="T34" fmla="*/ 163 w 279"/>
                <a:gd name="T35" fmla="*/ 197 h 283"/>
                <a:gd name="T36" fmla="*/ 211 w 279"/>
                <a:gd name="T37" fmla="*/ 254 h 283"/>
                <a:gd name="T38" fmla="*/ 192 w 279"/>
                <a:gd name="T39" fmla="*/ 264 h 283"/>
                <a:gd name="T40" fmla="*/ 173 w 279"/>
                <a:gd name="T41" fmla="*/ 278 h 283"/>
                <a:gd name="T42" fmla="*/ 154 w 279"/>
                <a:gd name="T43" fmla="*/ 283 h 283"/>
                <a:gd name="T44" fmla="*/ 130 w 279"/>
                <a:gd name="T45" fmla="*/ 283 h 283"/>
                <a:gd name="T46" fmla="*/ 106 w 279"/>
                <a:gd name="T47" fmla="*/ 278 h 283"/>
                <a:gd name="T48" fmla="*/ 87 w 279"/>
                <a:gd name="T49" fmla="*/ 269 h 283"/>
                <a:gd name="T50" fmla="*/ 67 w 279"/>
                <a:gd name="T51" fmla="*/ 259 h 283"/>
                <a:gd name="T52" fmla="*/ 48 w 279"/>
                <a:gd name="T53" fmla="*/ 245 h 283"/>
                <a:gd name="T54" fmla="*/ 34 w 279"/>
                <a:gd name="T55" fmla="*/ 235 h 283"/>
                <a:gd name="T56" fmla="*/ 19 w 279"/>
                <a:gd name="T57" fmla="*/ 216 h 283"/>
                <a:gd name="T58" fmla="*/ 10 w 279"/>
                <a:gd name="T59" fmla="*/ 197 h 283"/>
                <a:gd name="T60" fmla="*/ 5 w 279"/>
                <a:gd name="T61" fmla="*/ 177 h 283"/>
                <a:gd name="T62" fmla="*/ 0 w 279"/>
                <a:gd name="T63" fmla="*/ 154 h 283"/>
                <a:gd name="T64" fmla="*/ 5 w 279"/>
                <a:gd name="T65" fmla="*/ 130 h 283"/>
                <a:gd name="T66" fmla="*/ 10 w 279"/>
                <a:gd name="T67" fmla="*/ 110 h 283"/>
                <a:gd name="T68" fmla="*/ 19 w 279"/>
                <a:gd name="T69" fmla="*/ 86 h 283"/>
                <a:gd name="T70" fmla="*/ 34 w 279"/>
                <a:gd name="T71" fmla="*/ 67 h 283"/>
                <a:gd name="T72" fmla="*/ 48 w 279"/>
                <a:gd name="T73" fmla="*/ 48 h 283"/>
                <a:gd name="T74" fmla="*/ 63 w 279"/>
                <a:gd name="T75" fmla="*/ 34 h 283"/>
                <a:gd name="T76" fmla="*/ 77 w 279"/>
                <a:gd name="T77" fmla="*/ 24 h 283"/>
                <a:gd name="T78" fmla="*/ 91 w 279"/>
                <a:gd name="T79" fmla="*/ 14 h 283"/>
                <a:gd name="T80" fmla="*/ 111 w 279"/>
                <a:gd name="T81" fmla="*/ 5 h 283"/>
                <a:gd name="T82" fmla="*/ 130 w 279"/>
                <a:gd name="T83" fmla="*/ 0 h 283"/>
                <a:gd name="T84" fmla="*/ 154 w 279"/>
                <a:gd name="T85" fmla="*/ 0 h 283"/>
                <a:gd name="T86" fmla="*/ 178 w 279"/>
                <a:gd name="T87" fmla="*/ 0 h 283"/>
                <a:gd name="T88" fmla="*/ 197 w 279"/>
                <a:gd name="T89" fmla="*/ 10 h 283"/>
                <a:gd name="T90" fmla="*/ 216 w 279"/>
                <a:gd name="T91" fmla="*/ 19 h 283"/>
                <a:gd name="T92" fmla="*/ 235 w 279"/>
                <a:gd name="T93" fmla="*/ 34 h 283"/>
                <a:gd name="T94" fmla="*/ 250 w 279"/>
                <a:gd name="T95" fmla="*/ 53 h 283"/>
                <a:gd name="T96" fmla="*/ 264 w 279"/>
                <a:gd name="T97" fmla="*/ 62 h 283"/>
                <a:gd name="T98" fmla="*/ 274 w 279"/>
                <a:gd name="T99" fmla="*/ 82 h 283"/>
                <a:gd name="T100" fmla="*/ 279 w 279"/>
                <a:gd name="T101" fmla="*/ 106 h 283"/>
                <a:gd name="T102" fmla="*/ 279 w 279"/>
                <a:gd name="T103" fmla="*/ 130 h 283"/>
                <a:gd name="T104" fmla="*/ 274 w 279"/>
                <a:gd name="T105" fmla="*/ 1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9" h="283">
                  <a:moveTo>
                    <a:pt x="269" y="163"/>
                  </a:moveTo>
                  <a:lnTo>
                    <a:pt x="207" y="134"/>
                  </a:lnTo>
                  <a:lnTo>
                    <a:pt x="207" y="130"/>
                  </a:lnTo>
                  <a:lnTo>
                    <a:pt x="211" y="125"/>
                  </a:lnTo>
                  <a:lnTo>
                    <a:pt x="211" y="120"/>
                  </a:lnTo>
                  <a:lnTo>
                    <a:pt x="211" y="115"/>
                  </a:lnTo>
                  <a:lnTo>
                    <a:pt x="211" y="110"/>
                  </a:lnTo>
                  <a:lnTo>
                    <a:pt x="211" y="106"/>
                  </a:lnTo>
                  <a:lnTo>
                    <a:pt x="211" y="101"/>
                  </a:lnTo>
                  <a:lnTo>
                    <a:pt x="211" y="96"/>
                  </a:lnTo>
                  <a:lnTo>
                    <a:pt x="211" y="91"/>
                  </a:lnTo>
                  <a:lnTo>
                    <a:pt x="207" y="91"/>
                  </a:lnTo>
                  <a:lnTo>
                    <a:pt x="207" y="86"/>
                  </a:lnTo>
                  <a:lnTo>
                    <a:pt x="202" y="82"/>
                  </a:lnTo>
                  <a:lnTo>
                    <a:pt x="202" y="77"/>
                  </a:lnTo>
                  <a:lnTo>
                    <a:pt x="197" y="77"/>
                  </a:lnTo>
                  <a:lnTo>
                    <a:pt x="192" y="72"/>
                  </a:lnTo>
                  <a:lnTo>
                    <a:pt x="187" y="72"/>
                  </a:lnTo>
                  <a:lnTo>
                    <a:pt x="187" y="67"/>
                  </a:lnTo>
                  <a:lnTo>
                    <a:pt x="183" y="67"/>
                  </a:lnTo>
                  <a:lnTo>
                    <a:pt x="178" y="67"/>
                  </a:lnTo>
                  <a:lnTo>
                    <a:pt x="178" y="62"/>
                  </a:lnTo>
                  <a:lnTo>
                    <a:pt x="173" y="62"/>
                  </a:lnTo>
                  <a:lnTo>
                    <a:pt x="168" y="62"/>
                  </a:lnTo>
                  <a:lnTo>
                    <a:pt x="163" y="62"/>
                  </a:lnTo>
                  <a:lnTo>
                    <a:pt x="159" y="62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4" y="62"/>
                  </a:lnTo>
                  <a:lnTo>
                    <a:pt x="139" y="62"/>
                  </a:lnTo>
                  <a:lnTo>
                    <a:pt x="135" y="67"/>
                  </a:lnTo>
                  <a:lnTo>
                    <a:pt x="130" y="67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0" y="77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06" y="91"/>
                  </a:lnTo>
                  <a:lnTo>
                    <a:pt x="101" y="96"/>
                  </a:lnTo>
                  <a:lnTo>
                    <a:pt x="101" y="101"/>
                  </a:lnTo>
                  <a:lnTo>
                    <a:pt x="96" y="101"/>
                  </a:lnTo>
                  <a:lnTo>
                    <a:pt x="96" y="106"/>
                  </a:lnTo>
                  <a:lnTo>
                    <a:pt x="91" y="110"/>
                  </a:lnTo>
                  <a:lnTo>
                    <a:pt x="91" y="115"/>
                  </a:lnTo>
                  <a:lnTo>
                    <a:pt x="87" y="115"/>
                  </a:lnTo>
                  <a:lnTo>
                    <a:pt x="87" y="120"/>
                  </a:lnTo>
                  <a:lnTo>
                    <a:pt x="82" y="125"/>
                  </a:lnTo>
                  <a:lnTo>
                    <a:pt x="82" y="130"/>
                  </a:lnTo>
                  <a:lnTo>
                    <a:pt x="77" y="134"/>
                  </a:lnTo>
                  <a:lnTo>
                    <a:pt x="77" y="139"/>
                  </a:lnTo>
                  <a:lnTo>
                    <a:pt x="77" y="144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2" y="154"/>
                  </a:lnTo>
                  <a:lnTo>
                    <a:pt x="72" y="158"/>
                  </a:lnTo>
                  <a:lnTo>
                    <a:pt x="72" y="163"/>
                  </a:lnTo>
                  <a:lnTo>
                    <a:pt x="72" y="168"/>
                  </a:lnTo>
                  <a:lnTo>
                    <a:pt x="72" y="173"/>
                  </a:lnTo>
                  <a:lnTo>
                    <a:pt x="72" y="177"/>
                  </a:lnTo>
                  <a:lnTo>
                    <a:pt x="72" y="182"/>
                  </a:lnTo>
                  <a:lnTo>
                    <a:pt x="77" y="182"/>
                  </a:lnTo>
                  <a:lnTo>
                    <a:pt x="77" y="187"/>
                  </a:lnTo>
                  <a:lnTo>
                    <a:pt x="77" y="192"/>
                  </a:lnTo>
                  <a:lnTo>
                    <a:pt x="82" y="192"/>
                  </a:lnTo>
                  <a:lnTo>
                    <a:pt x="82" y="197"/>
                  </a:lnTo>
                  <a:lnTo>
                    <a:pt x="87" y="201"/>
                  </a:lnTo>
                  <a:lnTo>
                    <a:pt x="87" y="206"/>
                  </a:lnTo>
                  <a:lnTo>
                    <a:pt x="91" y="206"/>
                  </a:lnTo>
                  <a:lnTo>
                    <a:pt x="96" y="206"/>
                  </a:lnTo>
                  <a:lnTo>
                    <a:pt x="96" y="211"/>
                  </a:lnTo>
                  <a:lnTo>
                    <a:pt x="101" y="211"/>
                  </a:lnTo>
                  <a:lnTo>
                    <a:pt x="101" y="216"/>
                  </a:lnTo>
                  <a:lnTo>
                    <a:pt x="106" y="216"/>
                  </a:lnTo>
                  <a:lnTo>
                    <a:pt x="111" y="216"/>
                  </a:lnTo>
                  <a:lnTo>
                    <a:pt x="115" y="216"/>
                  </a:lnTo>
                  <a:lnTo>
                    <a:pt x="115" y="221"/>
                  </a:lnTo>
                  <a:lnTo>
                    <a:pt x="120" y="221"/>
                  </a:lnTo>
                  <a:lnTo>
                    <a:pt x="125" y="221"/>
                  </a:lnTo>
                  <a:lnTo>
                    <a:pt x="130" y="221"/>
                  </a:lnTo>
                  <a:lnTo>
                    <a:pt x="135" y="216"/>
                  </a:lnTo>
                  <a:lnTo>
                    <a:pt x="139" y="216"/>
                  </a:lnTo>
                  <a:lnTo>
                    <a:pt x="144" y="216"/>
                  </a:lnTo>
                  <a:lnTo>
                    <a:pt x="144" y="211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54" y="206"/>
                  </a:lnTo>
                  <a:lnTo>
                    <a:pt x="159" y="206"/>
                  </a:lnTo>
                  <a:lnTo>
                    <a:pt x="159" y="201"/>
                  </a:lnTo>
                  <a:lnTo>
                    <a:pt x="163" y="201"/>
                  </a:lnTo>
                  <a:lnTo>
                    <a:pt x="163" y="197"/>
                  </a:lnTo>
                  <a:lnTo>
                    <a:pt x="168" y="197"/>
                  </a:lnTo>
                  <a:lnTo>
                    <a:pt x="216" y="245"/>
                  </a:lnTo>
                  <a:lnTo>
                    <a:pt x="216" y="249"/>
                  </a:lnTo>
                  <a:lnTo>
                    <a:pt x="211" y="249"/>
                  </a:lnTo>
                  <a:lnTo>
                    <a:pt x="211" y="254"/>
                  </a:lnTo>
                  <a:lnTo>
                    <a:pt x="207" y="254"/>
                  </a:lnTo>
                  <a:lnTo>
                    <a:pt x="202" y="259"/>
                  </a:lnTo>
                  <a:lnTo>
                    <a:pt x="197" y="259"/>
                  </a:lnTo>
                  <a:lnTo>
                    <a:pt x="197" y="264"/>
                  </a:lnTo>
                  <a:lnTo>
                    <a:pt x="192" y="264"/>
                  </a:lnTo>
                  <a:lnTo>
                    <a:pt x="187" y="269"/>
                  </a:lnTo>
                  <a:lnTo>
                    <a:pt x="183" y="269"/>
                  </a:lnTo>
                  <a:lnTo>
                    <a:pt x="178" y="273"/>
                  </a:lnTo>
                  <a:lnTo>
                    <a:pt x="173" y="273"/>
                  </a:lnTo>
                  <a:lnTo>
                    <a:pt x="173" y="278"/>
                  </a:lnTo>
                  <a:lnTo>
                    <a:pt x="168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4" y="278"/>
                  </a:lnTo>
                  <a:lnTo>
                    <a:pt x="154" y="283"/>
                  </a:lnTo>
                  <a:lnTo>
                    <a:pt x="149" y="283"/>
                  </a:lnTo>
                  <a:lnTo>
                    <a:pt x="144" y="283"/>
                  </a:lnTo>
                  <a:lnTo>
                    <a:pt x="139" y="283"/>
                  </a:lnTo>
                  <a:lnTo>
                    <a:pt x="135" y="283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15" y="278"/>
                  </a:lnTo>
                  <a:lnTo>
                    <a:pt x="111" y="278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6" y="273"/>
                  </a:lnTo>
                  <a:lnTo>
                    <a:pt x="91" y="273"/>
                  </a:lnTo>
                  <a:lnTo>
                    <a:pt x="87" y="273"/>
                  </a:lnTo>
                  <a:lnTo>
                    <a:pt x="87" y="269"/>
                  </a:lnTo>
                  <a:lnTo>
                    <a:pt x="82" y="269"/>
                  </a:lnTo>
                  <a:lnTo>
                    <a:pt x="77" y="269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7" y="259"/>
                  </a:lnTo>
                  <a:lnTo>
                    <a:pt x="63" y="259"/>
                  </a:lnTo>
                  <a:lnTo>
                    <a:pt x="63" y="254"/>
                  </a:lnTo>
                  <a:lnTo>
                    <a:pt x="58" y="254"/>
                  </a:lnTo>
                  <a:lnTo>
                    <a:pt x="53" y="249"/>
                  </a:lnTo>
                  <a:lnTo>
                    <a:pt x="48" y="245"/>
                  </a:lnTo>
                  <a:lnTo>
                    <a:pt x="43" y="245"/>
                  </a:lnTo>
                  <a:lnTo>
                    <a:pt x="43" y="240"/>
                  </a:lnTo>
                  <a:lnTo>
                    <a:pt x="39" y="240"/>
                  </a:lnTo>
                  <a:lnTo>
                    <a:pt x="39" y="235"/>
                  </a:lnTo>
                  <a:lnTo>
                    <a:pt x="34" y="235"/>
                  </a:lnTo>
                  <a:lnTo>
                    <a:pt x="34" y="230"/>
                  </a:lnTo>
                  <a:lnTo>
                    <a:pt x="29" y="230"/>
                  </a:lnTo>
                  <a:lnTo>
                    <a:pt x="29" y="225"/>
                  </a:lnTo>
                  <a:lnTo>
                    <a:pt x="24" y="221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5" y="206"/>
                  </a:lnTo>
                  <a:lnTo>
                    <a:pt x="15" y="201"/>
                  </a:lnTo>
                  <a:lnTo>
                    <a:pt x="10" y="201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87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5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5" y="144"/>
                  </a:lnTo>
                  <a:lnTo>
                    <a:pt x="5" y="139"/>
                  </a:lnTo>
                  <a:lnTo>
                    <a:pt x="5" y="134"/>
                  </a:lnTo>
                  <a:lnTo>
                    <a:pt x="5" y="130"/>
                  </a:lnTo>
                  <a:lnTo>
                    <a:pt x="5" y="125"/>
                  </a:lnTo>
                  <a:lnTo>
                    <a:pt x="5" y="120"/>
                  </a:lnTo>
                  <a:lnTo>
                    <a:pt x="10" y="120"/>
                  </a:lnTo>
                  <a:lnTo>
                    <a:pt x="10" y="115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5" y="101"/>
                  </a:lnTo>
                  <a:lnTo>
                    <a:pt x="15" y="96"/>
                  </a:lnTo>
                  <a:lnTo>
                    <a:pt x="19" y="91"/>
                  </a:lnTo>
                  <a:lnTo>
                    <a:pt x="19" y="86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34" y="67"/>
                  </a:lnTo>
                  <a:lnTo>
                    <a:pt x="39" y="62"/>
                  </a:lnTo>
                  <a:lnTo>
                    <a:pt x="39" y="58"/>
                  </a:lnTo>
                  <a:lnTo>
                    <a:pt x="43" y="58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3"/>
                  </a:lnTo>
                  <a:lnTo>
                    <a:pt x="53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63" y="34"/>
                  </a:lnTo>
                  <a:lnTo>
                    <a:pt x="63" y="29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72" y="24"/>
                  </a:lnTo>
                  <a:lnTo>
                    <a:pt x="77" y="24"/>
                  </a:lnTo>
                  <a:lnTo>
                    <a:pt x="77" y="19"/>
                  </a:lnTo>
                  <a:lnTo>
                    <a:pt x="82" y="19"/>
                  </a:lnTo>
                  <a:lnTo>
                    <a:pt x="82" y="14"/>
                  </a:lnTo>
                  <a:lnTo>
                    <a:pt x="87" y="14"/>
                  </a:lnTo>
                  <a:lnTo>
                    <a:pt x="91" y="14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1" y="5"/>
                  </a:lnTo>
                  <a:lnTo>
                    <a:pt x="115" y="5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78" y="5"/>
                  </a:lnTo>
                  <a:lnTo>
                    <a:pt x="183" y="5"/>
                  </a:lnTo>
                  <a:lnTo>
                    <a:pt x="187" y="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7" y="14"/>
                  </a:lnTo>
                  <a:lnTo>
                    <a:pt x="211" y="19"/>
                  </a:lnTo>
                  <a:lnTo>
                    <a:pt x="216" y="19"/>
                  </a:lnTo>
                  <a:lnTo>
                    <a:pt x="221" y="24"/>
                  </a:lnTo>
                  <a:lnTo>
                    <a:pt x="226" y="29"/>
                  </a:lnTo>
                  <a:lnTo>
                    <a:pt x="231" y="29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40" y="38"/>
                  </a:lnTo>
                  <a:lnTo>
                    <a:pt x="240" y="43"/>
                  </a:lnTo>
                  <a:lnTo>
                    <a:pt x="245" y="43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8"/>
                  </a:lnTo>
                  <a:lnTo>
                    <a:pt x="259" y="58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9" y="72"/>
                  </a:lnTo>
                  <a:lnTo>
                    <a:pt x="269" y="77"/>
                  </a:lnTo>
                  <a:lnTo>
                    <a:pt x="274" y="82"/>
                  </a:lnTo>
                  <a:lnTo>
                    <a:pt x="274" y="86"/>
                  </a:lnTo>
                  <a:lnTo>
                    <a:pt x="274" y="91"/>
                  </a:lnTo>
                  <a:lnTo>
                    <a:pt x="279" y="96"/>
                  </a:lnTo>
                  <a:lnTo>
                    <a:pt x="279" y="101"/>
                  </a:lnTo>
                  <a:lnTo>
                    <a:pt x="279" y="106"/>
                  </a:lnTo>
                  <a:lnTo>
                    <a:pt x="279" y="110"/>
                  </a:lnTo>
                  <a:lnTo>
                    <a:pt x="279" y="115"/>
                  </a:lnTo>
                  <a:lnTo>
                    <a:pt x="279" y="120"/>
                  </a:lnTo>
                  <a:lnTo>
                    <a:pt x="279" y="125"/>
                  </a:lnTo>
                  <a:lnTo>
                    <a:pt x="279" y="130"/>
                  </a:lnTo>
                  <a:lnTo>
                    <a:pt x="279" y="134"/>
                  </a:lnTo>
                  <a:lnTo>
                    <a:pt x="279" y="139"/>
                  </a:lnTo>
                  <a:lnTo>
                    <a:pt x="279" y="144"/>
                  </a:lnTo>
                  <a:lnTo>
                    <a:pt x="274" y="144"/>
                  </a:lnTo>
                  <a:lnTo>
                    <a:pt x="274" y="149"/>
                  </a:lnTo>
                  <a:lnTo>
                    <a:pt x="274" y="154"/>
                  </a:lnTo>
                  <a:lnTo>
                    <a:pt x="274" y="158"/>
                  </a:lnTo>
                  <a:lnTo>
                    <a:pt x="274" y="163"/>
                  </a:lnTo>
                  <a:lnTo>
                    <a:pt x="269" y="16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87"/>
            <p:cNvSpPr>
              <a:spLocks noChangeAspect="1"/>
            </p:cNvSpPr>
            <p:nvPr/>
          </p:nvSpPr>
          <p:spPr bwMode="auto">
            <a:xfrm>
              <a:off x="4672" y="2611"/>
              <a:ext cx="408" cy="331"/>
            </a:xfrm>
            <a:custGeom>
              <a:avLst/>
              <a:gdLst>
                <a:gd name="T0" fmla="*/ 288 w 408"/>
                <a:gd name="T1" fmla="*/ 77 h 331"/>
                <a:gd name="T2" fmla="*/ 303 w 408"/>
                <a:gd name="T3" fmla="*/ 72 h 331"/>
                <a:gd name="T4" fmla="*/ 317 w 408"/>
                <a:gd name="T5" fmla="*/ 72 h 331"/>
                <a:gd name="T6" fmla="*/ 327 w 408"/>
                <a:gd name="T7" fmla="*/ 77 h 331"/>
                <a:gd name="T8" fmla="*/ 341 w 408"/>
                <a:gd name="T9" fmla="*/ 82 h 331"/>
                <a:gd name="T10" fmla="*/ 351 w 408"/>
                <a:gd name="T11" fmla="*/ 87 h 331"/>
                <a:gd name="T12" fmla="*/ 365 w 408"/>
                <a:gd name="T13" fmla="*/ 91 h 331"/>
                <a:gd name="T14" fmla="*/ 370 w 408"/>
                <a:gd name="T15" fmla="*/ 101 h 331"/>
                <a:gd name="T16" fmla="*/ 380 w 408"/>
                <a:gd name="T17" fmla="*/ 106 h 331"/>
                <a:gd name="T18" fmla="*/ 389 w 408"/>
                <a:gd name="T19" fmla="*/ 115 h 331"/>
                <a:gd name="T20" fmla="*/ 394 w 408"/>
                <a:gd name="T21" fmla="*/ 130 h 331"/>
                <a:gd name="T22" fmla="*/ 399 w 408"/>
                <a:gd name="T23" fmla="*/ 139 h 331"/>
                <a:gd name="T24" fmla="*/ 404 w 408"/>
                <a:gd name="T25" fmla="*/ 154 h 331"/>
                <a:gd name="T26" fmla="*/ 408 w 408"/>
                <a:gd name="T27" fmla="*/ 168 h 331"/>
                <a:gd name="T28" fmla="*/ 408 w 408"/>
                <a:gd name="T29" fmla="*/ 183 h 331"/>
                <a:gd name="T30" fmla="*/ 404 w 408"/>
                <a:gd name="T31" fmla="*/ 197 h 331"/>
                <a:gd name="T32" fmla="*/ 404 w 408"/>
                <a:gd name="T33" fmla="*/ 211 h 331"/>
                <a:gd name="T34" fmla="*/ 399 w 408"/>
                <a:gd name="T35" fmla="*/ 226 h 331"/>
                <a:gd name="T36" fmla="*/ 389 w 408"/>
                <a:gd name="T37" fmla="*/ 235 h 331"/>
                <a:gd name="T38" fmla="*/ 384 w 408"/>
                <a:gd name="T39" fmla="*/ 245 h 331"/>
                <a:gd name="T40" fmla="*/ 380 w 408"/>
                <a:gd name="T41" fmla="*/ 254 h 331"/>
                <a:gd name="T42" fmla="*/ 375 w 408"/>
                <a:gd name="T43" fmla="*/ 264 h 331"/>
                <a:gd name="T44" fmla="*/ 365 w 408"/>
                <a:gd name="T45" fmla="*/ 274 h 331"/>
                <a:gd name="T46" fmla="*/ 356 w 408"/>
                <a:gd name="T47" fmla="*/ 278 h 331"/>
                <a:gd name="T48" fmla="*/ 346 w 408"/>
                <a:gd name="T49" fmla="*/ 288 h 331"/>
                <a:gd name="T50" fmla="*/ 336 w 408"/>
                <a:gd name="T51" fmla="*/ 298 h 331"/>
                <a:gd name="T52" fmla="*/ 327 w 408"/>
                <a:gd name="T53" fmla="*/ 307 h 331"/>
                <a:gd name="T54" fmla="*/ 312 w 408"/>
                <a:gd name="T55" fmla="*/ 312 h 331"/>
                <a:gd name="T56" fmla="*/ 303 w 408"/>
                <a:gd name="T57" fmla="*/ 317 h 331"/>
                <a:gd name="T58" fmla="*/ 293 w 408"/>
                <a:gd name="T59" fmla="*/ 322 h 331"/>
                <a:gd name="T60" fmla="*/ 279 w 408"/>
                <a:gd name="T61" fmla="*/ 326 h 331"/>
                <a:gd name="T62" fmla="*/ 264 w 408"/>
                <a:gd name="T63" fmla="*/ 331 h 331"/>
                <a:gd name="T64" fmla="*/ 250 w 408"/>
                <a:gd name="T65" fmla="*/ 331 h 331"/>
                <a:gd name="T66" fmla="*/ 236 w 408"/>
                <a:gd name="T67" fmla="*/ 331 h 331"/>
                <a:gd name="T68" fmla="*/ 221 w 408"/>
                <a:gd name="T69" fmla="*/ 326 h 331"/>
                <a:gd name="T70" fmla="*/ 207 w 408"/>
                <a:gd name="T71" fmla="*/ 322 h 331"/>
                <a:gd name="T72" fmla="*/ 192 w 408"/>
                <a:gd name="T73" fmla="*/ 317 h 331"/>
                <a:gd name="T74" fmla="*/ 188 w 408"/>
                <a:gd name="T75" fmla="*/ 307 h 331"/>
                <a:gd name="T76" fmla="*/ 173 w 408"/>
                <a:gd name="T77" fmla="*/ 298 h 331"/>
                <a:gd name="T78" fmla="*/ 164 w 408"/>
                <a:gd name="T79" fmla="*/ 288 h 331"/>
                <a:gd name="T80" fmla="*/ 159 w 408"/>
                <a:gd name="T81" fmla="*/ 278 h 331"/>
                <a:gd name="T82" fmla="*/ 154 w 408"/>
                <a:gd name="T83" fmla="*/ 269 h 331"/>
                <a:gd name="T84" fmla="*/ 149 w 408"/>
                <a:gd name="T85" fmla="*/ 254 h 331"/>
                <a:gd name="T86" fmla="*/ 149 w 408"/>
                <a:gd name="T87" fmla="*/ 240 h 331"/>
                <a:gd name="T88" fmla="*/ 149 w 408"/>
                <a:gd name="T89" fmla="*/ 226 h 331"/>
                <a:gd name="T90" fmla="*/ 149 w 408"/>
                <a:gd name="T91" fmla="*/ 211 h 331"/>
                <a:gd name="T92" fmla="*/ 274 w 408"/>
                <a:gd name="T9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8" h="331">
                  <a:moveTo>
                    <a:pt x="274" y="0"/>
                  </a:moveTo>
                  <a:lnTo>
                    <a:pt x="317" y="48"/>
                  </a:lnTo>
                  <a:lnTo>
                    <a:pt x="288" y="77"/>
                  </a:lnTo>
                  <a:lnTo>
                    <a:pt x="293" y="77"/>
                  </a:lnTo>
                  <a:lnTo>
                    <a:pt x="298" y="72"/>
                  </a:lnTo>
                  <a:lnTo>
                    <a:pt x="303" y="72"/>
                  </a:lnTo>
                  <a:lnTo>
                    <a:pt x="308" y="72"/>
                  </a:lnTo>
                  <a:lnTo>
                    <a:pt x="312" y="72"/>
                  </a:lnTo>
                  <a:lnTo>
                    <a:pt x="317" y="72"/>
                  </a:lnTo>
                  <a:lnTo>
                    <a:pt x="317" y="77"/>
                  </a:lnTo>
                  <a:lnTo>
                    <a:pt x="322" y="77"/>
                  </a:lnTo>
                  <a:lnTo>
                    <a:pt x="327" y="77"/>
                  </a:lnTo>
                  <a:lnTo>
                    <a:pt x="332" y="77"/>
                  </a:lnTo>
                  <a:lnTo>
                    <a:pt x="336" y="77"/>
                  </a:lnTo>
                  <a:lnTo>
                    <a:pt x="341" y="82"/>
                  </a:lnTo>
                  <a:lnTo>
                    <a:pt x="346" y="82"/>
                  </a:lnTo>
                  <a:lnTo>
                    <a:pt x="351" y="82"/>
                  </a:lnTo>
                  <a:lnTo>
                    <a:pt x="351" y="87"/>
                  </a:lnTo>
                  <a:lnTo>
                    <a:pt x="356" y="87"/>
                  </a:lnTo>
                  <a:lnTo>
                    <a:pt x="360" y="91"/>
                  </a:lnTo>
                  <a:lnTo>
                    <a:pt x="365" y="91"/>
                  </a:lnTo>
                  <a:lnTo>
                    <a:pt x="365" y="96"/>
                  </a:lnTo>
                  <a:lnTo>
                    <a:pt x="370" y="96"/>
                  </a:lnTo>
                  <a:lnTo>
                    <a:pt x="370" y="101"/>
                  </a:lnTo>
                  <a:lnTo>
                    <a:pt x="375" y="101"/>
                  </a:lnTo>
                  <a:lnTo>
                    <a:pt x="375" y="106"/>
                  </a:lnTo>
                  <a:lnTo>
                    <a:pt x="380" y="106"/>
                  </a:lnTo>
                  <a:lnTo>
                    <a:pt x="384" y="111"/>
                  </a:lnTo>
                  <a:lnTo>
                    <a:pt x="384" y="115"/>
                  </a:lnTo>
                  <a:lnTo>
                    <a:pt x="389" y="115"/>
                  </a:lnTo>
                  <a:lnTo>
                    <a:pt x="389" y="120"/>
                  </a:lnTo>
                  <a:lnTo>
                    <a:pt x="394" y="125"/>
                  </a:lnTo>
                  <a:lnTo>
                    <a:pt x="394" y="130"/>
                  </a:lnTo>
                  <a:lnTo>
                    <a:pt x="399" y="130"/>
                  </a:lnTo>
                  <a:lnTo>
                    <a:pt x="399" y="135"/>
                  </a:lnTo>
                  <a:lnTo>
                    <a:pt x="399" y="139"/>
                  </a:lnTo>
                  <a:lnTo>
                    <a:pt x="404" y="144"/>
                  </a:lnTo>
                  <a:lnTo>
                    <a:pt x="404" y="149"/>
                  </a:lnTo>
                  <a:lnTo>
                    <a:pt x="404" y="154"/>
                  </a:lnTo>
                  <a:lnTo>
                    <a:pt x="404" y="159"/>
                  </a:lnTo>
                  <a:lnTo>
                    <a:pt x="408" y="163"/>
                  </a:lnTo>
                  <a:lnTo>
                    <a:pt x="408" y="168"/>
                  </a:lnTo>
                  <a:lnTo>
                    <a:pt x="408" y="173"/>
                  </a:lnTo>
                  <a:lnTo>
                    <a:pt x="408" y="178"/>
                  </a:lnTo>
                  <a:lnTo>
                    <a:pt x="408" y="183"/>
                  </a:lnTo>
                  <a:lnTo>
                    <a:pt x="408" y="187"/>
                  </a:lnTo>
                  <a:lnTo>
                    <a:pt x="408" y="192"/>
                  </a:lnTo>
                  <a:lnTo>
                    <a:pt x="404" y="197"/>
                  </a:lnTo>
                  <a:lnTo>
                    <a:pt x="404" y="202"/>
                  </a:lnTo>
                  <a:lnTo>
                    <a:pt x="404" y="207"/>
                  </a:lnTo>
                  <a:lnTo>
                    <a:pt x="404" y="211"/>
                  </a:lnTo>
                  <a:lnTo>
                    <a:pt x="399" y="216"/>
                  </a:lnTo>
                  <a:lnTo>
                    <a:pt x="399" y="221"/>
                  </a:lnTo>
                  <a:lnTo>
                    <a:pt x="399" y="226"/>
                  </a:lnTo>
                  <a:lnTo>
                    <a:pt x="394" y="231"/>
                  </a:lnTo>
                  <a:lnTo>
                    <a:pt x="394" y="235"/>
                  </a:lnTo>
                  <a:lnTo>
                    <a:pt x="389" y="235"/>
                  </a:lnTo>
                  <a:lnTo>
                    <a:pt x="389" y="240"/>
                  </a:lnTo>
                  <a:lnTo>
                    <a:pt x="389" y="245"/>
                  </a:lnTo>
                  <a:lnTo>
                    <a:pt x="384" y="245"/>
                  </a:lnTo>
                  <a:lnTo>
                    <a:pt x="384" y="250"/>
                  </a:lnTo>
                  <a:lnTo>
                    <a:pt x="380" y="250"/>
                  </a:lnTo>
                  <a:lnTo>
                    <a:pt x="380" y="254"/>
                  </a:lnTo>
                  <a:lnTo>
                    <a:pt x="380" y="259"/>
                  </a:lnTo>
                  <a:lnTo>
                    <a:pt x="375" y="259"/>
                  </a:lnTo>
                  <a:lnTo>
                    <a:pt x="375" y="264"/>
                  </a:lnTo>
                  <a:lnTo>
                    <a:pt x="370" y="264"/>
                  </a:lnTo>
                  <a:lnTo>
                    <a:pt x="370" y="269"/>
                  </a:lnTo>
                  <a:lnTo>
                    <a:pt x="365" y="274"/>
                  </a:lnTo>
                  <a:lnTo>
                    <a:pt x="360" y="274"/>
                  </a:lnTo>
                  <a:lnTo>
                    <a:pt x="360" y="278"/>
                  </a:lnTo>
                  <a:lnTo>
                    <a:pt x="356" y="278"/>
                  </a:lnTo>
                  <a:lnTo>
                    <a:pt x="356" y="283"/>
                  </a:lnTo>
                  <a:lnTo>
                    <a:pt x="351" y="288"/>
                  </a:lnTo>
                  <a:lnTo>
                    <a:pt x="346" y="288"/>
                  </a:lnTo>
                  <a:lnTo>
                    <a:pt x="346" y="293"/>
                  </a:lnTo>
                  <a:lnTo>
                    <a:pt x="341" y="293"/>
                  </a:lnTo>
                  <a:lnTo>
                    <a:pt x="336" y="298"/>
                  </a:lnTo>
                  <a:lnTo>
                    <a:pt x="332" y="302"/>
                  </a:lnTo>
                  <a:lnTo>
                    <a:pt x="327" y="302"/>
                  </a:lnTo>
                  <a:lnTo>
                    <a:pt x="327" y="307"/>
                  </a:lnTo>
                  <a:lnTo>
                    <a:pt x="322" y="307"/>
                  </a:lnTo>
                  <a:lnTo>
                    <a:pt x="317" y="312"/>
                  </a:lnTo>
                  <a:lnTo>
                    <a:pt x="312" y="312"/>
                  </a:lnTo>
                  <a:lnTo>
                    <a:pt x="312" y="317"/>
                  </a:lnTo>
                  <a:lnTo>
                    <a:pt x="308" y="317"/>
                  </a:lnTo>
                  <a:lnTo>
                    <a:pt x="303" y="317"/>
                  </a:lnTo>
                  <a:lnTo>
                    <a:pt x="303" y="322"/>
                  </a:lnTo>
                  <a:lnTo>
                    <a:pt x="298" y="322"/>
                  </a:lnTo>
                  <a:lnTo>
                    <a:pt x="293" y="322"/>
                  </a:lnTo>
                  <a:lnTo>
                    <a:pt x="288" y="326"/>
                  </a:lnTo>
                  <a:lnTo>
                    <a:pt x="284" y="326"/>
                  </a:lnTo>
                  <a:lnTo>
                    <a:pt x="279" y="326"/>
                  </a:lnTo>
                  <a:lnTo>
                    <a:pt x="274" y="326"/>
                  </a:lnTo>
                  <a:lnTo>
                    <a:pt x="269" y="331"/>
                  </a:lnTo>
                  <a:lnTo>
                    <a:pt x="264" y="331"/>
                  </a:lnTo>
                  <a:lnTo>
                    <a:pt x="260" y="331"/>
                  </a:lnTo>
                  <a:lnTo>
                    <a:pt x="255" y="331"/>
                  </a:lnTo>
                  <a:lnTo>
                    <a:pt x="250" y="331"/>
                  </a:lnTo>
                  <a:lnTo>
                    <a:pt x="245" y="331"/>
                  </a:lnTo>
                  <a:lnTo>
                    <a:pt x="240" y="331"/>
                  </a:lnTo>
                  <a:lnTo>
                    <a:pt x="236" y="331"/>
                  </a:lnTo>
                  <a:lnTo>
                    <a:pt x="231" y="331"/>
                  </a:lnTo>
                  <a:lnTo>
                    <a:pt x="226" y="326"/>
                  </a:lnTo>
                  <a:lnTo>
                    <a:pt x="221" y="326"/>
                  </a:lnTo>
                  <a:lnTo>
                    <a:pt x="216" y="326"/>
                  </a:lnTo>
                  <a:lnTo>
                    <a:pt x="212" y="322"/>
                  </a:lnTo>
                  <a:lnTo>
                    <a:pt x="207" y="322"/>
                  </a:lnTo>
                  <a:lnTo>
                    <a:pt x="202" y="322"/>
                  </a:lnTo>
                  <a:lnTo>
                    <a:pt x="197" y="317"/>
                  </a:lnTo>
                  <a:lnTo>
                    <a:pt x="192" y="317"/>
                  </a:lnTo>
                  <a:lnTo>
                    <a:pt x="192" y="312"/>
                  </a:lnTo>
                  <a:lnTo>
                    <a:pt x="188" y="312"/>
                  </a:lnTo>
                  <a:lnTo>
                    <a:pt x="188" y="307"/>
                  </a:lnTo>
                  <a:lnTo>
                    <a:pt x="183" y="307"/>
                  </a:lnTo>
                  <a:lnTo>
                    <a:pt x="178" y="302"/>
                  </a:lnTo>
                  <a:lnTo>
                    <a:pt x="173" y="298"/>
                  </a:lnTo>
                  <a:lnTo>
                    <a:pt x="168" y="293"/>
                  </a:lnTo>
                  <a:lnTo>
                    <a:pt x="168" y="288"/>
                  </a:lnTo>
                  <a:lnTo>
                    <a:pt x="164" y="288"/>
                  </a:lnTo>
                  <a:lnTo>
                    <a:pt x="164" y="283"/>
                  </a:lnTo>
                  <a:lnTo>
                    <a:pt x="159" y="283"/>
                  </a:lnTo>
                  <a:lnTo>
                    <a:pt x="159" y="278"/>
                  </a:lnTo>
                  <a:lnTo>
                    <a:pt x="159" y="274"/>
                  </a:lnTo>
                  <a:lnTo>
                    <a:pt x="154" y="274"/>
                  </a:lnTo>
                  <a:lnTo>
                    <a:pt x="154" y="269"/>
                  </a:lnTo>
                  <a:lnTo>
                    <a:pt x="154" y="264"/>
                  </a:lnTo>
                  <a:lnTo>
                    <a:pt x="149" y="259"/>
                  </a:lnTo>
                  <a:lnTo>
                    <a:pt x="149" y="254"/>
                  </a:lnTo>
                  <a:lnTo>
                    <a:pt x="149" y="250"/>
                  </a:lnTo>
                  <a:lnTo>
                    <a:pt x="149" y="245"/>
                  </a:lnTo>
                  <a:lnTo>
                    <a:pt x="149" y="240"/>
                  </a:lnTo>
                  <a:lnTo>
                    <a:pt x="149" y="235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49" y="221"/>
                  </a:lnTo>
                  <a:lnTo>
                    <a:pt x="149" y="216"/>
                  </a:lnTo>
                  <a:lnTo>
                    <a:pt x="149" y="211"/>
                  </a:lnTo>
                  <a:lnTo>
                    <a:pt x="48" y="307"/>
                  </a:lnTo>
                  <a:lnTo>
                    <a:pt x="0" y="254"/>
                  </a:lnTo>
                  <a:lnTo>
                    <a:pt x="274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88"/>
            <p:cNvSpPr>
              <a:spLocks noChangeAspect="1"/>
            </p:cNvSpPr>
            <p:nvPr/>
          </p:nvSpPr>
          <p:spPr bwMode="auto">
            <a:xfrm>
              <a:off x="4860" y="2722"/>
              <a:ext cx="153" cy="153"/>
            </a:xfrm>
            <a:custGeom>
              <a:avLst/>
              <a:gdLst>
                <a:gd name="T0" fmla="*/ 33 w 153"/>
                <a:gd name="T1" fmla="*/ 33 h 153"/>
                <a:gd name="T2" fmla="*/ 24 w 153"/>
                <a:gd name="T3" fmla="*/ 43 h 153"/>
                <a:gd name="T4" fmla="*/ 19 w 153"/>
                <a:gd name="T5" fmla="*/ 52 h 153"/>
                <a:gd name="T6" fmla="*/ 14 w 153"/>
                <a:gd name="T7" fmla="*/ 57 h 153"/>
                <a:gd name="T8" fmla="*/ 9 w 153"/>
                <a:gd name="T9" fmla="*/ 62 h 153"/>
                <a:gd name="T10" fmla="*/ 4 w 153"/>
                <a:gd name="T11" fmla="*/ 67 h 153"/>
                <a:gd name="T12" fmla="*/ 4 w 153"/>
                <a:gd name="T13" fmla="*/ 76 h 153"/>
                <a:gd name="T14" fmla="*/ 0 w 153"/>
                <a:gd name="T15" fmla="*/ 86 h 153"/>
                <a:gd name="T16" fmla="*/ 0 w 153"/>
                <a:gd name="T17" fmla="*/ 96 h 153"/>
                <a:gd name="T18" fmla="*/ 0 w 153"/>
                <a:gd name="T19" fmla="*/ 105 h 153"/>
                <a:gd name="T20" fmla="*/ 0 w 153"/>
                <a:gd name="T21" fmla="*/ 115 h 153"/>
                <a:gd name="T22" fmla="*/ 4 w 153"/>
                <a:gd name="T23" fmla="*/ 120 h 153"/>
                <a:gd name="T24" fmla="*/ 9 w 153"/>
                <a:gd name="T25" fmla="*/ 124 h 153"/>
                <a:gd name="T26" fmla="*/ 9 w 153"/>
                <a:gd name="T27" fmla="*/ 134 h 153"/>
                <a:gd name="T28" fmla="*/ 14 w 153"/>
                <a:gd name="T29" fmla="*/ 139 h 153"/>
                <a:gd name="T30" fmla="*/ 19 w 153"/>
                <a:gd name="T31" fmla="*/ 143 h 153"/>
                <a:gd name="T32" fmla="*/ 28 w 153"/>
                <a:gd name="T33" fmla="*/ 143 h 153"/>
                <a:gd name="T34" fmla="*/ 33 w 153"/>
                <a:gd name="T35" fmla="*/ 148 h 153"/>
                <a:gd name="T36" fmla="*/ 43 w 153"/>
                <a:gd name="T37" fmla="*/ 153 h 153"/>
                <a:gd name="T38" fmla="*/ 52 w 153"/>
                <a:gd name="T39" fmla="*/ 153 h 153"/>
                <a:gd name="T40" fmla="*/ 62 w 153"/>
                <a:gd name="T41" fmla="*/ 153 h 153"/>
                <a:gd name="T42" fmla="*/ 72 w 153"/>
                <a:gd name="T43" fmla="*/ 148 h 153"/>
                <a:gd name="T44" fmla="*/ 81 w 153"/>
                <a:gd name="T45" fmla="*/ 143 h 153"/>
                <a:gd name="T46" fmla="*/ 86 w 153"/>
                <a:gd name="T47" fmla="*/ 139 h 153"/>
                <a:gd name="T48" fmla="*/ 96 w 153"/>
                <a:gd name="T49" fmla="*/ 139 h 153"/>
                <a:gd name="T50" fmla="*/ 100 w 153"/>
                <a:gd name="T51" fmla="*/ 134 h 153"/>
                <a:gd name="T52" fmla="*/ 105 w 153"/>
                <a:gd name="T53" fmla="*/ 129 h 153"/>
                <a:gd name="T54" fmla="*/ 115 w 153"/>
                <a:gd name="T55" fmla="*/ 120 h 153"/>
                <a:gd name="T56" fmla="*/ 120 w 153"/>
                <a:gd name="T57" fmla="*/ 115 h 153"/>
                <a:gd name="T58" fmla="*/ 129 w 153"/>
                <a:gd name="T59" fmla="*/ 105 h 153"/>
                <a:gd name="T60" fmla="*/ 139 w 153"/>
                <a:gd name="T61" fmla="*/ 96 h 153"/>
                <a:gd name="T62" fmla="*/ 144 w 153"/>
                <a:gd name="T63" fmla="*/ 86 h 153"/>
                <a:gd name="T64" fmla="*/ 148 w 153"/>
                <a:gd name="T65" fmla="*/ 81 h 153"/>
                <a:gd name="T66" fmla="*/ 148 w 153"/>
                <a:gd name="T67" fmla="*/ 72 h 153"/>
                <a:gd name="T68" fmla="*/ 148 w 153"/>
                <a:gd name="T69" fmla="*/ 62 h 153"/>
                <a:gd name="T70" fmla="*/ 153 w 153"/>
                <a:gd name="T71" fmla="*/ 52 h 153"/>
                <a:gd name="T72" fmla="*/ 148 w 153"/>
                <a:gd name="T73" fmla="*/ 43 h 153"/>
                <a:gd name="T74" fmla="*/ 148 w 153"/>
                <a:gd name="T75" fmla="*/ 33 h 153"/>
                <a:gd name="T76" fmla="*/ 144 w 153"/>
                <a:gd name="T77" fmla="*/ 28 h 153"/>
                <a:gd name="T78" fmla="*/ 139 w 153"/>
                <a:gd name="T79" fmla="*/ 24 h 153"/>
                <a:gd name="T80" fmla="*/ 134 w 153"/>
                <a:gd name="T81" fmla="*/ 19 h 153"/>
                <a:gd name="T82" fmla="*/ 129 w 153"/>
                <a:gd name="T83" fmla="*/ 14 h 153"/>
                <a:gd name="T84" fmla="*/ 124 w 153"/>
                <a:gd name="T85" fmla="*/ 9 h 153"/>
                <a:gd name="T86" fmla="*/ 120 w 153"/>
                <a:gd name="T87" fmla="*/ 4 h 153"/>
                <a:gd name="T88" fmla="*/ 110 w 153"/>
                <a:gd name="T89" fmla="*/ 4 h 153"/>
                <a:gd name="T90" fmla="*/ 105 w 153"/>
                <a:gd name="T91" fmla="*/ 0 h 153"/>
                <a:gd name="T92" fmla="*/ 96 w 153"/>
                <a:gd name="T93" fmla="*/ 0 h 153"/>
                <a:gd name="T94" fmla="*/ 86 w 153"/>
                <a:gd name="T95" fmla="*/ 0 h 153"/>
                <a:gd name="T96" fmla="*/ 81 w 153"/>
                <a:gd name="T97" fmla="*/ 4 h 153"/>
                <a:gd name="T98" fmla="*/ 72 w 153"/>
                <a:gd name="T99" fmla="*/ 4 h 153"/>
                <a:gd name="T100" fmla="*/ 62 w 153"/>
                <a:gd name="T101" fmla="*/ 9 h 153"/>
                <a:gd name="T102" fmla="*/ 57 w 153"/>
                <a:gd name="T103" fmla="*/ 14 h 153"/>
                <a:gd name="T104" fmla="*/ 52 w 153"/>
                <a:gd name="T105" fmla="*/ 19 h 153"/>
                <a:gd name="T106" fmla="*/ 48 w 153"/>
                <a:gd name="T107" fmla="*/ 24 h 153"/>
                <a:gd name="T108" fmla="*/ 43 w 153"/>
                <a:gd name="T109" fmla="*/ 2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53">
                  <a:moveTo>
                    <a:pt x="38" y="28"/>
                  </a:moveTo>
                  <a:lnTo>
                    <a:pt x="33" y="33"/>
                  </a:lnTo>
                  <a:lnTo>
                    <a:pt x="28" y="38"/>
                  </a:lnTo>
                  <a:lnTo>
                    <a:pt x="24" y="43"/>
                  </a:lnTo>
                  <a:lnTo>
                    <a:pt x="19" y="48"/>
                  </a:lnTo>
                  <a:lnTo>
                    <a:pt x="19" y="5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9" y="67"/>
                  </a:lnTo>
                  <a:lnTo>
                    <a:pt x="4" y="67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9" y="124"/>
                  </a:lnTo>
                  <a:lnTo>
                    <a:pt x="9" y="129"/>
                  </a:lnTo>
                  <a:lnTo>
                    <a:pt x="9" y="134"/>
                  </a:lnTo>
                  <a:lnTo>
                    <a:pt x="14" y="134"/>
                  </a:lnTo>
                  <a:lnTo>
                    <a:pt x="14" y="139"/>
                  </a:lnTo>
                  <a:lnTo>
                    <a:pt x="19" y="139"/>
                  </a:lnTo>
                  <a:lnTo>
                    <a:pt x="19" y="143"/>
                  </a:lnTo>
                  <a:lnTo>
                    <a:pt x="24" y="143"/>
                  </a:lnTo>
                  <a:lnTo>
                    <a:pt x="28" y="143"/>
                  </a:lnTo>
                  <a:lnTo>
                    <a:pt x="28" y="148"/>
                  </a:lnTo>
                  <a:lnTo>
                    <a:pt x="33" y="148"/>
                  </a:lnTo>
                  <a:lnTo>
                    <a:pt x="38" y="148"/>
                  </a:lnTo>
                  <a:lnTo>
                    <a:pt x="43" y="153"/>
                  </a:lnTo>
                  <a:lnTo>
                    <a:pt x="48" y="153"/>
                  </a:lnTo>
                  <a:lnTo>
                    <a:pt x="52" y="153"/>
                  </a:lnTo>
                  <a:lnTo>
                    <a:pt x="57" y="153"/>
                  </a:lnTo>
                  <a:lnTo>
                    <a:pt x="62" y="153"/>
                  </a:lnTo>
                  <a:lnTo>
                    <a:pt x="67" y="148"/>
                  </a:lnTo>
                  <a:lnTo>
                    <a:pt x="72" y="148"/>
                  </a:lnTo>
                  <a:lnTo>
                    <a:pt x="76" y="148"/>
                  </a:lnTo>
                  <a:lnTo>
                    <a:pt x="81" y="143"/>
                  </a:lnTo>
                  <a:lnTo>
                    <a:pt x="86" y="143"/>
                  </a:lnTo>
                  <a:lnTo>
                    <a:pt x="86" y="139"/>
                  </a:lnTo>
                  <a:lnTo>
                    <a:pt x="91" y="139"/>
                  </a:lnTo>
                  <a:lnTo>
                    <a:pt x="96" y="139"/>
                  </a:lnTo>
                  <a:lnTo>
                    <a:pt x="96" y="134"/>
                  </a:lnTo>
                  <a:lnTo>
                    <a:pt x="100" y="134"/>
                  </a:lnTo>
                  <a:lnTo>
                    <a:pt x="100" y="129"/>
                  </a:lnTo>
                  <a:lnTo>
                    <a:pt x="105" y="129"/>
                  </a:lnTo>
                  <a:lnTo>
                    <a:pt x="110" y="124"/>
                  </a:lnTo>
                  <a:lnTo>
                    <a:pt x="115" y="120"/>
                  </a:lnTo>
                  <a:lnTo>
                    <a:pt x="120" y="120"/>
                  </a:lnTo>
                  <a:lnTo>
                    <a:pt x="120" y="115"/>
                  </a:lnTo>
                  <a:lnTo>
                    <a:pt x="124" y="110"/>
                  </a:lnTo>
                  <a:lnTo>
                    <a:pt x="129" y="105"/>
                  </a:lnTo>
                  <a:lnTo>
                    <a:pt x="134" y="100"/>
                  </a:lnTo>
                  <a:lnTo>
                    <a:pt x="139" y="96"/>
                  </a:lnTo>
                  <a:lnTo>
                    <a:pt x="139" y="91"/>
                  </a:lnTo>
                  <a:lnTo>
                    <a:pt x="144" y="86"/>
                  </a:lnTo>
                  <a:lnTo>
                    <a:pt x="144" y="81"/>
                  </a:lnTo>
                  <a:lnTo>
                    <a:pt x="148" y="81"/>
                  </a:lnTo>
                  <a:lnTo>
                    <a:pt x="148" y="76"/>
                  </a:lnTo>
                  <a:lnTo>
                    <a:pt x="148" y="72"/>
                  </a:lnTo>
                  <a:lnTo>
                    <a:pt x="148" y="67"/>
                  </a:lnTo>
                  <a:lnTo>
                    <a:pt x="148" y="62"/>
                  </a:lnTo>
                  <a:lnTo>
                    <a:pt x="153" y="57"/>
                  </a:lnTo>
                  <a:lnTo>
                    <a:pt x="153" y="52"/>
                  </a:lnTo>
                  <a:lnTo>
                    <a:pt x="148" y="48"/>
                  </a:lnTo>
                  <a:lnTo>
                    <a:pt x="148" y="43"/>
                  </a:lnTo>
                  <a:lnTo>
                    <a:pt x="148" y="38"/>
                  </a:lnTo>
                  <a:lnTo>
                    <a:pt x="148" y="33"/>
                  </a:lnTo>
                  <a:lnTo>
                    <a:pt x="144" y="33"/>
                  </a:lnTo>
                  <a:lnTo>
                    <a:pt x="144" y="28"/>
                  </a:lnTo>
                  <a:lnTo>
                    <a:pt x="144" y="24"/>
                  </a:lnTo>
                  <a:lnTo>
                    <a:pt x="139" y="24"/>
                  </a:lnTo>
                  <a:lnTo>
                    <a:pt x="139" y="19"/>
                  </a:lnTo>
                  <a:lnTo>
                    <a:pt x="134" y="19"/>
                  </a:lnTo>
                  <a:lnTo>
                    <a:pt x="134" y="14"/>
                  </a:lnTo>
                  <a:lnTo>
                    <a:pt x="129" y="14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20" y="9"/>
                  </a:lnTo>
                  <a:lnTo>
                    <a:pt x="120" y="4"/>
                  </a:lnTo>
                  <a:lnTo>
                    <a:pt x="115" y="4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1" y="4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7" y="9"/>
                  </a:lnTo>
                  <a:lnTo>
                    <a:pt x="62" y="9"/>
                  </a:lnTo>
                  <a:lnTo>
                    <a:pt x="62" y="14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52" y="19"/>
                  </a:lnTo>
                  <a:lnTo>
                    <a:pt x="48" y="19"/>
                  </a:lnTo>
                  <a:lnTo>
                    <a:pt x="48" y="24"/>
                  </a:lnTo>
                  <a:lnTo>
                    <a:pt x="43" y="24"/>
                  </a:lnTo>
                  <a:lnTo>
                    <a:pt x="43" y="28"/>
                  </a:lnTo>
                  <a:lnTo>
                    <a:pt x="38" y="2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89"/>
            <p:cNvSpPr>
              <a:spLocks noChangeAspect="1"/>
            </p:cNvSpPr>
            <p:nvPr/>
          </p:nvSpPr>
          <p:spPr bwMode="auto">
            <a:xfrm>
              <a:off x="4975" y="2923"/>
              <a:ext cx="283" cy="278"/>
            </a:xfrm>
            <a:custGeom>
              <a:avLst/>
              <a:gdLst>
                <a:gd name="T0" fmla="*/ 149 w 283"/>
                <a:gd name="T1" fmla="*/ 273 h 278"/>
                <a:gd name="T2" fmla="*/ 129 w 283"/>
                <a:gd name="T3" fmla="*/ 273 h 278"/>
                <a:gd name="T4" fmla="*/ 110 w 283"/>
                <a:gd name="T5" fmla="*/ 273 h 278"/>
                <a:gd name="T6" fmla="*/ 91 w 283"/>
                <a:gd name="T7" fmla="*/ 269 h 278"/>
                <a:gd name="T8" fmla="*/ 77 w 283"/>
                <a:gd name="T9" fmla="*/ 264 h 278"/>
                <a:gd name="T10" fmla="*/ 62 w 283"/>
                <a:gd name="T11" fmla="*/ 254 h 278"/>
                <a:gd name="T12" fmla="*/ 53 w 283"/>
                <a:gd name="T13" fmla="*/ 245 h 278"/>
                <a:gd name="T14" fmla="*/ 38 w 283"/>
                <a:gd name="T15" fmla="*/ 235 h 278"/>
                <a:gd name="T16" fmla="*/ 29 w 283"/>
                <a:gd name="T17" fmla="*/ 225 h 278"/>
                <a:gd name="T18" fmla="*/ 19 w 283"/>
                <a:gd name="T19" fmla="*/ 206 h 278"/>
                <a:gd name="T20" fmla="*/ 9 w 283"/>
                <a:gd name="T21" fmla="*/ 187 h 278"/>
                <a:gd name="T22" fmla="*/ 5 w 283"/>
                <a:gd name="T23" fmla="*/ 168 h 278"/>
                <a:gd name="T24" fmla="*/ 0 w 283"/>
                <a:gd name="T25" fmla="*/ 149 h 278"/>
                <a:gd name="T26" fmla="*/ 0 w 283"/>
                <a:gd name="T27" fmla="*/ 130 h 278"/>
                <a:gd name="T28" fmla="*/ 5 w 283"/>
                <a:gd name="T29" fmla="*/ 110 h 278"/>
                <a:gd name="T30" fmla="*/ 14 w 283"/>
                <a:gd name="T31" fmla="*/ 96 h 278"/>
                <a:gd name="T32" fmla="*/ 19 w 283"/>
                <a:gd name="T33" fmla="*/ 82 h 278"/>
                <a:gd name="T34" fmla="*/ 33 w 283"/>
                <a:gd name="T35" fmla="*/ 67 h 278"/>
                <a:gd name="T36" fmla="*/ 43 w 283"/>
                <a:gd name="T37" fmla="*/ 53 h 278"/>
                <a:gd name="T38" fmla="*/ 57 w 283"/>
                <a:gd name="T39" fmla="*/ 43 h 278"/>
                <a:gd name="T40" fmla="*/ 77 w 283"/>
                <a:gd name="T41" fmla="*/ 29 h 278"/>
                <a:gd name="T42" fmla="*/ 96 w 283"/>
                <a:gd name="T43" fmla="*/ 19 h 278"/>
                <a:gd name="T44" fmla="*/ 115 w 283"/>
                <a:gd name="T45" fmla="*/ 10 h 278"/>
                <a:gd name="T46" fmla="*/ 129 w 283"/>
                <a:gd name="T47" fmla="*/ 5 h 278"/>
                <a:gd name="T48" fmla="*/ 149 w 283"/>
                <a:gd name="T49" fmla="*/ 5 h 278"/>
                <a:gd name="T50" fmla="*/ 168 w 283"/>
                <a:gd name="T51" fmla="*/ 5 h 278"/>
                <a:gd name="T52" fmla="*/ 187 w 283"/>
                <a:gd name="T53" fmla="*/ 5 h 278"/>
                <a:gd name="T54" fmla="*/ 201 w 283"/>
                <a:gd name="T55" fmla="*/ 10 h 278"/>
                <a:gd name="T56" fmla="*/ 216 w 283"/>
                <a:gd name="T57" fmla="*/ 14 h 278"/>
                <a:gd name="T58" fmla="*/ 230 w 283"/>
                <a:gd name="T59" fmla="*/ 24 h 278"/>
                <a:gd name="T60" fmla="*/ 245 w 283"/>
                <a:gd name="T61" fmla="*/ 38 h 278"/>
                <a:gd name="T62" fmla="*/ 254 w 283"/>
                <a:gd name="T63" fmla="*/ 48 h 278"/>
                <a:gd name="T64" fmla="*/ 259 w 283"/>
                <a:gd name="T65" fmla="*/ 62 h 278"/>
                <a:gd name="T66" fmla="*/ 269 w 283"/>
                <a:gd name="T67" fmla="*/ 72 h 278"/>
                <a:gd name="T68" fmla="*/ 273 w 283"/>
                <a:gd name="T69" fmla="*/ 86 h 278"/>
                <a:gd name="T70" fmla="*/ 278 w 283"/>
                <a:gd name="T71" fmla="*/ 106 h 278"/>
                <a:gd name="T72" fmla="*/ 283 w 283"/>
                <a:gd name="T73" fmla="*/ 125 h 278"/>
                <a:gd name="T74" fmla="*/ 278 w 283"/>
                <a:gd name="T75" fmla="*/ 144 h 278"/>
                <a:gd name="T76" fmla="*/ 278 w 283"/>
                <a:gd name="T77" fmla="*/ 163 h 278"/>
                <a:gd name="T78" fmla="*/ 269 w 283"/>
                <a:gd name="T79" fmla="*/ 178 h 278"/>
                <a:gd name="T80" fmla="*/ 259 w 283"/>
                <a:gd name="T81" fmla="*/ 192 h 278"/>
                <a:gd name="T82" fmla="*/ 249 w 283"/>
                <a:gd name="T83" fmla="*/ 206 h 278"/>
                <a:gd name="T84" fmla="*/ 235 w 283"/>
                <a:gd name="T85" fmla="*/ 221 h 278"/>
                <a:gd name="T86" fmla="*/ 216 w 283"/>
                <a:gd name="T87" fmla="*/ 235 h 278"/>
                <a:gd name="T88" fmla="*/ 197 w 283"/>
                <a:gd name="T89" fmla="*/ 249 h 278"/>
                <a:gd name="T90" fmla="*/ 91 w 283"/>
                <a:gd name="T91" fmla="*/ 106 h 278"/>
                <a:gd name="T92" fmla="*/ 77 w 283"/>
                <a:gd name="T93" fmla="*/ 115 h 278"/>
                <a:gd name="T94" fmla="*/ 72 w 283"/>
                <a:gd name="T95" fmla="*/ 130 h 278"/>
                <a:gd name="T96" fmla="*/ 62 w 283"/>
                <a:gd name="T97" fmla="*/ 139 h 278"/>
                <a:gd name="T98" fmla="*/ 62 w 283"/>
                <a:gd name="T99" fmla="*/ 158 h 278"/>
                <a:gd name="T100" fmla="*/ 67 w 283"/>
                <a:gd name="T101" fmla="*/ 178 h 278"/>
                <a:gd name="T102" fmla="*/ 77 w 283"/>
                <a:gd name="T103" fmla="*/ 192 h 278"/>
                <a:gd name="T104" fmla="*/ 86 w 283"/>
                <a:gd name="T105" fmla="*/ 201 h 278"/>
                <a:gd name="T106" fmla="*/ 101 w 283"/>
                <a:gd name="T107" fmla="*/ 206 h 278"/>
                <a:gd name="T108" fmla="*/ 115 w 283"/>
                <a:gd name="T109" fmla="*/ 211 h 278"/>
                <a:gd name="T110" fmla="*/ 129 w 283"/>
                <a:gd name="T111" fmla="*/ 20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278">
                  <a:moveTo>
                    <a:pt x="129" y="206"/>
                  </a:moveTo>
                  <a:lnTo>
                    <a:pt x="158" y="273"/>
                  </a:lnTo>
                  <a:lnTo>
                    <a:pt x="153" y="273"/>
                  </a:lnTo>
                  <a:lnTo>
                    <a:pt x="149" y="273"/>
                  </a:lnTo>
                  <a:lnTo>
                    <a:pt x="144" y="273"/>
                  </a:lnTo>
                  <a:lnTo>
                    <a:pt x="139" y="273"/>
                  </a:lnTo>
                  <a:lnTo>
                    <a:pt x="134" y="273"/>
                  </a:lnTo>
                  <a:lnTo>
                    <a:pt x="129" y="273"/>
                  </a:lnTo>
                  <a:lnTo>
                    <a:pt x="125" y="278"/>
                  </a:lnTo>
                  <a:lnTo>
                    <a:pt x="120" y="273"/>
                  </a:lnTo>
                  <a:lnTo>
                    <a:pt x="115" y="273"/>
                  </a:lnTo>
                  <a:lnTo>
                    <a:pt x="110" y="273"/>
                  </a:lnTo>
                  <a:lnTo>
                    <a:pt x="105" y="273"/>
                  </a:lnTo>
                  <a:lnTo>
                    <a:pt x="101" y="273"/>
                  </a:lnTo>
                  <a:lnTo>
                    <a:pt x="96" y="273"/>
                  </a:lnTo>
                  <a:lnTo>
                    <a:pt x="91" y="269"/>
                  </a:lnTo>
                  <a:lnTo>
                    <a:pt x="86" y="269"/>
                  </a:lnTo>
                  <a:lnTo>
                    <a:pt x="81" y="269"/>
                  </a:lnTo>
                  <a:lnTo>
                    <a:pt x="81" y="264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7" y="259"/>
                  </a:lnTo>
                  <a:lnTo>
                    <a:pt x="62" y="259"/>
                  </a:lnTo>
                  <a:lnTo>
                    <a:pt x="62" y="254"/>
                  </a:lnTo>
                  <a:lnTo>
                    <a:pt x="57" y="254"/>
                  </a:lnTo>
                  <a:lnTo>
                    <a:pt x="57" y="249"/>
                  </a:lnTo>
                  <a:lnTo>
                    <a:pt x="53" y="249"/>
                  </a:lnTo>
                  <a:lnTo>
                    <a:pt x="53" y="245"/>
                  </a:lnTo>
                  <a:lnTo>
                    <a:pt x="48" y="245"/>
                  </a:lnTo>
                  <a:lnTo>
                    <a:pt x="48" y="240"/>
                  </a:lnTo>
                  <a:lnTo>
                    <a:pt x="43" y="240"/>
                  </a:lnTo>
                  <a:lnTo>
                    <a:pt x="38" y="235"/>
                  </a:lnTo>
                  <a:lnTo>
                    <a:pt x="38" y="230"/>
                  </a:lnTo>
                  <a:lnTo>
                    <a:pt x="33" y="230"/>
                  </a:lnTo>
                  <a:lnTo>
                    <a:pt x="33" y="225"/>
                  </a:lnTo>
                  <a:lnTo>
                    <a:pt x="29" y="225"/>
                  </a:lnTo>
                  <a:lnTo>
                    <a:pt x="29" y="221"/>
                  </a:lnTo>
                  <a:lnTo>
                    <a:pt x="24" y="216"/>
                  </a:lnTo>
                  <a:lnTo>
                    <a:pt x="24" y="211"/>
                  </a:lnTo>
                  <a:lnTo>
                    <a:pt x="19" y="206"/>
                  </a:lnTo>
                  <a:lnTo>
                    <a:pt x="19" y="201"/>
                  </a:lnTo>
                  <a:lnTo>
                    <a:pt x="14" y="197"/>
                  </a:lnTo>
                  <a:lnTo>
                    <a:pt x="14" y="192"/>
                  </a:lnTo>
                  <a:lnTo>
                    <a:pt x="9" y="187"/>
                  </a:lnTo>
                  <a:lnTo>
                    <a:pt x="9" y="182"/>
                  </a:lnTo>
                  <a:lnTo>
                    <a:pt x="5" y="178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5" y="125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9" y="106"/>
                  </a:lnTo>
                  <a:lnTo>
                    <a:pt x="9" y="101"/>
                  </a:lnTo>
                  <a:lnTo>
                    <a:pt x="9" y="96"/>
                  </a:lnTo>
                  <a:lnTo>
                    <a:pt x="14" y="96"/>
                  </a:lnTo>
                  <a:lnTo>
                    <a:pt x="14" y="91"/>
                  </a:lnTo>
                  <a:lnTo>
                    <a:pt x="14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24" y="77"/>
                  </a:lnTo>
                  <a:lnTo>
                    <a:pt x="29" y="72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38" y="58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8"/>
                  </a:lnTo>
                  <a:lnTo>
                    <a:pt x="53" y="43"/>
                  </a:lnTo>
                  <a:lnTo>
                    <a:pt x="57" y="43"/>
                  </a:lnTo>
                  <a:lnTo>
                    <a:pt x="62" y="38"/>
                  </a:lnTo>
                  <a:lnTo>
                    <a:pt x="67" y="34"/>
                  </a:lnTo>
                  <a:lnTo>
                    <a:pt x="72" y="34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6" y="24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101" y="14"/>
                  </a:lnTo>
                  <a:lnTo>
                    <a:pt x="105" y="14"/>
                  </a:lnTo>
                  <a:lnTo>
                    <a:pt x="110" y="10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5" y="10"/>
                  </a:lnTo>
                  <a:lnTo>
                    <a:pt x="125" y="5"/>
                  </a:lnTo>
                  <a:lnTo>
                    <a:pt x="129" y="5"/>
                  </a:lnTo>
                  <a:lnTo>
                    <a:pt x="134" y="5"/>
                  </a:lnTo>
                  <a:lnTo>
                    <a:pt x="139" y="5"/>
                  </a:lnTo>
                  <a:lnTo>
                    <a:pt x="144" y="5"/>
                  </a:lnTo>
                  <a:lnTo>
                    <a:pt x="149" y="5"/>
                  </a:lnTo>
                  <a:lnTo>
                    <a:pt x="153" y="5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7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1" y="10"/>
                  </a:lnTo>
                  <a:lnTo>
                    <a:pt x="206" y="10"/>
                  </a:lnTo>
                  <a:lnTo>
                    <a:pt x="206" y="14"/>
                  </a:lnTo>
                  <a:lnTo>
                    <a:pt x="211" y="14"/>
                  </a:lnTo>
                  <a:lnTo>
                    <a:pt x="216" y="14"/>
                  </a:lnTo>
                  <a:lnTo>
                    <a:pt x="216" y="19"/>
                  </a:lnTo>
                  <a:lnTo>
                    <a:pt x="221" y="19"/>
                  </a:lnTo>
                  <a:lnTo>
                    <a:pt x="225" y="24"/>
                  </a:lnTo>
                  <a:lnTo>
                    <a:pt x="230" y="24"/>
                  </a:lnTo>
                  <a:lnTo>
                    <a:pt x="230" y="29"/>
                  </a:lnTo>
                  <a:lnTo>
                    <a:pt x="235" y="29"/>
                  </a:lnTo>
                  <a:lnTo>
                    <a:pt x="240" y="34"/>
                  </a:lnTo>
                  <a:lnTo>
                    <a:pt x="245" y="38"/>
                  </a:lnTo>
                  <a:lnTo>
                    <a:pt x="245" y="43"/>
                  </a:lnTo>
                  <a:lnTo>
                    <a:pt x="249" y="43"/>
                  </a:lnTo>
                  <a:lnTo>
                    <a:pt x="249" y="48"/>
                  </a:lnTo>
                  <a:lnTo>
                    <a:pt x="254" y="48"/>
                  </a:lnTo>
                  <a:lnTo>
                    <a:pt x="254" y="53"/>
                  </a:lnTo>
                  <a:lnTo>
                    <a:pt x="259" y="53"/>
                  </a:lnTo>
                  <a:lnTo>
                    <a:pt x="259" y="58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9" y="72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73" y="82"/>
                  </a:lnTo>
                  <a:lnTo>
                    <a:pt x="273" y="86"/>
                  </a:lnTo>
                  <a:lnTo>
                    <a:pt x="273" y="91"/>
                  </a:lnTo>
                  <a:lnTo>
                    <a:pt x="278" y="96"/>
                  </a:lnTo>
                  <a:lnTo>
                    <a:pt x="278" y="101"/>
                  </a:lnTo>
                  <a:lnTo>
                    <a:pt x="278" y="106"/>
                  </a:lnTo>
                  <a:lnTo>
                    <a:pt x="278" y="110"/>
                  </a:lnTo>
                  <a:lnTo>
                    <a:pt x="278" y="115"/>
                  </a:lnTo>
                  <a:lnTo>
                    <a:pt x="283" y="120"/>
                  </a:lnTo>
                  <a:lnTo>
                    <a:pt x="283" y="125"/>
                  </a:lnTo>
                  <a:lnTo>
                    <a:pt x="283" y="130"/>
                  </a:lnTo>
                  <a:lnTo>
                    <a:pt x="283" y="134"/>
                  </a:lnTo>
                  <a:lnTo>
                    <a:pt x="278" y="139"/>
                  </a:lnTo>
                  <a:lnTo>
                    <a:pt x="278" y="144"/>
                  </a:lnTo>
                  <a:lnTo>
                    <a:pt x="278" y="149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8" y="163"/>
                  </a:lnTo>
                  <a:lnTo>
                    <a:pt x="273" y="163"/>
                  </a:lnTo>
                  <a:lnTo>
                    <a:pt x="273" y="168"/>
                  </a:lnTo>
                  <a:lnTo>
                    <a:pt x="273" y="173"/>
                  </a:lnTo>
                  <a:lnTo>
                    <a:pt x="269" y="178"/>
                  </a:lnTo>
                  <a:lnTo>
                    <a:pt x="269" y="182"/>
                  </a:lnTo>
                  <a:lnTo>
                    <a:pt x="264" y="187"/>
                  </a:lnTo>
                  <a:lnTo>
                    <a:pt x="264" y="192"/>
                  </a:lnTo>
                  <a:lnTo>
                    <a:pt x="259" y="192"/>
                  </a:lnTo>
                  <a:lnTo>
                    <a:pt x="259" y="197"/>
                  </a:lnTo>
                  <a:lnTo>
                    <a:pt x="254" y="197"/>
                  </a:lnTo>
                  <a:lnTo>
                    <a:pt x="254" y="201"/>
                  </a:lnTo>
                  <a:lnTo>
                    <a:pt x="249" y="206"/>
                  </a:lnTo>
                  <a:lnTo>
                    <a:pt x="245" y="211"/>
                  </a:lnTo>
                  <a:lnTo>
                    <a:pt x="245" y="216"/>
                  </a:lnTo>
                  <a:lnTo>
                    <a:pt x="240" y="216"/>
                  </a:lnTo>
                  <a:lnTo>
                    <a:pt x="235" y="221"/>
                  </a:lnTo>
                  <a:lnTo>
                    <a:pt x="230" y="225"/>
                  </a:lnTo>
                  <a:lnTo>
                    <a:pt x="225" y="230"/>
                  </a:lnTo>
                  <a:lnTo>
                    <a:pt x="221" y="235"/>
                  </a:lnTo>
                  <a:lnTo>
                    <a:pt x="216" y="235"/>
                  </a:lnTo>
                  <a:lnTo>
                    <a:pt x="211" y="240"/>
                  </a:lnTo>
                  <a:lnTo>
                    <a:pt x="206" y="245"/>
                  </a:lnTo>
                  <a:lnTo>
                    <a:pt x="201" y="249"/>
                  </a:lnTo>
                  <a:lnTo>
                    <a:pt x="197" y="249"/>
                  </a:lnTo>
                  <a:lnTo>
                    <a:pt x="192" y="254"/>
                  </a:lnTo>
                  <a:lnTo>
                    <a:pt x="96" y="101"/>
                  </a:lnTo>
                  <a:lnTo>
                    <a:pt x="96" y="106"/>
                  </a:lnTo>
                  <a:lnTo>
                    <a:pt x="91" y="106"/>
                  </a:lnTo>
                  <a:lnTo>
                    <a:pt x="86" y="110"/>
                  </a:lnTo>
                  <a:lnTo>
                    <a:pt x="81" y="110"/>
                  </a:lnTo>
                  <a:lnTo>
                    <a:pt x="81" y="115"/>
                  </a:lnTo>
                  <a:lnTo>
                    <a:pt x="77" y="115"/>
                  </a:lnTo>
                  <a:lnTo>
                    <a:pt x="77" y="120"/>
                  </a:lnTo>
                  <a:lnTo>
                    <a:pt x="77" y="125"/>
                  </a:lnTo>
                  <a:lnTo>
                    <a:pt x="72" y="125"/>
                  </a:lnTo>
                  <a:lnTo>
                    <a:pt x="72" y="130"/>
                  </a:lnTo>
                  <a:lnTo>
                    <a:pt x="67" y="130"/>
                  </a:lnTo>
                  <a:lnTo>
                    <a:pt x="67" y="134"/>
                  </a:lnTo>
                  <a:lnTo>
                    <a:pt x="67" y="139"/>
                  </a:lnTo>
                  <a:lnTo>
                    <a:pt x="62" y="139"/>
                  </a:lnTo>
                  <a:lnTo>
                    <a:pt x="62" y="144"/>
                  </a:lnTo>
                  <a:lnTo>
                    <a:pt x="62" y="149"/>
                  </a:lnTo>
                  <a:lnTo>
                    <a:pt x="62" y="154"/>
                  </a:lnTo>
                  <a:lnTo>
                    <a:pt x="62" y="158"/>
                  </a:lnTo>
                  <a:lnTo>
                    <a:pt x="62" y="163"/>
                  </a:lnTo>
                  <a:lnTo>
                    <a:pt x="62" y="168"/>
                  </a:lnTo>
                  <a:lnTo>
                    <a:pt x="62" y="173"/>
                  </a:lnTo>
                  <a:lnTo>
                    <a:pt x="67" y="178"/>
                  </a:lnTo>
                  <a:lnTo>
                    <a:pt x="67" y="182"/>
                  </a:lnTo>
                  <a:lnTo>
                    <a:pt x="72" y="187"/>
                  </a:lnTo>
                  <a:lnTo>
                    <a:pt x="72" y="192"/>
                  </a:lnTo>
                  <a:lnTo>
                    <a:pt x="77" y="192"/>
                  </a:lnTo>
                  <a:lnTo>
                    <a:pt x="77" y="197"/>
                  </a:lnTo>
                  <a:lnTo>
                    <a:pt x="81" y="197"/>
                  </a:lnTo>
                  <a:lnTo>
                    <a:pt x="81" y="201"/>
                  </a:lnTo>
                  <a:lnTo>
                    <a:pt x="86" y="201"/>
                  </a:lnTo>
                  <a:lnTo>
                    <a:pt x="86" y="206"/>
                  </a:lnTo>
                  <a:lnTo>
                    <a:pt x="91" y="206"/>
                  </a:lnTo>
                  <a:lnTo>
                    <a:pt x="96" y="206"/>
                  </a:lnTo>
                  <a:lnTo>
                    <a:pt x="101" y="206"/>
                  </a:lnTo>
                  <a:lnTo>
                    <a:pt x="101" y="211"/>
                  </a:lnTo>
                  <a:lnTo>
                    <a:pt x="105" y="211"/>
                  </a:lnTo>
                  <a:lnTo>
                    <a:pt x="110" y="211"/>
                  </a:lnTo>
                  <a:lnTo>
                    <a:pt x="115" y="211"/>
                  </a:lnTo>
                  <a:lnTo>
                    <a:pt x="115" y="206"/>
                  </a:lnTo>
                  <a:lnTo>
                    <a:pt x="120" y="206"/>
                  </a:lnTo>
                  <a:lnTo>
                    <a:pt x="125" y="206"/>
                  </a:lnTo>
                  <a:lnTo>
                    <a:pt x="129" y="206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90"/>
            <p:cNvSpPr>
              <a:spLocks noChangeAspect="1"/>
            </p:cNvSpPr>
            <p:nvPr/>
          </p:nvSpPr>
          <p:spPr bwMode="auto">
            <a:xfrm>
              <a:off x="5109" y="2990"/>
              <a:ext cx="91" cy="101"/>
            </a:xfrm>
            <a:custGeom>
              <a:avLst/>
              <a:gdLst>
                <a:gd name="T0" fmla="*/ 58 w 91"/>
                <a:gd name="T1" fmla="*/ 101 h 101"/>
                <a:gd name="T2" fmla="*/ 63 w 91"/>
                <a:gd name="T3" fmla="*/ 101 h 101"/>
                <a:gd name="T4" fmla="*/ 63 w 91"/>
                <a:gd name="T5" fmla="*/ 96 h 101"/>
                <a:gd name="T6" fmla="*/ 67 w 91"/>
                <a:gd name="T7" fmla="*/ 96 h 101"/>
                <a:gd name="T8" fmla="*/ 67 w 91"/>
                <a:gd name="T9" fmla="*/ 91 h 101"/>
                <a:gd name="T10" fmla="*/ 72 w 91"/>
                <a:gd name="T11" fmla="*/ 91 h 101"/>
                <a:gd name="T12" fmla="*/ 72 w 91"/>
                <a:gd name="T13" fmla="*/ 87 h 101"/>
                <a:gd name="T14" fmla="*/ 77 w 91"/>
                <a:gd name="T15" fmla="*/ 87 h 101"/>
                <a:gd name="T16" fmla="*/ 77 w 91"/>
                <a:gd name="T17" fmla="*/ 82 h 101"/>
                <a:gd name="T18" fmla="*/ 82 w 91"/>
                <a:gd name="T19" fmla="*/ 82 h 101"/>
                <a:gd name="T20" fmla="*/ 82 w 91"/>
                <a:gd name="T21" fmla="*/ 77 h 101"/>
                <a:gd name="T22" fmla="*/ 82 w 91"/>
                <a:gd name="T23" fmla="*/ 72 h 101"/>
                <a:gd name="T24" fmla="*/ 87 w 91"/>
                <a:gd name="T25" fmla="*/ 72 h 101"/>
                <a:gd name="T26" fmla="*/ 87 w 91"/>
                <a:gd name="T27" fmla="*/ 67 h 101"/>
                <a:gd name="T28" fmla="*/ 87 w 91"/>
                <a:gd name="T29" fmla="*/ 63 h 101"/>
                <a:gd name="T30" fmla="*/ 87 w 91"/>
                <a:gd name="T31" fmla="*/ 58 h 101"/>
                <a:gd name="T32" fmla="*/ 91 w 91"/>
                <a:gd name="T33" fmla="*/ 58 h 101"/>
                <a:gd name="T34" fmla="*/ 91 w 91"/>
                <a:gd name="T35" fmla="*/ 53 h 101"/>
                <a:gd name="T36" fmla="*/ 91 w 91"/>
                <a:gd name="T37" fmla="*/ 48 h 101"/>
                <a:gd name="T38" fmla="*/ 87 w 91"/>
                <a:gd name="T39" fmla="*/ 43 h 101"/>
                <a:gd name="T40" fmla="*/ 87 w 91"/>
                <a:gd name="T41" fmla="*/ 39 h 101"/>
                <a:gd name="T42" fmla="*/ 87 w 91"/>
                <a:gd name="T43" fmla="*/ 34 h 101"/>
                <a:gd name="T44" fmla="*/ 87 w 91"/>
                <a:gd name="T45" fmla="*/ 29 h 101"/>
                <a:gd name="T46" fmla="*/ 82 w 91"/>
                <a:gd name="T47" fmla="*/ 29 h 101"/>
                <a:gd name="T48" fmla="*/ 82 w 91"/>
                <a:gd name="T49" fmla="*/ 24 h 101"/>
                <a:gd name="T50" fmla="*/ 82 w 91"/>
                <a:gd name="T51" fmla="*/ 19 h 101"/>
                <a:gd name="T52" fmla="*/ 77 w 91"/>
                <a:gd name="T53" fmla="*/ 19 h 101"/>
                <a:gd name="T54" fmla="*/ 77 w 91"/>
                <a:gd name="T55" fmla="*/ 15 h 101"/>
                <a:gd name="T56" fmla="*/ 72 w 91"/>
                <a:gd name="T57" fmla="*/ 15 h 101"/>
                <a:gd name="T58" fmla="*/ 72 w 91"/>
                <a:gd name="T59" fmla="*/ 10 h 101"/>
                <a:gd name="T60" fmla="*/ 67 w 91"/>
                <a:gd name="T61" fmla="*/ 10 h 101"/>
                <a:gd name="T62" fmla="*/ 63 w 91"/>
                <a:gd name="T63" fmla="*/ 10 h 101"/>
                <a:gd name="T64" fmla="*/ 63 w 91"/>
                <a:gd name="T65" fmla="*/ 5 h 101"/>
                <a:gd name="T66" fmla="*/ 58 w 91"/>
                <a:gd name="T67" fmla="*/ 5 h 101"/>
                <a:gd name="T68" fmla="*/ 53 w 91"/>
                <a:gd name="T69" fmla="*/ 5 h 101"/>
                <a:gd name="T70" fmla="*/ 53 w 91"/>
                <a:gd name="T71" fmla="*/ 0 h 101"/>
                <a:gd name="T72" fmla="*/ 48 w 91"/>
                <a:gd name="T73" fmla="*/ 0 h 101"/>
                <a:gd name="T74" fmla="*/ 43 w 91"/>
                <a:gd name="T75" fmla="*/ 0 h 101"/>
                <a:gd name="T76" fmla="*/ 39 w 91"/>
                <a:gd name="T77" fmla="*/ 0 h 101"/>
                <a:gd name="T78" fmla="*/ 34 w 91"/>
                <a:gd name="T79" fmla="*/ 0 h 101"/>
                <a:gd name="T80" fmla="*/ 29 w 91"/>
                <a:gd name="T81" fmla="*/ 0 h 101"/>
                <a:gd name="T82" fmla="*/ 24 w 91"/>
                <a:gd name="T83" fmla="*/ 0 h 101"/>
                <a:gd name="T84" fmla="*/ 19 w 91"/>
                <a:gd name="T85" fmla="*/ 5 h 101"/>
                <a:gd name="T86" fmla="*/ 15 w 91"/>
                <a:gd name="T87" fmla="*/ 5 h 101"/>
                <a:gd name="T88" fmla="*/ 10 w 91"/>
                <a:gd name="T89" fmla="*/ 5 h 101"/>
                <a:gd name="T90" fmla="*/ 10 w 91"/>
                <a:gd name="T91" fmla="*/ 10 h 101"/>
                <a:gd name="T92" fmla="*/ 5 w 91"/>
                <a:gd name="T93" fmla="*/ 10 h 101"/>
                <a:gd name="T94" fmla="*/ 0 w 91"/>
                <a:gd name="T95" fmla="*/ 10 h 101"/>
                <a:gd name="T96" fmla="*/ 0 w 91"/>
                <a:gd name="T97" fmla="*/ 15 h 101"/>
                <a:gd name="T98" fmla="*/ 58 w 91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" h="101">
                  <a:moveTo>
                    <a:pt x="58" y="101"/>
                  </a:moveTo>
                  <a:lnTo>
                    <a:pt x="63" y="101"/>
                  </a:lnTo>
                  <a:lnTo>
                    <a:pt x="63" y="96"/>
                  </a:lnTo>
                  <a:lnTo>
                    <a:pt x="67" y="96"/>
                  </a:lnTo>
                  <a:lnTo>
                    <a:pt x="67" y="91"/>
                  </a:lnTo>
                  <a:lnTo>
                    <a:pt x="72" y="91"/>
                  </a:lnTo>
                  <a:lnTo>
                    <a:pt x="72" y="87"/>
                  </a:lnTo>
                  <a:lnTo>
                    <a:pt x="77" y="87"/>
                  </a:lnTo>
                  <a:lnTo>
                    <a:pt x="77" y="82"/>
                  </a:lnTo>
                  <a:lnTo>
                    <a:pt x="82" y="82"/>
                  </a:lnTo>
                  <a:lnTo>
                    <a:pt x="82" y="77"/>
                  </a:lnTo>
                  <a:lnTo>
                    <a:pt x="82" y="72"/>
                  </a:lnTo>
                  <a:lnTo>
                    <a:pt x="87" y="72"/>
                  </a:lnTo>
                  <a:lnTo>
                    <a:pt x="87" y="67"/>
                  </a:lnTo>
                  <a:lnTo>
                    <a:pt x="87" y="63"/>
                  </a:lnTo>
                  <a:lnTo>
                    <a:pt x="87" y="58"/>
                  </a:lnTo>
                  <a:lnTo>
                    <a:pt x="91" y="58"/>
                  </a:lnTo>
                  <a:lnTo>
                    <a:pt x="91" y="53"/>
                  </a:lnTo>
                  <a:lnTo>
                    <a:pt x="91" y="48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7" y="29"/>
                  </a:lnTo>
                  <a:lnTo>
                    <a:pt x="82" y="29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77" y="19"/>
                  </a:lnTo>
                  <a:lnTo>
                    <a:pt x="77" y="15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67" y="10"/>
                  </a:lnTo>
                  <a:lnTo>
                    <a:pt x="63" y="10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8" y="10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91"/>
            <p:cNvSpPr>
              <a:spLocks noChangeAspect="1"/>
            </p:cNvSpPr>
            <p:nvPr/>
          </p:nvSpPr>
          <p:spPr bwMode="auto">
            <a:xfrm>
              <a:off x="5028" y="3220"/>
              <a:ext cx="422" cy="351"/>
            </a:xfrm>
            <a:custGeom>
              <a:avLst/>
              <a:gdLst>
                <a:gd name="T0" fmla="*/ 158 w 422"/>
                <a:gd name="T1" fmla="*/ 274 h 351"/>
                <a:gd name="T2" fmla="*/ 86 w 422"/>
                <a:gd name="T3" fmla="*/ 82 h 351"/>
                <a:gd name="T4" fmla="*/ 19 w 422"/>
                <a:gd name="T5" fmla="*/ 106 h 351"/>
                <a:gd name="T6" fmla="*/ 0 w 422"/>
                <a:gd name="T7" fmla="*/ 48 h 351"/>
                <a:gd name="T8" fmla="*/ 120 w 422"/>
                <a:gd name="T9" fmla="*/ 5 h 351"/>
                <a:gd name="T10" fmla="*/ 134 w 422"/>
                <a:gd name="T11" fmla="*/ 34 h 351"/>
                <a:gd name="T12" fmla="*/ 139 w 422"/>
                <a:gd name="T13" fmla="*/ 34 h 351"/>
                <a:gd name="T14" fmla="*/ 144 w 422"/>
                <a:gd name="T15" fmla="*/ 34 h 351"/>
                <a:gd name="T16" fmla="*/ 144 w 422"/>
                <a:gd name="T17" fmla="*/ 39 h 351"/>
                <a:gd name="T18" fmla="*/ 148 w 422"/>
                <a:gd name="T19" fmla="*/ 39 h 351"/>
                <a:gd name="T20" fmla="*/ 153 w 422"/>
                <a:gd name="T21" fmla="*/ 39 h 351"/>
                <a:gd name="T22" fmla="*/ 158 w 422"/>
                <a:gd name="T23" fmla="*/ 39 h 351"/>
                <a:gd name="T24" fmla="*/ 163 w 422"/>
                <a:gd name="T25" fmla="*/ 39 h 351"/>
                <a:gd name="T26" fmla="*/ 168 w 422"/>
                <a:gd name="T27" fmla="*/ 39 h 351"/>
                <a:gd name="T28" fmla="*/ 172 w 422"/>
                <a:gd name="T29" fmla="*/ 39 h 351"/>
                <a:gd name="T30" fmla="*/ 177 w 422"/>
                <a:gd name="T31" fmla="*/ 39 h 351"/>
                <a:gd name="T32" fmla="*/ 182 w 422"/>
                <a:gd name="T33" fmla="*/ 39 h 351"/>
                <a:gd name="T34" fmla="*/ 187 w 422"/>
                <a:gd name="T35" fmla="*/ 39 h 351"/>
                <a:gd name="T36" fmla="*/ 192 w 422"/>
                <a:gd name="T37" fmla="*/ 39 h 351"/>
                <a:gd name="T38" fmla="*/ 196 w 422"/>
                <a:gd name="T39" fmla="*/ 39 h 351"/>
                <a:gd name="T40" fmla="*/ 201 w 422"/>
                <a:gd name="T41" fmla="*/ 39 h 351"/>
                <a:gd name="T42" fmla="*/ 206 w 422"/>
                <a:gd name="T43" fmla="*/ 39 h 351"/>
                <a:gd name="T44" fmla="*/ 211 w 422"/>
                <a:gd name="T45" fmla="*/ 39 h 351"/>
                <a:gd name="T46" fmla="*/ 216 w 422"/>
                <a:gd name="T47" fmla="*/ 39 h 351"/>
                <a:gd name="T48" fmla="*/ 220 w 422"/>
                <a:gd name="T49" fmla="*/ 39 h 351"/>
                <a:gd name="T50" fmla="*/ 225 w 422"/>
                <a:gd name="T51" fmla="*/ 39 h 351"/>
                <a:gd name="T52" fmla="*/ 225 w 422"/>
                <a:gd name="T53" fmla="*/ 34 h 351"/>
                <a:gd name="T54" fmla="*/ 230 w 422"/>
                <a:gd name="T55" fmla="*/ 34 h 351"/>
                <a:gd name="T56" fmla="*/ 235 w 422"/>
                <a:gd name="T57" fmla="*/ 34 h 351"/>
                <a:gd name="T58" fmla="*/ 240 w 422"/>
                <a:gd name="T59" fmla="*/ 34 h 351"/>
                <a:gd name="T60" fmla="*/ 244 w 422"/>
                <a:gd name="T61" fmla="*/ 34 h 351"/>
                <a:gd name="T62" fmla="*/ 249 w 422"/>
                <a:gd name="T63" fmla="*/ 34 h 351"/>
                <a:gd name="T64" fmla="*/ 249 w 422"/>
                <a:gd name="T65" fmla="*/ 29 h 351"/>
                <a:gd name="T66" fmla="*/ 254 w 422"/>
                <a:gd name="T67" fmla="*/ 29 h 351"/>
                <a:gd name="T68" fmla="*/ 259 w 422"/>
                <a:gd name="T69" fmla="*/ 29 h 351"/>
                <a:gd name="T70" fmla="*/ 264 w 422"/>
                <a:gd name="T71" fmla="*/ 29 h 351"/>
                <a:gd name="T72" fmla="*/ 268 w 422"/>
                <a:gd name="T73" fmla="*/ 24 h 351"/>
                <a:gd name="T74" fmla="*/ 273 w 422"/>
                <a:gd name="T75" fmla="*/ 24 h 351"/>
                <a:gd name="T76" fmla="*/ 278 w 422"/>
                <a:gd name="T77" fmla="*/ 24 h 351"/>
                <a:gd name="T78" fmla="*/ 283 w 422"/>
                <a:gd name="T79" fmla="*/ 20 h 351"/>
                <a:gd name="T80" fmla="*/ 288 w 422"/>
                <a:gd name="T81" fmla="*/ 20 h 351"/>
                <a:gd name="T82" fmla="*/ 292 w 422"/>
                <a:gd name="T83" fmla="*/ 20 h 351"/>
                <a:gd name="T84" fmla="*/ 297 w 422"/>
                <a:gd name="T85" fmla="*/ 20 h 351"/>
                <a:gd name="T86" fmla="*/ 307 w 422"/>
                <a:gd name="T87" fmla="*/ 15 h 351"/>
                <a:gd name="T88" fmla="*/ 312 w 422"/>
                <a:gd name="T89" fmla="*/ 15 h 351"/>
                <a:gd name="T90" fmla="*/ 316 w 422"/>
                <a:gd name="T91" fmla="*/ 10 h 351"/>
                <a:gd name="T92" fmla="*/ 321 w 422"/>
                <a:gd name="T93" fmla="*/ 10 h 351"/>
                <a:gd name="T94" fmla="*/ 326 w 422"/>
                <a:gd name="T95" fmla="*/ 10 h 351"/>
                <a:gd name="T96" fmla="*/ 336 w 422"/>
                <a:gd name="T97" fmla="*/ 5 h 351"/>
                <a:gd name="T98" fmla="*/ 340 w 422"/>
                <a:gd name="T99" fmla="*/ 5 h 351"/>
                <a:gd name="T100" fmla="*/ 345 w 422"/>
                <a:gd name="T101" fmla="*/ 0 h 351"/>
                <a:gd name="T102" fmla="*/ 422 w 422"/>
                <a:gd name="T103" fmla="*/ 207 h 351"/>
                <a:gd name="T104" fmla="*/ 220 w 422"/>
                <a:gd name="T105" fmla="*/ 279 h 351"/>
                <a:gd name="T106" fmla="*/ 230 w 422"/>
                <a:gd name="T107" fmla="*/ 307 h 351"/>
                <a:gd name="T108" fmla="*/ 110 w 422"/>
                <a:gd name="T109" fmla="*/ 351 h 351"/>
                <a:gd name="T110" fmla="*/ 91 w 422"/>
                <a:gd name="T111" fmla="*/ 298 h 351"/>
                <a:gd name="T112" fmla="*/ 158 w 422"/>
                <a:gd name="T113" fmla="*/ 27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2" h="351">
                  <a:moveTo>
                    <a:pt x="158" y="274"/>
                  </a:moveTo>
                  <a:lnTo>
                    <a:pt x="86" y="82"/>
                  </a:lnTo>
                  <a:lnTo>
                    <a:pt x="19" y="106"/>
                  </a:lnTo>
                  <a:lnTo>
                    <a:pt x="0" y="48"/>
                  </a:lnTo>
                  <a:lnTo>
                    <a:pt x="120" y="5"/>
                  </a:lnTo>
                  <a:lnTo>
                    <a:pt x="134" y="34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4" y="39"/>
                  </a:lnTo>
                  <a:lnTo>
                    <a:pt x="148" y="39"/>
                  </a:lnTo>
                  <a:lnTo>
                    <a:pt x="153" y="39"/>
                  </a:lnTo>
                  <a:lnTo>
                    <a:pt x="158" y="39"/>
                  </a:lnTo>
                  <a:lnTo>
                    <a:pt x="163" y="39"/>
                  </a:lnTo>
                  <a:lnTo>
                    <a:pt x="168" y="39"/>
                  </a:lnTo>
                  <a:lnTo>
                    <a:pt x="172" y="39"/>
                  </a:lnTo>
                  <a:lnTo>
                    <a:pt x="177" y="39"/>
                  </a:lnTo>
                  <a:lnTo>
                    <a:pt x="182" y="39"/>
                  </a:lnTo>
                  <a:lnTo>
                    <a:pt x="187" y="39"/>
                  </a:lnTo>
                  <a:lnTo>
                    <a:pt x="192" y="39"/>
                  </a:lnTo>
                  <a:lnTo>
                    <a:pt x="196" y="39"/>
                  </a:lnTo>
                  <a:lnTo>
                    <a:pt x="201" y="39"/>
                  </a:lnTo>
                  <a:lnTo>
                    <a:pt x="206" y="39"/>
                  </a:lnTo>
                  <a:lnTo>
                    <a:pt x="211" y="39"/>
                  </a:lnTo>
                  <a:lnTo>
                    <a:pt x="216" y="39"/>
                  </a:lnTo>
                  <a:lnTo>
                    <a:pt x="220" y="39"/>
                  </a:lnTo>
                  <a:lnTo>
                    <a:pt x="225" y="39"/>
                  </a:lnTo>
                  <a:lnTo>
                    <a:pt x="225" y="34"/>
                  </a:lnTo>
                  <a:lnTo>
                    <a:pt x="230" y="34"/>
                  </a:lnTo>
                  <a:lnTo>
                    <a:pt x="235" y="34"/>
                  </a:lnTo>
                  <a:lnTo>
                    <a:pt x="240" y="34"/>
                  </a:lnTo>
                  <a:lnTo>
                    <a:pt x="244" y="34"/>
                  </a:lnTo>
                  <a:lnTo>
                    <a:pt x="249" y="34"/>
                  </a:lnTo>
                  <a:lnTo>
                    <a:pt x="249" y="29"/>
                  </a:lnTo>
                  <a:lnTo>
                    <a:pt x="254" y="29"/>
                  </a:lnTo>
                  <a:lnTo>
                    <a:pt x="259" y="29"/>
                  </a:lnTo>
                  <a:lnTo>
                    <a:pt x="264" y="29"/>
                  </a:lnTo>
                  <a:lnTo>
                    <a:pt x="268" y="24"/>
                  </a:lnTo>
                  <a:lnTo>
                    <a:pt x="273" y="24"/>
                  </a:lnTo>
                  <a:lnTo>
                    <a:pt x="278" y="24"/>
                  </a:lnTo>
                  <a:lnTo>
                    <a:pt x="283" y="20"/>
                  </a:lnTo>
                  <a:lnTo>
                    <a:pt x="288" y="20"/>
                  </a:lnTo>
                  <a:lnTo>
                    <a:pt x="292" y="20"/>
                  </a:lnTo>
                  <a:lnTo>
                    <a:pt x="297" y="20"/>
                  </a:lnTo>
                  <a:lnTo>
                    <a:pt x="307" y="15"/>
                  </a:lnTo>
                  <a:lnTo>
                    <a:pt x="312" y="15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40" y="5"/>
                  </a:lnTo>
                  <a:lnTo>
                    <a:pt x="345" y="0"/>
                  </a:lnTo>
                  <a:lnTo>
                    <a:pt x="422" y="207"/>
                  </a:lnTo>
                  <a:lnTo>
                    <a:pt x="220" y="279"/>
                  </a:lnTo>
                  <a:lnTo>
                    <a:pt x="230" y="307"/>
                  </a:lnTo>
                  <a:lnTo>
                    <a:pt x="110" y="351"/>
                  </a:lnTo>
                  <a:lnTo>
                    <a:pt x="91" y="298"/>
                  </a:lnTo>
                  <a:lnTo>
                    <a:pt x="158" y="27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92"/>
            <p:cNvSpPr>
              <a:spLocks noChangeAspect="1"/>
            </p:cNvSpPr>
            <p:nvPr/>
          </p:nvSpPr>
          <p:spPr bwMode="auto">
            <a:xfrm>
              <a:off x="5186" y="3302"/>
              <a:ext cx="182" cy="129"/>
            </a:xfrm>
            <a:custGeom>
              <a:avLst/>
              <a:gdLst>
                <a:gd name="T0" fmla="*/ 38 w 182"/>
                <a:gd name="T1" fmla="*/ 129 h 129"/>
                <a:gd name="T2" fmla="*/ 182 w 182"/>
                <a:gd name="T3" fmla="*/ 77 h 129"/>
                <a:gd name="T4" fmla="*/ 154 w 182"/>
                <a:gd name="T5" fmla="*/ 0 h 129"/>
                <a:gd name="T6" fmla="*/ 149 w 182"/>
                <a:gd name="T7" fmla="*/ 0 h 129"/>
                <a:gd name="T8" fmla="*/ 139 w 182"/>
                <a:gd name="T9" fmla="*/ 0 h 129"/>
                <a:gd name="T10" fmla="*/ 134 w 182"/>
                <a:gd name="T11" fmla="*/ 5 h 129"/>
                <a:gd name="T12" fmla="*/ 130 w 182"/>
                <a:gd name="T13" fmla="*/ 5 h 129"/>
                <a:gd name="T14" fmla="*/ 120 w 182"/>
                <a:gd name="T15" fmla="*/ 5 h 129"/>
                <a:gd name="T16" fmla="*/ 115 w 182"/>
                <a:gd name="T17" fmla="*/ 10 h 129"/>
                <a:gd name="T18" fmla="*/ 110 w 182"/>
                <a:gd name="T19" fmla="*/ 10 h 129"/>
                <a:gd name="T20" fmla="*/ 106 w 182"/>
                <a:gd name="T21" fmla="*/ 10 h 129"/>
                <a:gd name="T22" fmla="*/ 96 w 182"/>
                <a:gd name="T23" fmla="*/ 14 h 129"/>
                <a:gd name="T24" fmla="*/ 91 w 182"/>
                <a:gd name="T25" fmla="*/ 14 h 129"/>
                <a:gd name="T26" fmla="*/ 86 w 182"/>
                <a:gd name="T27" fmla="*/ 14 h 129"/>
                <a:gd name="T28" fmla="*/ 82 w 182"/>
                <a:gd name="T29" fmla="*/ 14 h 129"/>
                <a:gd name="T30" fmla="*/ 77 w 182"/>
                <a:gd name="T31" fmla="*/ 19 h 129"/>
                <a:gd name="T32" fmla="*/ 72 w 182"/>
                <a:gd name="T33" fmla="*/ 19 h 129"/>
                <a:gd name="T34" fmla="*/ 67 w 182"/>
                <a:gd name="T35" fmla="*/ 19 h 129"/>
                <a:gd name="T36" fmla="*/ 62 w 182"/>
                <a:gd name="T37" fmla="*/ 19 h 129"/>
                <a:gd name="T38" fmla="*/ 58 w 182"/>
                <a:gd name="T39" fmla="*/ 19 h 129"/>
                <a:gd name="T40" fmla="*/ 53 w 182"/>
                <a:gd name="T41" fmla="*/ 19 h 129"/>
                <a:gd name="T42" fmla="*/ 48 w 182"/>
                <a:gd name="T43" fmla="*/ 19 h 129"/>
                <a:gd name="T44" fmla="*/ 43 w 182"/>
                <a:gd name="T45" fmla="*/ 19 h 129"/>
                <a:gd name="T46" fmla="*/ 38 w 182"/>
                <a:gd name="T47" fmla="*/ 19 h 129"/>
                <a:gd name="T48" fmla="*/ 34 w 182"/>
                <a:gd name="T49" fmla="*/ 19 h 129"/>
                <a:gd name="T50" fmla="*/ 29 w 182"/>
                <a:gd name="T51" fmla="*/ 19 h 129"/>
                <a:gd name="T52" fmla="*/ 24 w 182"/>
                <a:gd name="T53" fmla="*/ 19 h 129"/>
                <a:gd name="T54" fmla="*/ 19 w 182"/>
                <a:gd name="T55" fmla="*/ 19 h 129"/>
                <a:gd name="T56" fmla="*/ 14 w 182"/>
                <a:gd name="T57" fmla="*/ 19 h 129"/>
                <a:gd name="T58" fmla="*/ 10 w 182"/>
                <a:gd name="T59" fmla="*/ 19 h 129"/>
                <a:gd name="T60" fmla="*/ 5 w 182"/>
                <a:gd name="T61" fmla="*/ 19 h 129"/>
                <a:gd name="T62" fmla="*/ 0 w 182"/>
                <a:gd name="T63" fmla="*/ 19 h 129"/>
                <a:gd name="T64" fmla="*/ 0 w 182"/>
                <a:gd name="T65" fmla="*/ 14 h 129"/>
                <a:gd name="T66" fmla="*/ 38 w 182"/>
                <a:gd name="T6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2" h="129">
                  <a:moveTo>
                    <a:pt x="38" y="129"/>
                  </a:moveTo>
                  <a:lnTo>
                    <a:pt x="182" y="77"/>
                  </a:lnTo>
                  <a:lnTo>
                    <a:pt x="154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34" y="5"/>
                  </a:lnTo>
                  <a:lnTo>
                    <a:pt x="130" y="5"/>
                  </a:lnTo>
                  <a:lnTo>
                    <a:pt x="120" y="5"/>
                  </a:lnTo>
                  <a:lnTo>
                    <a:pt x="115" y="10"/>
                  </a:lnTo>
                  <a:lnTo>
                    <a:pt x="110" y="10"/>
                  </a:lnTo>
                  <a:lnTo>
                    <a:pt x="106" y="10"/>
                  </a:lnTo>
                  <a:lnTo>
                    <a:pt x="96" y="14"/>
                  </a:lnTo>
                  <a:lnTo>
                    <a:pt x="91" y="14"/>
                  </a:lnTo>
                  <a:lnTo>
                    <a:pt x="86" y="14"/>
                  </a:lnTo>
                  <a:lnTo>
                    <a:pt x="82" y="14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7" y="19"/>
                  </a:lnTo>
                  <a:lnTo>
                    <a:pt x="62" y="19"/>
                  </a:lnTo>
                  <a:lnTo>
                    <a:pt x="58" y="19"/>
                  </a:lnTo>
                  <a:lnTo>
                    <a:pt x="53" y="19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38" y="12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93"/>
            <p:cNvSpPr>
              <a:spLocks noChangeAspect="1"/>
            </p:cNvSpPr>
            <p:nvPr/>
          </p:nvSpPr>
          <p:spPr bwMode="auto">
            <a:xfrm>
              <a:off x="5220" y="3532"/>
              <a:ext cx="316" cy="298"/>
            </a:xfrm>
            <a:custGeom>
              <a:avLst/>
              <a:gdLst>
                <a:gd name="T0" fmla="*/ 264 w 316"/>
                <a:gd name="T1" fmla="*/ 0 h 298"/>
                <a:gd name="T2" fmla="*/ 278 w 316"/>
                <a:gd name="T3" fmla="*/ 67 h 298"/>
                <a:gd name="T4" fmla="*/ 182 w 316"/>
                <a:gd name="T5" fmla="*/ 91 h 298"/>
                <a:gd name="T6" fmla="*/ 206 w 316"/>
                <a:gd name="T7" fmla="*/ 192 h 298"/>
                <a:gd name="T8" fmla="*/ 302 w 316"/>
                <a:gd name="T9" fmla="*/ 168 h 298"/>
                <a:gd name="T10" fmla="*/ 316 w 316"/>
                <a:gd name="T11" fmla="*/ 240 h 298"/>
                <a:gd name="T12" fmla="*/ 57 w 316"/>
                <a:gd name="T13" fmla="*/ 298 h 298"/>
                <a:gd name="T14" fmla="*/ 38 w 316"/>
                <a:gd name="T15" fmla="*/ 230 h 298"/>
                <a:gd name="T16" fmla="*/ 148 w 316"/>
                <a:gd name="T17" fmla="*/ 202 h 298"/>
                <a:gd name="T18" fmla="*/ 124 w 316"/>
                <a:gd name="T19" fmla="*/ 106 h 298"/>
                <a:gd name="T20" fmla="*/ 14 w 316"/>
                <a:gd name="T21" fmla="*/ 130 h 298"/>
                <a:gd name="T22" fmla="*/ 0 w 316"/>
                <a:gd name="T23" fmla="*/ 63 h 298"/>
                <a:gd name="T24" fmla="*/ 264 w 316"/>
                <a:gd name="T2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" h="298">
                  <a:moveTo>
                    <a:pt x="264" y="0"/>
                  </a:moveTo>
                  <a:lnTo>
                    <a:pt x="278" y="67"/>
                  </a:lnTo>
                  <a:lnTo>
                    <a:pt x="182" y="91"/>
                  </a:lnTo>
                  <a:lnTo>
                    <a:pt x="206" y="192"/>
                  </a:lnTo>
                  <a:lnTo>
                    <a:pt x="302" y="168"/>
                  </a:lnTo>
                  <a:lnTo>
                    <a:pt x="316" y="240"/>
                  </a:lnTo>
                  <a:lnTo>
                    <a:pt x="57" y="298"/>
                  </a:lnTo>
                  <a:lnTo>
                    <a:pt x="38" y="230"/>
                  </a:lnTo>
                  <a:lnTo>
                    <a:pt x="148" y="202"/>
                  </a:lnTo>
                  <a:lnTo>
                    <a:pt x="124" y="106"/>
                  </a:lnTo>
                  <a:lnTo>
                    <a:pt x="14" y="130"/>
                  </a:lnTo>
                  <a:lnTo>
                    <a:pt x="0" y="63"/>
                  </a:lnTo>
                  <a:lnTo>
                    <a:pt x="264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94"/>
            <p:cNvSpPr>
              <a:spLocks noChangeAspect="1"/>
            </p:cNvSpPr>
            <p:nvPr/>
          </p:nvSpPr>
          <p:spPr bwMode="auto">
            <a:xfrm>
              <a:off x="5301" y="3858"/>
              <a:ext cx="274" cy="269"/>
            </a:xfrm>
            <a:custGeom>
              <a:avLst/>
              <a:gdLst>
                <a:gd name="T0" fmla="*/ 0 w 274"/>
                <a:gd name="T1" fmla="*/ 269 h 269"/>
                <a:gd name="T2" fmla="*/ 115 w 274"/>
                <a:gd name="T3" fmla="*/ 202 h 269"/>
                <a:gd name="T4" fmla="*/ 115 w 274"/>
                <a:gd name="T5" fmla="*/ 187 h 269"/>
                <a:gd name="T6" fmla="*/ 115 w 274"/>
                <a:gd name="T7" fmla="*/ 178 h 269"/>
                <a:gd name="T8" fmla="*/ 111 w 274"/>
                <a:gd name="T9" fmla="*/ 173 h 269"/>
                <a:gd name="T10" fmla="*/ 111 w 274"/>
                <a:gd name="T11" fmla="*/ 163 h 269"/>
                <a:gd name="T12" fmla="*/ 106 w 274"/>
                <a:gd name="T13" fmla="*/ 159 h 269"/>
                <a:gd name="T14" fmla="*/ 101 w 274"/>
                <a:gd name="T15" fmla="*/ 154 h 269"/>
                <a:gd name="T16" fmla="*/ 96 w 274"/>
                <a:gd name="T17" fmla="*/ 149 h 269"/>
                <a:gd name="T18" fmla="*/ 91 w 274"/>
                <a:gd name="T19" fmla="*/ 144 h 269"/>
                <a:gd name="T20" fmla="*/ 87 w 274"/>
                <a:gd name="T21" fmla="*/ 139 h 269"/>
                <a:gd name="T22" fmla="*/ 82 w 274"/>
                <a:gd name="T23" fmla="*/ 135 h 269"/>
                <a:gd name="T24" fmla="*/ 0 w 274"/>
                <a:gd name="T25" fmla="*/ 82 h 269"/>
                <a:gd name="T26" fmla="*/ 82 w 274"/>
                <a:gd name="T27" fmla="*/ 53 h 269"/>
                <a:gd name="T28" fmla="*/ 91 w 274"/>
                <a:gd name="T29" fmla="*/ 58 h 269"/>
                <a:gd name="T30" fmla="*/ 96 w 274"/>
                <a:gd name="T31" fmla="*/ 63 h 269"/>
                <a:gd name="T32" fmla="*/ 101 w 274"/>
                <a:gd name="T33" fmla="*/ 67 h 269"/>
                <a:gd name="T34" fmla="*/ 111 w 274"/>
                <a:gd name="T35" fmla="*/ 77 h 269"/>
                <a:gd name="T36" fmla="*/ 115 w 274"/>
                <a:gd name="T37" fmla="*/ 82 h 269"/>
                <a:gd name="T38" fmla="*/ 120 w 274"/>
                <a:gd name="T39" fmla="*/ 91 h 269"/>
                <a:gd name="T40" fmla="*/ 120 w 274"/>
                <a:gd name="T41" fmla="*/ 82 h 269"/>
                <a:gd name="T42" fmla="*/ 120 w 274"/>
                <a:gd name="T43" fmla="*/ 72 h 269"/>
                <a:gd name="T44" fmla="*/ 125 w 274"/>
                <a:gd name="T45" fmla="*/ 67 h 269"/>
                <a:gd name="T46" fmla="*/ 130 w 274"/>
                <a:gd name="T47" fmla="*/ 58 h 269"/>
                <a:gd name="T48" fmla="*/ 135 w 274"/>
                <a:gd name="T49" fmla="*/ 53 h 269"/>
                <a:gd name="T50" fmla="*/ 139 w 274"/>
                <a:gd name="T51" fmla="*/ 48 h 269"/>
                <a:gd name="T52" fmla="*/ 144 w 274"/>
                <a:gd name="T53" fmla="*/ 44 h 269"/>
                <a:gd name="T54" fmla="*/ 149 w 274"/>
                <a:gd name="T55" fmla="*/ 39 h 269"/>
                <a:gd name="T56" fmla="*/ 154 w 274"/>
                <a:gd name="T57" fmla="*/ 34 h 269"/>
                <a:gd name="T58" fmla="*/ 159 w 274"/>
                <a:gd name="T59" fmla="*/ 29 h 269"/>
                <a:gd name="T60" fmla="*/ 168 w 274"/>
                <a:gd name="T61" fmla="*/ 29 h 269"/>
                <a:gd name="T62" fmla="*/ 173 w 274"/>
                <a:gd name="T63" fmla="*/ 24 h 269"/>
                <a:gd name="T64" fmla="*/ 183 w 274"/>
                <a:gd name="T65" fmla="*/ 24 h 269"/>
                <a:gd name="T66" fmla="*/ 192 w 274"/>
                <a:gd name="T67" fmla="*/ 24 h 269"/>
                <a:gd name="T68" fmla="*/ 202 w 274"/>
                <a:gd name="T69" fmla="*/ 24 h 269"/>
                <a:gd name="T70" fmla="*/ 211 w 274"/>
                <a:gd name="T71" fmla="*/ 24 h 269"/>
                <a:gd name="T72" fmla="*/ 216 w 274"/>
                <a:gd name="T73" fmla="*/ 29 h 269"/>
                <a:gd name="T74" fmla="*/ 226 w 274"/>
                <a:gd name="T75" fmla="*/ 29 h 269"/>
                <a:gd name="T76" fmla="*/ 231 w 274"/>
                <a:gd name="T77" fmla="*/ 34 h 269"/>
                <a:gd name="T78" fmla="*/ 240 w 274"/>
                <a:gd name="T79" fmla="*/ 34 h 269"/>
                <a:gd name="T80" fmla="*/ 245 w 274"/>
                <a:gd name="T81" fmla="*/ 39 h 269"/>
                <a:gd name="T82" fmla="*/ 250 w 274"/>
                <a:gd name="T83" fmla="*/ 44 h 269"/>
                <a:gd name="T84" fmla="*/ 255 w 274"/>
                <a:gd name="T85" fmla="*/ 48 h 269"/>
                <a:gd name="T86" fmla="*/ 259 w 274"/>
                <a:gd name="T87" fmla="*/ 53 h 269"/>
                <a:gd name="T88" fmla="*/ 259 w 274"/>
                <a:gd name="T89" fmla="*/ 63 h 269"/>
                <a:gd name="T90" fmla="*/ 264 w 274"/>
                <a:gd name="T91" fmla="*/ 67 h 269"/>
                <a:gd name="T92" fmla="*/ 264 w 274"/>
                <a:gd name="T93" fmla="*/ 77 h 269"/>
                <a:gd name="T94" fmla="*/ 269 w 274"/>
                <a:gd name="T95" fmla="*/ 82 h 269"/>
                <a:gd name="T96" fmla="*/ 269 w 274"/>
                <a:gd name="T97" fmla="*/ 91 h 269"/>
                <a:gd name="T98" fmla="*/ 269 w 274"/>
                <a:gd name="T99" fmla="*/ 101 h 269"/>
                <a:gd name="T100" fmla="*/ 269 w 274"/>
                <a:gd name="T101" fmla="*/ 111 h 269"/>
                <a:gd name="T102" fmla="*/ 269 w 274"/>
                <a:gd name="T103" fmla="*/ 120 h 269"/>
                <a:gd name="T104" fmla="*/ 269 w 274"/>
                <a:gd name="T105" fmla="*/ 130 h 269"/>
                <a:gd name="T106" fmla="*/ 274 w 274"/>
                <a:gd name="T10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269">
                  <a:moveTo>
                    <a:pt x="274" y="269"/>
                  </a:moveTo>
                  <a:lnTo>
                    <a:pt x="0" y="269"/>
                  </a:lnTo>
                  <a:lnTo>
                    <a:pt x="0" y="202"/>
                  </a:lnTo>
                  <a:lnTo>
                    <a:pt x="115" y="202"/>
                  </a:lnTo>
                  <a:lnTo>
                    <a:pt x="115" y="192"/>
                  </a:lnTo>
                  <a:lnTo>
                    <a:pt x="115" y="187"/>
                  </a:lnTo>
                  <a:lnTo>
                    <a:pt x="115" y="183"/>
                  </a:lnTo>
                  <a:lnTo>
                    <a:pt x="115" y="178"/>
                  </a:lnTo>
                  <a:lnTo>
                    <a:pt x="111" y="178"/>
                  </a:lnTo>
                  <a:lnTo>
                    <a:pt x="111" y="173"/>
                  </a:lnTo>
                  <a:lnTo>
                    <a:pt x="111" y="168"/>
                  </a:lnTo>
                  <a:lnTo>
                    <a:pt x="111" y="163"/>
                  </a:lnTo>
                  <a:lnTo>
                    <a:pt x="111" y="159"/>
                  </a:lnTo>
                  <a:lnTo>
                    <a:pt x="106" y="159"/>
                  </a:lnTo>
                  <a:lnTo>
                    <a:pt x="106" y="154"/>
                  </a:lnTo>
                  <a:lnTo>
                    <a:pt x="101" y="154"/>
                  </a:lnTo>
                  <a:lnTo>
                    <a:pt x="101" y="149"/>
                  </a:lnTo>
                  <a:lnTo>
                    <a:pt x="96" y="149"/>
                  </a:lnTo>
                  <a:lnTo>
                    <a:pt x="96" y="144"/>
                  </a:lnTo>
                  <a:lnTo>
                    <a:pt x="91" y="144"/>
                  </a:lnTo>
                  <a:lnTo>
                    <a:pt x="91" y="139"/>
                  </a:lnTo>
                  <a:lnTo>
                    <a:pt x="87" y="139"/>
                  </a:lnTo>
                  <a:lnTo>
                    <a:pt x="87" y="135"/>
                  </a:lnTo>
                  <a:lnTo>
                    <a:pt x="82" y="135"/>
                  </a:lnTo>
                  <a:lnTo>
                    <a:pt x="77" y="130"/>
                  </a:lnTo>
                  <a:lnTo>
                    <a:pt x="0" y="82"/>
                  </a:lnTo>
                  <a:lnTo>
                    <a:pt x="0" y="0"/>
                  </a:lnTo>
                  <a:lnTo>
                    <a:pt x="82" y="53"/>
                  </a:lnTo>
                  <a:lnTo>
                    <a:pt x="87" y="58"/>
                  </a:lnTo>
                  <a:lnTo>
                    <a:pt x="91" y="58"/>
                  </a:lnTo>
                  <a:lnTo>
                    <a:pt x="91" y="63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101" y="67"/>
                  </a:lnTo>
                  <a:lnTo>
                    <a:pt x="106" y="72"/>
                  </a:lnTo>
                  <a:lnTo>
                    <a:pt x="111" y="77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7"/>
                  </a:lnTo>
                  <a:lnTo>
                    <a:pt x="120" y="91"/>
                  </a:lnTo>
                  <a:lnTo>
                    <a:pt x="120" y="87"/>
                  </a:lnTo>
                  <a:lnTo>
                    <a:pt x="120" y="82"/>
                  </a:lnTo>
                  <a:lnTo>
                    <a:pt x="120" y="77"/>
                  </a:lnTo>
                  <a:lnTo>
                    <a:pt x="120" y="72"/>
                  </a:lnTo>
                  <a:lnTo>
                    <a:pt x="125" y="72"/>
                  </a:lnTo>
                  <a:lnTo>
                    <a:pt x="125" y="67"/>
                  </a:lnTo>
                  <a:lnTo>
                    <a:pt x="125" y="63"/>
                  </a:lnTo>
                  <a:lnTo>
                    <a:pt x="130" y="58"/>
                  </a:lnTo>
                  <a:lnTo>
                    <a:pt x="130" y="53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39" y="48"/>
                  </a:lnTo>
                  <a:lnTo>
                    <a:pt x="139" y="44"/>
                  </a:lnTo>
                  <a:lnTo>
                    <a:pt x="144" y="44"/>
                  </a:lnTo>
                  <a:lnTo>
                    <a:pt x="144" y="39"/>
                  </a:lnTo>
                  <a:lnTo>
                    <a:pt x="149" y="39"/>
                  </a:lnTo>
                  <a:lnTo>
                    <a:pt x="149" y="34"/>
                  </a:lnTo>
                  <a:lnTo>
                    <a:pt x="154" y="34"/>
                  </a:lnTo>
                  <a:lnTo>
                    <a:pt x="159" y="34"/>
                  </a:lnTo>
                  <a:lnTo>
                    <a:pt x="159" y="29"/>
                  </a:lnTo>
                  <a:lnTo>
                    <a:pt x="163" y="29"/>
                  </a:lnTo>
                  <a:lnTo>
                    <a:pt x="168" y="29"/>
                  </a:lnTo>
                  <a:lnTo>
                    <a:pt x="173" y="29"/>
                  </a:lnTo>
                  <a:lnTo>
                    <a:pt x="173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7" y="24"/>
                  </a:lnTo>
                  <a:lnTo>
                    <a:pt x="192" y="24"/>
                  </a:lnTo>
                  <a:lnTo>
                    <a:pt x="197" y="24"/>
                  </a:lnTo>
                  <a:lnTo>
                    <a:pt x="202" y="24"/>
                  </a:lnTo>
                  <a:lnTo>
                    <a:pt x="207" y="24"/>
                  </a:lnTo>
                  <a:lnTo>
                    <a:pt x="211" y="24"/>
                  </a:lnTo>
                  <a:lnTo>
                    <a:pt x="216" y="24"/>
                  </a:lnTo>
                  <a:lnTo>
                    <a:pt x="216" y="29"/>
                  </a:lnTo>
                  <a:lnTo>
                    <a:pt x="221" y="29"/>
                  </a:lnTo>
                  <a:lnTo>
                    <a:pt x="226" y="29"/>
                  </a:lnTo>
                  <a:lnTo>
                    <a:pt x="231" y="29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40" y="34"/>
                  </a:lnTo>
                  <a:lnTo>
                    <a:pt x="240" y="39"/>
                  </a:lnTo>
                  <a:lnTo>
                    <a:pt x="245" y="39"/>
                  </a:lnTo>
                  <a:lnTo>
                    <a:pt x="245" y="44"/>
                  </a:lnTo>
                  <a:lnTo>
                    <a:pt x="250" y="44"/>
                  </a:lnTo>
                  <a:lnTo>
                    <a:pt x="250" y="48"/>
                  </a:lnTo>
                  <a:lnTo>
                    <a:pt x="255" y="48"/>
                  </a:lnTo>
                  <a:lnTo>
                    <a:pt x="255" y="53"/>
                  </a:lnTo>
                  <a:lnTo>
                    <a:pt x="259" y="53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64" y="63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4" y="77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69" y="87"/>
                  </a:lnTo>
                  <a:lnTo>
                    <a:pt x="269" y="91"/>
                  </a:lnTo>
                  <a:lnTo>
                    <a:pt x="269" y="96"/>
                  </a:lnTo>
                  <a:lnTo>
                    <a:pt x="269" y="101"/>
                  </a:lnTo>
                  <a:lnTo>
                    <a:pt x="269" y="106"/>
                  </a:lnTo>
                  <a:lnTo>
                    <a:pt x="269" y="111"/>
                  </a:lnTo>
                  <a:lnTo>
                    <a:pt x="269" y="115"/>
                  </a:lnTo>
                  <a:lnTo>
                    <a:pt x="269" y="120"/>
                  </a:lnTo>
                  <a:lnTo>
                    <a:pt x="269" y="125"/>
                  </a:lnTo>
                  <a:lnTo>
                    <a:pt x="269" y="130"/>
                  </a:lnTo>
                  <a:lnTo>
                    <a:pt x="274" y="130"/>
                  </a:lnTo>
                  <a:lnTo>
                    <a:pt x="274" y="26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95"/>
            <p:cNvSpPr>
              <a:spLocks noChangeAspect="1"/>
            </p:cNvSpPr>
            <p:nvPr/>
          </p:nvSpPr>
          <p:spPr bwMode="auto">
            <a:xfrm>
              <a:off x="5455" y="3954"/>
              <a:ext cx="72" cy="106"/>
            </a:xfrm>
            <a:custGeom>
              <a:avLst/>
              <a:gdLst>
                <a:gd name="T0" fmla="*/ 72 w 72"/>
                <a:gd name="T1" fmla="*/ 106 h 106"/>
                <a:gd name="T2" fmla="*/ 72 w 72"/>
                <a:gd name="T3" fmla="*/ 53 h 106"/>
                <a:gd name="T4" fmla="*/ 72 w 72"/>
                <a:gd name="T5" fmla="*/ 48 h 106"/>
                <a:gd name="T6" fmla="*/ 72 w 72"/>
                <a:gd name="T7" fmla="*/ 43 h 106"/>
                <a:gd name="T8" fmla="*/ 72 w 72"/>
                <a:gd name="T9" fmla="*/ 39 h 106"/>
                <a:gd name="T10" fmla="*/ 72 w 72"/>
                <a:gd name="T11" fmla="*/ 34 h 106"/>
                <a:gd name="T12" fmla="*/ 72 w 72"/>
                <a:gd name="T13" fmla="*/ 29 h 106"/>
                <a:gd name="T14" fmla="*/ 67 w 72"/>
                <a:gd name="T15" fmla="*/ 29 h 106"/>
                <a:gd name="T16" fmla="*/ 67 w 72"/>
                <a:gd name="T17" fmla="*/ 24 h 106"/>
                <a:gd name="T18" fmla="*/ 67 w 72"/>
                <a:gd name="T19" fmla="*/ 19 h 106"/>
                <a:gd name="T20" fmla="*/ 67 w 72"/>
                <a:gd name="T21" fmla="*/ 15 h 106"/>
                <a:gd name="T22" fmla="*/ 62 w 72"/>
                <a:gd name="T23" fmla="*/ 15 h 106"/>
                <a:gd name="T24" fmla="*/ 62 w 72"/>
                <a:gd name="T25" fmla="*/ 10 h 106"/>
                <a:gd name="T26" fmla="*/ 57 w 72"/>
                <a:gd name="T27" fmla="*/ 10 h 106"/>
                <a:gd name="T28" fmla="*/ 57 w 72"/>
                <a:gd name="T29" fmla="*/ 5 h 106"/>
                <a:gd name="T30" fmla="*/ 53 w 72"/>
                <a:gd name="T31" fmla="*/ 5 h 106"/>
                <a:gd name="T32" fmla="*/ 48 w 72"/>
                <a:gd name="T33" fmla="*/ 5 h 106"/>
                <a:gd name="T34" fmla="*/ 48 w 72"/>
                <a:gd name="T35" fmla="*/ 0 h 106"/>
                <a:gd name="T36" fmla="*/ 43 w 72"/>
                <a:gd name="T37" fmla="*/ 0 h 106"/>
                <a:gd name="T38" fmla="*/ 38 w 72"/>
                <a:gd name="T39" fmla="*/ 0 h 106"/>
                <a:gd name="T40" fmla="*/ 33 w 72"/>
                <a:gd name="T41" fmla="*/ 0 h 106"/>
                <a:gd name="T42" fmla="*/ 29 w 72"/>
                <a:gd name="T43" fmla="*/ 0 h 106"/>
                <a:gd name="T44" fmla="*/ 29 w 72"/>
                <a:gd name="T45" fmla="*/ 5 h 106"/>
                <a:gd name="T46" fmla="*/ 24 w 72"/>
                <a:gd name="T47" fmla="*/ 5 h 106"/>
                <a:gd name="T48" fmla="*/ 19 w 72"/>
                <a:gd name="T49" fmla="*/ 5 h 106"/>
                <a:gd name="T50" fmla="*/ 14 w 72"/>
                <a:gd name="T51" fmla="*/ 10 h 106"/>
                <a:gd name="T52" fmla="*/ 14 w 72"/>
                <a:gd name="T53" fmla="*/ 15 h 106"/>
                <a:gd name="T54" fmla="*/ 9 w 72"/>
                <a:gd name="T55" fmla="*/ 15 h 106"/>
                <a:gd name="T56" fmla="*/ 9 w 72"/>
                <a:gd name="T57" fmla="*/ 19 h 106"/>
                <a:gd name="T58" fmla="*/ 5 w 72"/>
                <a:gd name="T59" fmla="*/ 24 h 106"/>
                <a:gd name="T60" fmla="*/ 5 w 72"/>
                <a:gd name="T61" fmla="*/ 29 h 106"/>
                <a:gd name="T62" fmla="*/ 5 w 72"/>
                <a:gd name="T63" fmla="*/ 34 h 106"/>
                <a:gd name="T64" fmla="*/ 5 w 72"/>
                <a:gd name="T65" fmla="*/ 39 h 106"/>
                <a:gd name="T66" fmla="*/ 5 w 72"/>
                <a:gd name="T67" fmla="*/ 43 h 106"/>
                <a:gd name="T68" fmla="*/ 5 w 72"/>
                <a:gd name="T69" fmla="*/ 48 h 106"/>
                <a:gd name="T70" fmla="*/ 5 w 72"/>
                <a:gd name="T71" fmla="*/ 53 h 106"/>
                <a:gd name="T72" fmla="*/ 0 w 72"/>
                <a:gd name="T73" fmla="*/ 53 h 106"/>
                <a:gd name="T74" fmla="*/ 0 w 72"/>
                <a:gd name="T75" fmla="*/ 58 h 106"/>
                <a:gd name="T76" fmla="*/ 0 w 72"/>
                <a:gd name="T77" fmla="*/ 106 h 106"/>
                <a:gd name="T78" fmla="*/ 72 w 72"/>
                <a:gd name="T7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106">
                  <a:moveTo>
                    <a:pt x="72" y="106"/>
                  </a:moveTo>
                  <a:lnTo>
                    <a:pt x="72" y="53"/>
                  </a:lnTo>
                  <a:lnTo>
                    <a:pt x="72" y="48"/>
                  </a:lnTo>
                  <a:lnTo>
                    <a:pt x="72" y="43"/>
                  </a:lnTo>
                  <a:lnTo>
                    <a:pt x="72" y="39"/>
                  </a:lnTo>
                  <a:lnTo>
                    <a:pt x="72" y="34"/>
                  </a:lnTo>
                  <a:lnTo>
                    <a:pt x="72" y="29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19"/>
                  </a:lnTo>
                  <a:lnTo>
                    <a:pt x="67" y="15"/>
                  </a:lnTo>
                  <a:lnTo>
                    <a:pt x="62" y="15"/>
                  </a:lnTo>
                  <a:lnTo>
                    <a:pt x="62" y="10"/>
                  </a:lnTo>
                  <a:lnTo>
                    <a:pt x="57" y="10"/>
                  </a:lnTo>
                  <a:lnTo>
                    <a:pt x="57" y="5"/>
                  </a:lnTo>
                  <a:lnTo>
                    <a:pt x="53" y="5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10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106"/>
                  </a:lnTo>
                  <a:lnTo>
                    <a:pt x="72" y="106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96"/>
            <p:cNvSpPr>
              <a:spLocks noChangeAspect="1"/>
            </p:cNvSpPr>
            <p:nvPr/>
          </p:nvSpPr>
          <p:spPr bwMode="auto">
            <a:xfrm>
              <a:off x="5301" y="4165"/>
              <a:ext cx="269" cy="269"/>
            </a:xfrm>
            <a:custGeom>
              <a:avLst/>
              <a:gdLst>
                <a:gd name="T0" fmla="*/ 0 w 269"/>
                <a:gd name="T1" fmla="*/ 269 h 269"/>
                <a:gd name="T2" fmla="*/ 111 w 269"/>
                <a:gd name="T3" fmla="*/ 202 h 269"/>
                <a:gd name="T4" fmla="*/ 111 w 269"/>
                <a:gd name="T5" fmla="*/ 187 h 269"/>
                <a:gd name="T6" fmla="*/ 111 w 269"/>
                <a:gd name="T7" fmla="*/ 178 h 269"/>
                <a:gd name="T8" fmla="*/ 111 w 269"/>
                <a:gd name="T9" fmla="*/ 168 h 269"/>
                <a:gd name="T10" fmla="*/ 106 w 269"/>
                <a:gd name="T11" fmla="*/ 163 h 269"/>
                <a:gd name="T12" fmla="*/ 101 w 269"/>
                <a:gd name="T13" fmla="*/ 159 h 269"/>
                <a:gd name="T14" fmla="*/ 101 w 269"/>
                <a:gd name="T15" fmla="*/ 149 h 269"/>
                <a:gd name="T16" fmla="*/ 91 w 269"/>
                <a:gd name="T17" fmla="*/ 144 h 269"/>
                <a:gd name="T18" fmla="*/ 87 w 269"/>
                <a:gd name="T19" fmla="*/ 139 h 269"/>
                <a:gd name="T20" fmla="*/ 82 w 269"/>
                <a:gd name="T21" fmla="*/ 135 h 269"/>
                <a:gd name="T22" fmla="*/ 72 w 269"/>
                <a:gd name="T23" fmla="*/ 130 h 269"/>
                <a:gd name="T24" fmla="*/ 0 w 269"/>
                <a:gd name="T25" fmla="*/ 0 h 269"/>
                <a:gd name="T26" fmla="*/ 82 w 269"/>
                <a:gd name="T27" fmla="*/ 53 h 269"/>
                <a:gd name="T28" fmla="*/ 87 w 269"/>
                <a:gd name="T29" fmla="*/ 58 h 269"/>
                <a:gd name="T30" fmla="*/ 96 w 269"/>
                <a:gd name="T31" fmla="*/ 63 h 269"/>
                <a:gd name="T32" fmla="*/ 101 w 269"/>
                <a:gd name="T33" fmla="*/ 67 h 269"/>
                <a:gd name="T34" fmla="*/ 106 w 269"/>
                <a:gd name="T35" fmla="*/ 72 h 269"/>
                <a:gd name="T36" fmla="*/ 111 w 269"/>
                <a:gd name="T37" fmla="*/ 77 h 269"/>
                <a:gd name="T38" fmla="*/ 111 w 269"/>
                <a:gd name="T39" fmla="*/ 87 h 269"/>
                <a:gd name="T40" fmla="*/ 115 w 269"/>
                <a:gd name="T41" fmla="*/ 91 h 269"/>
                <a:gd name="T42" fmla="*/ 115 w 269"/>
                <a:gd name="T43" fmla="*/ 82 h 269"/>
                <a:gd name="T44" fmla="*/ 120 w 269"/>
                <a:gd name="T45" fmla="*/ 72 h 269"/>
                <a:gd name="T46" fmla="*/ 120 w 269"/>
                <a:gd name="T47" fmla="*/ 63 h 269"/>
                <a:gd name="T48" fmla="*/ 125 w 269"/>
                <a:gd name="T49" fmla="*/ 58 h 269"/>
                <a:gd name="T50" fmla="*/ 130 w 269"/>
                <a:gd name="T51" fmla="*/ 48 h 269"/>
                <a:gd name="T52" fmla="*/ 135 w 269"/>
                <a:gd name="T53" fmla="*/ 43 h 269"/>
                <a:gd name="T54" fmla="*/ 139 w 269"/>
                <a:gd name="T55" fmla="*/ 39 h 269"/>
                <a:gd name="T56" fmla="*/ 149 w 269"/>
                <a:gd name="T57" fmla="*/ 34 h 269"/>
                <a:gd name="T58" fmla="*/ 154 w 269"/>
                <a:gd name="T59" fmla="*/ 29 h 269"/>
                <a:gd name="T60" fmla="*/ 163 w 269"/>
                <a:gd name="T61" fmla="*/ 29 h 269"/>
                <a:gd name="T62" fmla="*/ 168 w 269"/>
                <a:gd name="T63" fmla="*/ 24 h 269"/>
                <a:gd name="T64" fmla="*/ 178 w 269"/>
                <a:gd name="T65" fmla="*/ 24 h 269"/>
                <a:gd name="T66" fmla="*/ 187 w 269"/>
                <a:gd name="T67" fmla="*/ 24 h 269"/>
                <a:gd name="T68" fmla="*/ 197 w 269"/>
                <a:gd name="T69" fmla="*/ 24 h 269"/>
                <a:gd name="T70" fmla="*/ 207 w 269"/>
                <a:gd name="T71" fmla="*/ 24 h 269"/>
                <a:gd name="T72" fmla="*/ 216 w 269"/>
                <a:gd name="T73" fmla="*/ 29 h 269"/>
                <a:gd name="T74" fmla="*/ 226 w 269"/>
                <a:gd name="T75" fmla="*/ 29 h 269"/>
                <a:gd name="T76" fmla="*/ 231 w 269"/>
                <a:gd name="T77" fmla="*/ 34 h 269"/>
                <a:gd name="T78" fmla="*/ 235 w 269"/>
                <a:gd name="T79" fmla="*/ 39 h 269"/>
                <a:gd name="T80" fmla="*/ 240 w 269"/>
                <a:gd name="T81" fmla="*/ 43 h 269"/>
                <a:gd name="T82" fmla="*/ 250 w 269"/>
                <a:gd name="T83" fmla="*/ 48 h 269"/>
                <a:gd name="T84" fmla="*/ 255 w 269"/>
                <a:gd name="T85" fmla="*/ 53 h 269"/>
                <a:gd name="T86" fmla="*/ 259 w 269"/>
                <a:gd name="T87" fmla="*/ 58 h 269"/>
                <a:gd name="T88" fmla="*/ 259 w 269"/>
                <a:gd name="T89" fmla="*/ 67 h 269"/>
                <a:gd name="T90" fmla="*/ 264 w 269"/>
                <a:gd name="T91" fmla="*/ 72 h 269"/>
                <a:gd name="T92" fmla="*/ 264 w 269"/>
                <a:gd name="T93" fmla="*/ 82 h 269"/>
                <a:gd name="T94" fmla="*/ 264 w 269"/>
                <a:gd name="T95" fmla="*/ 91 h 269"/>
                <a:gd name="T96" fmla="*/ 269 w 269"/>
                <a:gd name="T97" fmla="*/ 96 h 269"/>
                <a:gd name="T98" fmla="*/ 269 w 269"/>
                <a:gd name="T99" fmla="*/ 106 h 269"/>
                <a:gd name="T100" fmla="*/ 269 w 269"/>
                <a:gd name="T101" fmla="*/ 115 h 269"/>
                <a:gd name="T102" fmla="*/ 269 w 269"/>
                <a:gd name="T103" fmla="*/ 125 h 269"/>
                <a:gd name="T104" fmla="*/ 269 w 269"/>
                <a:gd name="T105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9" h="269">
                  <a:moveTo>
                    <a:pt x="269" y="269"/>
                  </a:moveTo>
                  <a:lnTo>
                    <a:pt x="0" y="269"/>
                  </a:lnTo>
                  <a:lnTo>
                    <a:pt x="0" y="202"/>
                  </a:lnTo>
                  <a:lnTo>
                    <a:pt x="111" y="202"/>
                  </a:lnTo>
                  <a:lnTo>
                    <a:pt x="111" y="192"/>
                  </a:lnTo>
                  <a:lnTo>
                    <a:pt x="111" y="187"/>
                  </a:lnTo>
                  <a:lnTo>
                    <a:pt x="111" y="183"/>
                  </a:lnTo>
                  <a:lnTo>
                    <a:pt x="111" y="178"/>
                  </a:lnTo>
                  <a:lnTo>
                    <a:pt x="111" y="173"/>
                  </a:lnTo>
                  <a:lnTo>
                    <a:pt x="111" y="168"/>
                  </a:lnTo>
                  <a:lnTo>
                    <a:pt x="106" y="168"/>
                  </a:lnTo>
                  <a:lnTo>
                    <a:pt x="106" y="163"/>
                  </a:lnTo>
                  <a:lnTo>
                    <a:pt x="106" y="159"/>
                  </a:lnTo>
                  <a:lnTo>
                    <a:pt x="101" y="159"/>
                  </a:lnTo>
                  <a:lnTo>
                    <a:pt x="101" y="154"/>
                  </a:lnTo>
                  <a:lnTo>
                    <a:pt x="101" y="149"/>
                  </a:lnTo>
                  <a:lnTo>
                    <a:pt x="96" y="149"/>
                  </a:lnTo>
                  <a:lnTo>
                    <a:pt x="91" y="144"/>
                  </a:lnTo>
                  <a:lnTo>
                    <a:pt x="87" y="144"/>
                  </a:lnTo>
                  <a:lnTo>
                    <a:pt x="87" y="139"/>
                  </a:lnTo>
                  <a:lnTo>
                    <a:pt x="82" y="139"/>
                  </a:lnTo>
                  <a:lnTo>
                    <a:pt x="82" y="135"/>
                  </a:lnTo>
                  <a:lnTo>
                    <a:pt x="77" y="135"/>
                  </a:lnTo>
                  <a:lnTo>
                    <a:pt x="72" y="130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7" y="53"/>
                  </a:lnTo>
                  <a:lnTo>
                    <a:pt x="82" y="53"/>
                  </a:lnTo>
                  <a:lnTo>
                    <a:pt x="82" y="58"/>
                  </a:lnTo>
                  <a:lnTo>
                    <a:pt x="87" y="58"/>
                  </a:lnTo>
                  <a:lnTo>
                    <a:pt x="91" y="63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101" y="67"/>
                  </a:lnTo>
                  <a:lnTo>
                    <a:pt x="101" y="72"/>
                  </a:lnTo>
                  <a:lnTo>
                    <a:pt x="106" y="72"/>
                  </a:lnTo>
                  <a:lnTo>
                    <a:pt x="106" y="77"/>
                  </a:lnTo>
                  <a:lnTo>
                    <a:pt x="111" y="77"/>
                  </a:lnTo>
                  <a:lnTo>
                    <a:pt x="111" y="82"/>
                  </a:lnTo>
                  <a:lnTo>
                    <a:pt x="111" y="87"/>
                  </a:lnTo>
                  <a:lnTo>
                    <a:pt x="115" y="87"/>
                  </a:lnTo>
                  <a:lnTo>
                    <a:pt x="115" y="91"/>
                  </a:lnTo>
                  <a:lnTo>
                    <a:pt x="115" y="87"/>
                  </a:lnTo>
                  <a:lnTo>
                    <a:pt x="115" y="82"/>
                  </a:lnTo>
                  <a:lnTo>
                    <a:pt x="115" y="77"/>
                  </a:lnTo>
                  <a:lnTo>
                    <a:pt x="120" y="72"/>
                  </a:lnTo>
                  <a:lnTo>
                    <a:pt x="120" y="67"/>
                  </a:lnTo>
                  <a:lnTo>
                    <a:pt x="120" y="63"/>
                  </a:lnTo>
                  <a:lnTo>
                    <a:pt x="125" y="63"/>
                  </a:lnTo>
                  <a:lnTo>
                    <a:pt x="125" y="58"/>
                  </a:lnTo>
                  <a:lnTo>
                    <a:pt x="130" y="53"/>
                  </a:lnTo>
                  <a:lnTo>
                    <a:pt x="130" y="48"/>
                  </a:lnTo>
                  <a:lnTo>
                    <a:pt x="135" y="48"/>
                  </a:lnTo>
                  <a:lnTo>
                    <a:pt x="135" y="43"/>
                  </a:lnTo>
                  <a:lnTo>
                    <a:pt x="139" y="43"/>
                  </a:lnTo>
                  <a:lnTo>
                    <a:pt x="139" y="39"/>
                  </a:lnTo>
                  <a:lnTo>
                    <a:pt x="144" y="39"/>
                  </a:lnTo>
                  <a:lnTo>
                    <a:pt x="149" y="34"/>
                  </a:lnTo>
                  <a:lnTo>
                    <a:pt x="154" y="34"/>
                  </a:lnTo>
                  <a:lnTo>
                    <a:pt x="154" y="29"/>
                  </a:lnTo>
                  <a:lnTo>
                    <a:pt x="159" y="29"/>
                  </a:lnTo>
                  <a:lnTo>
                    <a:pt x="163" y="29"/>
                  </a:lnTo>
                  <a:lnTo>
                    <a:pt x="168" y="29"/>
                  </a:lnTo>
                  <a:lnTo>
                    <a:pt x="168" y="24"/>
                  </a:lnTo>
                  <a:lnTo>
                    <a:pt x="173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7" y="24"/>
                  </a:lnTo>
                  <a:lnTo>
                    <a:pt x="192" y="24"/>
                  </a:lnTo>
                  <a:lnTo>
                    <a:pt x="197" y="24"/>
                  </a:lnTo>
                  <a:lnTo>
                    <a:pt x="202" y="24"/>
                  </a:lnTo>
                  <a:lnTo>
                    <a:pt x="207" y="24"/>
                  </a:lnTo>
                  <a:lnTo>
                    <a:pt x="211" y="24"/>
                  </a:lnTo>
                  <a:lnTo>
                    <a:pt x="216" y="29"/>
                  </a:lnTo>
                  <a:lnTo>
                    <a:pt x="221" y="29"/>
                  </a:lnTo>
                  <a:lnTo>
                    <a:pt x="226" y="29"/>
                  </a:lnTo>
                  <a:lnTo>
                    <a:pt x="226" y="34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35" y="39"/>
                  </a:lnTo>
                  <a:lnTo>
                    <a:pt x="240" y="39"/>
                  </a:lnTo>
                  <a:lnTo>
                    <a:pt x="240" y="43"/>
                  </a:lnTo>
                  <a:lnTo>
                    <a:pt x="245" y="43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8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59" y="67"/>
                  </a:lnTo>
                  <a:lnTo>
                    <a:pt x="259" y="72"/>
                  </a:lnTo>
                  <a:lnTo>
                    <a:pt x="264" y="72"/>
                  </a:lnTo>
                  <a:lnTo>
                    <a:pt x="264" y="77"/>
                  </a:lnTo>
                  <a:lnTo>
                    <a:pt x="264" y="82"/>
                  </a:lnTo>
                  <a:lnTo>
                    <a:pt x="264" y="87"/>
                  </a:lnTo>
                  <a:lnTo>
                    <a:pt x="264" y="91"/>
                  </a:lnTo>
                  <a:lnTo>
                    <a:pt x="264" y="96"/>
                  </a:lnTo>
                  <a:lnTo>
                    <a:pt x="269" y="96"/>
                  </a:lnTo>
                  <a:lnTo>
                    <a:pt x="269" y="101"/>
                  </a:lnTo>
                  <a:lnTo>
                    <a:pt x="269" y="106"/>
                  </a:lnTo>
                  <a:lnTo>
                    <a:pt x="269" y="111"/>
                  </a:lnTo>
                  <a:lnTo>
                    <a:pt x="269" y="115"/>
                  </a:lnTo>
                  <a:lnTo>
                    <a:pt x="269" y="120"/>
                  </a:lnTo>
                  <a:lnTo>
                    <a:pt x="269" y="125"/>
                  </a:lnTo>
                  <a:lnTo>
                    <a:pt x="269" y="130"/>
                  </a:lnTo>
                  <a:lnTo>
                    <a:pt x="269" y="26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97"/>
            <p:cNvSpPr>
              <a:spLocks noChangeAspect="1"/>
            </p:cNvSpPr>
            <p:nvPr/>
          </p:nvSpPr>
          <p:spPr bwMode="auto">
            <a:xfrm>
              <a:off x="5455" y="4261"/>
              <a:ext cx="67" cy="106"/>
            </a:xfrm>
            <a:custGeom>
              <a:avLst/>
              <a:gdLst>
                <a:gd name="T0" fmla="*/ 67 w 67"/>
                <a:gd name="T1" fmla="*/ 106 h 106"/>
                <a:gd name="T2" fmla="*/ 67 w 67"/>
                <a:gd name="T3" fmla="*/ 53 h 106"/>
                <a:gd name="T4" fmla="*/ 67 w 67"/>
                <a:gd name="T5" fmla="*/ 48 h 106"/>
                <a:gd name="T6" fmla="*/ 67 w 67"/>
                <a:gd name="T7" fmla="*/ 43 h 106"/>
                <a:gd name="T8" fmla="*/ 67 w 67"/>
                <a:gd name="T9" fmla="*/ 39 h 106"/>
                <a:gd name="T10" fmla="*/ 67 w 67"/>
                <a:gd name="T11" fmla="*/ 34 h 106"/>
                <a:gd name="T12" fmla="*/ 67 w 67"/>
                <a:gd name="T13" fmla="*/ 29 h 106"/>
                <a:gd name="T14" fmla="*/ 67 w 67"/>
                <a:gd name="T15" fmla="*/ 24 h 106"/>
                <a:gd name="T16" fmla="*/ 62 w 67"/>
                <a:gd name="T17" fmla="*/ 24 h 106"/>
                <a:gd name="T18" fmla="*/ 62 w 67"/>
                <a:gd name="T19" fmla="*/ 19 h 106"/>
                <a:gd name="T20" fmla="*/ 62 w 67"/>
                <a:gd name="T21" fmla="*/ 15 h 106"/>
                <a:gd name="T22" fmla="*/ 57 w 67"/>
                <a:gd name="T23" fmla="*/ 10 h 106"/>
                <a:gd name="T24" fmla="*/ 53 w 67"/>
                <a:gd name="T25" fmla="*/ 5 h 106"/>
                <a:gd name="T26" fmla="*/ 48 w 67"/>
                <a:gd name="T27" fmla="*/ 5 h 106"/>
                <a:gd name="T28" fmla="*/ 43 w 67"/>
                <a:gd name="T29" fmla="*/ 5 h 106"/>
                <a:gd name="T30" fmla="*/ 43 w 67"/>
                <a:gd name="T31" fmla="*/ 0 h 106"/>
                <a:gd name="T32" fmla="*/ 38 w 67"/>
                <a:gd name="T33" fmla="*/ 0 h 106"/>
                <a:gd name="T34" fmla="*/ 33 w 67"/>
                <a:gd name="T35" fmla="*/ 0 h 106"/>
                <a:gd name="T36" fmla="*/ 29 w 67"/>
                <a:gd name="T37" fmla="*/ 0 h 106"/>
                <a:gd name="T38" fmla="*/ 24 w 67"/>
                <a:gd name="T39" fmla="*/ 0 h 106"/>
                <a:gd name="T40" fmla="*/ 24 w 67"/>
                <a:gd name="T41" fmla="*/ 5 h 106"/>
                <a:gd name="T42" fmla="*/ 19 w 67"/>
                <a:gd name="T43" fmla="*/ 5 h 106"/>
                <a:gd name="T44" fmla="*/ 14 w 67"/>
                <a:gd name="T45" fmla="*/ 5 h 106"/>
                <a:gd name="T46" fmla="*/ 14 w 67"/>
                <a:gd name="T47" fmla="*/ 10 h 106"/>
                <a:gd name="T48" fmla="*/ 9 w 67"/>
                <a:gd name="T49" fmla="*/ 10 h 106"/>
                <a:gd name="T50" fmla="*/ 9 w 67"/>
                <a:gd name="T51" fmla="*/ 15 h 106"/>
                <a:gd name="T52" fmla="*/ 5 w 67"/>
                <a:gd name="T53" fmla="*/ 15 h 106"/>
                <a:gd name="T54" fmla="*/ 5 w 67"/>
                <a:gd name="T55" fmla="*/ 19 h 106"/>
                <a:gd name="T56" fmla="*/ 5 w 67"/>
                <a:gd name="T57" fmla="*/ 24 h 106"/>
                <a:gd name="T58" fmla="*/ 0 w 67"/>
                <a:gd name="T59" fmla="*/ 24 h 106"/>
                <a:gd name="T60" fmla="*/ 0 w 67"/>
                <a:gd name="T61" fmla="*/ 29 h 106"/>
                <a:gd name="T62" fmla="*/ 0 w 67"/>
                <a:gd name="T63" fmla="*/ 34 h 106"/>
                <a:gd name="T64" fmla="*/ 0 w 67"/>
                <a:gd name="T65" fmla="*/ 39 h 106"/>
                <a:gd name="T66" fmla="*/ 0 w 67"/>
                <a:gd name="T67" fmla="*/ 43 h 106"/>
                <a:gd name="T68" fmla="*/ 0 w 67"/>
                <a:gd name="T69" fmla="*/ 48 h 106"/>
                <a:gd name="T70" fmla="*/ 0 w 67"/>
                <a:gd name="T71" fmla="*/ 53 h 106"/>
                <a:gd name="T72" fmla="*/ 0 w 67"/>
                <a:gd name="T73" fmla="*/ 58 h 106"/>
                <a:gd name="T74" fmla="*/ 0 w 67"/>
                <a:gd name="T75" fmla="*/ 106 h 106"/>
                <a:gd name="T76" fmla="*/ 67 w 67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06">
                  <a:moveTo>
                    <a:pt x="67" y="106"/>
                  </a:moveTo>
                  <a:lnTo>
                    <a:pt x="67" y="53"/>
                  </a:lnTo>
                  <a:lnTo>
                    <a:pt x="67" y="48"/>
                  </a:lnTo>
                  <a:lnTo>
                    <a:pt x="67" y="43"/>
                  </a:lnTo>
                  <a:lnTo>
                    <a:pt x="67" y="39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2" y="24"/>
                  </a:lnTo>
                  <a:lnTo>
                    <a:pt x="62" y="19"/>
                  </a:lnTo>
                  <a:lnTo>
                    <a:pt x="62" y="15"/>
                  </a:lnTo>
                  <a:lnTo>
                    <a:pt x="57" y="10"/>
                  </a:lnTo>
                  <a:lnTo>
                    <a:pt x="53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106"/>
                  </a:lnTo>
                  <a:lnTo>
                    <a:pt x="67" y="106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98"/>
            <p:cNvSpPr>
              <a:spLocks noChangeAspect="1"/>
            </p:cNvSpPr>
            <p:nvPr/>
          </p:nvSpPr>
          <p:spPr bwMode="auto">
            <a:xfrm>
              <a:off x="1658" y="1714"/>
              <a:ext cx="2813" cy="4120"/>
            </a:xfrm>
            <a:custGeom>
              <a:avLst/>
              <a:gdLst>
                <a:gd name="T0" fmla="*/ 1699 w 2813"/>
                <a:gd name="T1" fmla="*/ 4120 h 4120"/>
                <a:gd name="T2" fmla="*/ 1248 w 2813"/>
                <a:gd name="T3" fmla="*/ 4077 h 4120"/>
                <a:gd name="T4" fmla="*/ 974 w 2813"/>
                <a:gd name="T5" fmla="*/ 3972 h 4120"/>
                <a:gd name="T6" fmla="*/ 758 w 2813"/>
                <a:gd name="T7" fmla="*/ 3852 h 4120"/>
                <a:gd name="T8" fmla="*/ 504 w 2813"/>
                <a:gd name="T9" fmla="*/ 3641 h 4120"/>
                <a:gd name="T10" fmla="*/ 326 w 2813"/>
                <a:gd name="T11" fmla="*/ 3435 h 4120"/>
                <a:gd name="T12" fmla="*/ 168 w 2813"/>
                <a:gd name="T13" fmla="*/ 3180 h 4120"/>
                <a:gd name="T14" fmla="*/ 57 w 2813"/>
                <a:gd name="T15" fmla="*/ 2859 h 4120"/>
                <a:gd name="T16" fmla="*/ 0 w 2813"/>
                <a:gd name="T17" fmla="*/ 2533 h 4120"/>
                <a:gd name="T18" fmla="*/ 19 w 2813"/>
                <a:gd name="T19" fmla="*/ 2250 h 4120"/>
                <a:gd name="T20" fmla="*/ 57 w 2813"/>
                <a:gd name="T21" fmla="*/ 1919 h 4120"/>
                <a:gd name="T22" fmla="*/ 129 w 2813"/>
                <a:gd name="T23" fmla="*/ 1665 h 4120"/>
                <a:gd name="T24" fmla="*/ 225 w 2813"/>
                <a:gd name="T25" fmla="*/ 1410 h 4120"/>
                <a:gd name="T26" fmla="*/ 374 w 2813"/>
                <a:gd name="T27" fmla="*/ 1137 h 4120"/>
                <a:gd name="T28" fmla="*/ 552 w 2813"/>
                <a:gd name="T29" fmla="*/ 883 h 4120"/>
                <a:gd name="T30" fmla="*/ 720 w 2813"/>
                <a:gd name="T31" fmla="*/ 705 h 4120"/>
                <a:gd name="T32" fmla="*/ 917 w 2813"/>
                <a:gd name="T33" fmla="*/ 514 h 4120"/>
                <a:gd name="T34" fmla="*/ 1123 w 2813"/>
                <a:gd name="T35" fmla="*/ 365 h 4120"/>
                <a:gd name="T36" fmla="*/ 1310 w 2813"/>
                <a:gd name="T37" fmla="*/ 259 h 4120"/>
                <a:gd name="T38" fmla="*/ 1502 w 2813"/>
                <a:gd name="T39" fmla="*/ 178 h 4120"/>
                <a:gd name="T40" fmla="*/ 1723 w 2813"/>
                <a:gd name="T41" fmla="*/ 91 h 4120"/>
                <a:gd name="T42" fmla="*/ 1968 w 2813"/>
                <a:gd name="T43" fmla="*/ 34 h 4120"/>
                <a:gd name="T44" fmla="*/ 2222 w 2813"/>
                <a:gd name="T45" fmla="*/ 15 h 4120"/>
                <a:gd name="T46" fmla="*/ 2477 w 2813"/>
                <a:gd name="T47" fmla="*/ 0 h 4120"/>
                <a:gd name="T48" fmla="*/ 2813 w 2813"/>
                <a:gd name="T49" fmla="*/ 24 h 4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13" h="4120">
                  <a:moveTo>
                    <a:pt x="1699" y="4120"/>
                  </a:moveTo>
                  <a:lnTo>
                    <a:pt x="1248" y="4077"/>
                  </a:lnTo>
                  <a:lnTo>
                    <a:pt x="974" y="3972"/>
                  </a:lnTo>
                  <a:lnTo>
                    <a:pt x="758" y="3852"/>
                  </a:lnTo>
                  <a:lnTo>
                    <a:pt x="504" y="3641"/>
                  </a:lnTo>
                  <a:lnTo>
                    <a:pt x="326" y="3435"/>
                  </a:lnTo>
                  <a:lnTo>
                    <a:pt x="168" y="3180"/>
                  </a:lnTo>
                  <a:lnTo>
                    <a:pt x="57" y="2859"/>
                  </a:lnTo>
                  <a:lnTo>
                    <a:pt x="0" y="2533"/>
                  </a:lnTo>
                  <a:lnTo>
                    <a:pt x="19" y="2250"/>
                  </a:lnTo>
                  <a:lnTo>
                    <a:pt x="57" y="1919"/>
                  </a:lnTo>
                  <a:lnTo>
                    <a:pt x="129" y="1665"/>
                  </a:lnTo>
                  <a:lnTo>
                    <a:pt x="225" y="1410"/>
                  </a:lnTo>
                  <a:lnTo>
                    <a:pt x="374" y="1137"/>
                  </a:lnTo>
                  <a:lnTo>
                    <a:pt x="552" y="883"/>
                  </a:lnTo>
                  <a:lnTo>
                    <a:pt x="720" y="705"/>
                  </a:lnTo>
                  <a:lnTo>
                    <a:pt x="917" y="514"/>
                  </a:lnTo>
                  <a:lnTo>
                    <a:pt x="1123" y="365"/>
                  </a:lnTo>
                  <a:lnTo>
                    <a:pt x="1310" y="259"/>
                  </a:lnTo>
                  <a:lnTo>
                    <a:pt x="1502" y="178"/>
                  </a:lnTo>
                  <a:lnTo>
                    <a:pt x="1723" y="91"/>
                  </a:lnTo>
                  <a:lnTo>
                    <a:pt x="1968" y="34"/>
                  </a:lnTo>
                  <a:lnTo>
                    <a:pt x="2222" y="15"/>
                  </a:lnTo>
                  <a:lnTo>
                    <a:pt x="2477" y="0"/>
                  </a:lnTo>
                  <a:lnTo>
                    <a:pt x="2813" y="2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99"/>
            <p:cNvSpPr>
              <a:spLocks noChangeAspect="1" noEditPoints="1"/>
            </p:cNvSpPr>
            <p:nvPr/>
          </p:nvSpPr>
          <p:spPr bwMode="auto">
            <a:xfrm>
              <a:off x="2944" y="6093"/>
              <a:ext cx="279" cy="283"/>
            </a:xfrm>
            <a:custGeom>
              <a:avLst/>
              <a:gdLst>
                <a:gd name="T0" fmla="*/ 274 w 279"/>
                <a:gd name="T1" fmla="*/ 178 h 283"/>
                <a:gd name="T2" fmla="*/ 264 w 279"/>
                <a:gd name="T3" fmla="*/ 202 h 283"/>
                <a:gd name="T4" fmla="*/ 255 w 279"/>
                <a:gd name="T5" fmla="*/ 221 h 283"/>
                <a:gd name="T6" fmla="*/ 240 w 279"/>
                <a:gd name="T7" fmla="*/ 240 h 283"/>
                <a:gd name="T8" fmla="*/ 216 w 279"/>
                <a:gd name="T9" fmla="*/ 259 h 283"/>
                <a:gd name="T10" fmla="*/ 202 w 279"/>
                <a:gd name="T11" fmla="*/ 269 h 283"/>
                <a:gd name="T12" fmla="*/ 183 w 279"/>
                <a:gd name="T13" fmla="*/ 274 h 283"/>
                <a:gd name="T14" fmla="*/ 163 w 279"/>
                <a:gd name="T15" fmla="*/ 279 h 283"/>
                <a:gd name="T16" fmla="*/ 139 w 279"/>
                <a:gd name="T17" fmla="*/ 283 h 283"/>
                <a:gd name="T18" fmla="*/ 115 w 279"/>
                <a:gd name="T19" fmla="*/ 279 h 283"/>
                <a:gd name="T20" fmla="*/ 91 w 279"/>
                <a:gd name="T21" fmla="*/ 274 h 283"/>
                <a:gd name="T22" fmla="*/ 72 w 279"/>
                <a:gd name="T23" fmla="*/ 264 h 283"/>
                <a:gd name="T24" fmla="*/ 53 w 279"/>
                <a:gd name="T25" fmla="*/ 255 h 283"/>
                <a:gd name="T26" fmla="*/ 39 w 279"/>
                <a:gd name="T27" fmla="*/ 240 h 283"/>
                <a:gd name="T28" fmla="*/ 19 w 279"/>
                <a:gd name="T29" fmla="*/ 221 h 283"/>
                <a:gd name="T30" fmla="*/ 10 w 279"/>
                <a:gd name="T31" fmla="*/ 197 h 283"/>
                <a:gd name="T32" fmla="*/ 5 w 279"/>
                <a:gd name="T33" fmla="*/ 178 h 283"/>
                <a:gd name="T34" fmla="*/ 0 w 279"/>
                <a:gd name="T35" fmla="*/ 154 h 283"/>
                <a:gd name="T36" fmla="*/ 0 w 279"/>
                <a:gd name="T37" fmla="*/ 130 h 283"/>
                <a:gd name="T38" fmla="*/ 5 w 279"/>
                <a:gd name="T39" fmla="*/ 106 h 283"/>
                <a:gd name="T40" fmla="*/ 10 w 279"/>
                <a:gd name="T41" fmla="*/ 82 h 283"/>
                <a:gd name="T42" fmla="*/ 19 w 279"/>
                <a:gd name="T43" fmla="*/ 68 h 283"/>
                <a:gd name="T44" fmla="*/ 29 w 279"/>
                <a:gd name="T45" fmla="*/ 48 h 283"/>
                <a:gd name="T46" fmla="*/ 43 w 279"/>
                <a:gd name="T47" fmla="*/ 39 h 283"/>
                <a:gd name="T48" fmla="*/ 53 w 279"/>
                <a:gd name="T49" fmla="*/ 24 h 283"/>
                <a:gd name="T50" fmla="*/ 72 w 279"/>
                <a:gd name="T51" fmla="*/ 15 h 283"/>
                <a:gd name="T52" fmla="*/ 96 w 279"/>
                <a:gd name="T53" fmla="*/ 5 h 283"/>
                <a:gd name="T54" fmla="*/ 120 w 279"/>
                <a:gd name="T55" fmla="*/ 0 h 283"/>
                <a:gd name="T56" fmla="*/ 144 w 279"/>
                <a:gd name="T57" fmla="*/ 0 h 283"/>
                <a:gd name="T58" fmla="*/ 168 w 279"/>
                <a:gd name="T59" fmla="*/ 5 h 283"/>
                <a:gd name="T60" fmla="*/ 192 w 279"/>
                <a:gd name="T61" fmla="*/ 10 h 283"/>
                <a:gd name="T62" fmla="*/ 216 w 279"/>
                <a:gd name="T63" fmla="*/ 20 h 283"/>
                <a:gd name="T64" fmla="*/ 231 w 279"/>
                <a:gd name="T65" fmla="*/ 29 h 283"/>
                <a:gd name="T66" fmla="*/ 250 w 279"/>
                <a:gd name="T67" fmla="*/ 48 h 283"/>
                <a:gd name="T68" fmla="*/ 259 w 279"/>
                <a:gd name="T69" fmla="*/ 63 h 283"/>
                <a:gd name="T70" fmla="*/ 269 w 279"/>
                <a:gd name="T71" fmla="*/ 82 h 283"/>
                <a:gd name="T72" fmla="*/ 274 w 279"/>
                <a:gd name="T73" fmla="*/ 106 h 283"/>
                <a:gd name="T74" fmla="*/ 279 w 279"/>
                <a:gd name="T75" fmla="*/ 125 h 283"/>
                <a:gd name="T76" fmla="*/ 279 w 279"/>
                <a:gd name="T77" fmla="*/ 149 h 283"/>
                <a:gd name="T78" fmla="*/ 207 w 279"/>
                <a:gd name="T79" fmla="*/ 144 h 283"/>
                <a:gd name="T80" fmla="*/ 207 w 279"/>
                <a:gd name="T81" fmla="*/ 120 h 283"/>
                <a:gd name="T82" fmla="*/ 202 w 279"/>
                <a:gd name="T83" fmla="*/ 101 h 283"/>
                <a:gd name="T84" fmla="*/ 192 w 279"/>
                <a:gd name="T85" fmla="*/ 87 h 283"/>
                <a:gd name="T86" fmla="*/ 183 w 279"/>
                <a:gd name="T87" fmla="*/ 72 h 283"/>
                <a:gd name="T88" fmla="*/ 163 w 279"/>
                <a:gd name="T89" fmla="*/ 63 h 283"/>
                <a:gd name="T90" fmla="*/ 144 w 279"/>
                <a:gd name="T91" fmla="*/ 58 h 283"/>
                <a:gd name="T92" fmla="*/ 125 w 279"/>
                <a:gd name="T93" fmla="*/ 63 h 283"/>
                <a:gd name="T94" fmla="*/ 106 w 279"/>
                <a:gd name="T95" fmla="*/ 72 h 283"/>
                <a:gd name="T96" fmla="*/ 87 w 279"/>
                <a:gd name="T97" fmla="*/ 87 h 283"/>
                <a:gd name="T98" fmla="*/ 77 w 279"/>
                <a:gd name="T99" fmla="*/ 106 h 283"/>
                <a:gd name="T100" fmla="*/ 72 w 279"/>
                <a:gd name="T101" fmla="*/ 125 h 283"/>
                <a:gd name="T102" fmla="*/ 72 w 279"/>
                <a:gd name="T103" fmla="*/ 149 h 283"/>
                <a:gd name="T104" fmla="*/ 72 w 279"/>
                <a:gd name="T105" fmla="*/ 173 h 283"/>
                <a:gd name="T106" fmla="*/ 82 w 279"/>
                <a:gd name="T107" fmla="*/ 188 h 283"/>
                <a:gd name="T108" fmla="*/ 91 w 279"/>
                <a:gd name="T109" fmla="*/ 202 h 283"/>
                <a:gd name="T110" fmla="*/ 106 w 279"/>
                <a:gd name="T111" fmla="*/ 216 h 283"/>
                <a:gd name="T112" fmla="*/ 125 w 279"/>
                <a:gd name="T113" fmla="*/ 221 h 283"/>
                <a:gd name="T114" fmla="*/ 149 w 279"/>
                <a:gd name="T115" fmla="*/ 221 h 283"/>
                <a:gd name="T116" fmla="*/ 168 w 279"/>
                <a:gd name="T117" fmla="*/ 216 h 283"/>
                <a:gd name="T118" fmla="*/ 187 w 279"/>
                <a:gd name="T119" fmla="*/ 202 h 283"/>
                <a:gd name="T120" fmla="*/ 197 w 279"/>
                <a:gd name="T121" fmla="*/ 183 h 283"/>
                <a:gd name="T122" fmla="*/ 202 w 279"/>
                <a:gd name="T123" fmla="*/ 16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83">
                  <a:moveTo>
                    <a:pt x="279" y="164"/>
                  </a:moveTo>
                  <a:lnTo>
                    <a:pt x="274" y="164"/>
                  </a:lnTo>
                  <a:lnTo>
                    <a:pt x="274" y="168"/>
                  </a:lnTo>
                  <a:lnTo>
                    <a:pt x="274" y="173"/>
                  </a:lnTo>
                  <a:lnTo>
                    <a:pt x="274" y="178"/>
                  </a:lnTo>
                  <a:lnTo>
                    <a:pt x="274" y="183"/>
                  </a:lnTo>
                  <a:lnTo>
                    <a:pt x="269" y="188"/>
                  </a:lnTo>
                  <a:lnTo>
                    <a:pt x="269" y="192"/>
                  </a:lnTo>
                  <a:lnTo>
                    <a:pt x="269" y="197"/>
                  </a:lnTo>
                  <a:lnTo>
                    <a:pt x="264" y="202"/>
                  </a:lnTo>
                  <a:lnTo>
                    <a:pt x="264" y="207"/>
                  </a:lnTo>
                  <a:lnTo>
                    <a:pt x="259" y="211"/>
                  </a:lnTo>
                  <a:lnTo>
                    <a:pt x="259" y="216"/>
                  </a:lnTo>
                  <a:lnTo>
                    <a:pt x="255" y="216"/>
                  </a:lnTo>
                  <a:lnTo>
                    <a:pt x="255" y="221"/>
                  </a:lnTo>
                  <a:lnTo>
                    <a:pt x="255" y="226"/>
                  </a:lnTo>
                  <a:lnTo>
                    <a:pt x="250" y="226"/>
                  </a:lnTo>
                  <a:lnTo>
                    <a:pt x="250" y="231"/>
                  </a:lnTo>
                  <a:lnTo>
                    <a:pt x="245" y="235"/>
                  </a:lnTo>
                  <a:lnTo>
                    <a:pt x="240" y="240"/>
                  </a:lnTo>
                  <a:lnTo>
                    <a:pt x="235" y="245"/>
                  </a:lnTo>
                  <a:lnTo>
                    <a:pt x="231" y="250"/>
                  </a:lnTo>
                  <a:lnTo>
                    <a:pt x="226" y="255"/>
                  </a:lnTo>
                  <a:lnTo>
                    <a:pt x="221" y="259"/>
                  </a:lnTo>
                  <a:lnTo>
                    <a:pt x="216" y="259"/>
                  </a:lnTo>
                  <a:lnTo>
                    <a:pt x="216" y="264"/>
                  </a:lnTo>
                  <a:lnTo>
                    <a:pt x="211" y="264"/>
                  </a:lnTo>
                  <a:lnTo>
                    <a:pt x="207" y="264"/>
                  </a:lnTo>
                  <a:lnTo>
                    <a:pt x="207" y="269"/>
                  </a:lnTo>
                  <a:lnTo>
                    <a:pt x="202" y="269"/>
                  </a:lnTo>
                  <a:lnTo>
                    <a:pt x="197" y="269"/>
                  </a:lnTo>
                  <a:lnTo>
                    <a:pt x="197" y="274"/>
                  </a:lnTo>
                  <a:lnTo>
                    <a:pt x="192" y="274"/>
                  </a:lnTo>
                  <a:lnTo>
                    <a:pt x="187" y="274"/>
                  </a:lnTo>
                  <a:lnTo>
                    <a:pt x="183" y="274"/>
                  </a:lnTo>
                  <a:lnTo>
                    <a:pt x="183" y="279"/>
                  </a:lnTo>
                  <a:lnTo>
                    <a:pt x="178" y="279"/>
                  </a:lnTo>
                  <a:lnTo>
                    <a:pt x="173" y="279"/>
                  </a:lnTo>
                  <a:lnTo>
                    <a:pt x="168" y="279"/>
                  </a:lnTo>
                  <a:lnTo>
                    <a:pt x="163" y="279"/>
                  </a:lnTo>
                  <a:lnTo>
                    <a:pt x="159" y="283"/>
                  </a:lnTo>
                  <a:lnTo>
                    <a:pt x="154" y="283"/>
                  </a:lnTo>
                  <a:lnTo>
                    <a:pt x="149" y="283"/>
                  </a:lnTo>
                  <a:lnTo>
                    <a:pt x="144" y="283"/>
                  </a:lnTo>
                  <a:lnTo>
                    <a:pt x="139" y="283"/>
                  </a:lnTo>
                  <a:lnTo>
                    <a:pt x="135" y="283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79"/>
                  </a:lnTo>
                  <a:lnTo>
                    <a:pt x="115" y="279"/>
                  </a:lnTo>
                  <a:lnTo>
                    <a:pt x="111" y="279"/>
                  </a:lnTo>
                  <a:lnTo>
                    <a:pt x="106" y="279"/>
                  </a:lnTo>
                  <a:lnTo>
                    <a:pt x="101" y="279"/>
                  </a:lnTo>
                  <a:lnTo>
                    <a:pt x="96" y="274"/>
                  </a:lnTo>
                  <a:lnTo>
                    <a:pt x="91" y="274"/>
                  </a:lnTo>
                  <a:lnTo>
                    <a:pt x="87" y="274"/>
                  </a:lnTo>
                  <a:lnTo>
                    <a:pt x="82" y="269"/>
                  </a:lnTo>
                  <a:lnTo>
                    <a:pt x="77" y="269"/>
                  </a:lnTo>
                  <a:lnTo>
                    <a:pt x="72" y="269"/>
                  </a:lnTo>
                  <a:lnTo>
                    <a:pt x="72" y="264"/>
                  </a:lnTo>
                  <a:lnTo>
                    <a:pt x="67" y="264"/>
                  </a:lnTo>
                  <a:lnTo>
                    <a:pt x="63" y="264"/>
                  </a:lnTo>
                  <a:lnTo>
                    <a:pt x="63" y="259"/>
                  </a:lnTo>
                  <a:lnTo>
                    <a:pt x="58" y="259"/>
                  </a:lnTo>
                  <a:lnTo>
                    <a:pt x="53" y="255"/>
                  </a:lnTo>
                  <a:lnTo>
                    <a:pt x="48" y="250"/>
                  </a:lnTo>
                  <a:lnTo>
                    <a:pt x="43" y="250"/>
                  </a:lnTo>
                  <a:lnTo>
                    <a:pt x="43" y="245"/>
                  </a:lnTo>
                  <a:lnTo>
                    <a:pt x="39" y="245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4" y="235"/>
                  </a:lnTo>
                  <a:lnTo>
                    <a:pt x="29" y="231"/>
                  </a:lnTo>
                  <a:lnTo>
                    <a:pt x="24" y="226"/>
                  </a:lnTo>
                  <a:lnTo>
                    <a:pt x="19" y="221"/>
                  </a:lnTo>
                  <a:lnTo>
                    <a:pt x="19" y="216"/>
                  </a:lnTo>
                  <a:lnTo>
                    <a:pt x="15" y="211"/>
                  </a:lnTo>
                  <a:lnTo>
                    <a:pt x="15" y="207"/>
                  </a:lnTo>
                  <a:lnTo>
                    <a:pt x="10" y="202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5" y="183"/>
                  </a:lnTo>
                  <a:lnTo>
                    <a:pt x="5" y="178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10" y="92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5" y="82"/>
                  </a:lnTo>
                  <a:lnTo>
                    <a:pt x="15" y="77"/>
                  </a:lnTo>
                  <a:lnTo>
                    <a:pt x="15" y="72"/>
                  </a:lnTo>
                  <a:lnTo>
                    <a:pt x="19" y="72"/>
                  </a:lnTo>
                  <a:lnTo>
                    <a:pt x="19" y="68"/>
                  </a:lnTo>
                  <a:lnTo>
                    <a:pt x="19" y="63"/>
                  </a:lnTo>
                  <a:lnTo>
                    <a:pt x="24" y="63"/>
                  </a:lnTo>
                  <a:lnTo>
                    <a:pt x="24" y="58"/>
                  </a:lnTo>
                  <a:lnTo>
                    <a:pt x="29" y="53"/>
                  </a:lnTo>
                  <a:lnTo>
                    <a:pt x="29" y="48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8" y="24"/>
                  </a:lnTo>
                  <a:lnTo>
                    <a:pt x="63" y="24"/>
                  </a:lnTo>
                  <a:lnTo>
                    <a:pt x="63" y="20"/>
                  </a:lnTo>
                  <a:lnTo>
                    <a:pt x="67" y="20"/>
                  </a:lnTo>
                  <a:lnTo>
                    <a:pt x="72" y="15"/>
                  </a:lnTo>
                  <a:lnTo>
                    <a:pt x="77" y="15"/>
                  </a:lnTo>
                  <a:lnTo>
                    <a:pt x="82" y="10"/>
                  </a:lnTo>
                  <a:lnTo>
                    <a:pt x="87" y="10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8" y="5"/>
                  </a:lnTo>
                  <a:lnTo>
                    <a:pt x="183" y="5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2" y="15"/>
                  </a:lnTo>
                  <a:lnTo>
                    <a:pt x="207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216" y="24"/>
                  </a:lnTo>
                  <a:lnTo>
                    <a:pt x="221" y="24"/>
                  </a:lnTo>
                  <a:lnTo>
                    <a:pt x="226" y="24"/>
                  </a:lnTo>
                  <a:lnTo>
                    <a:pt x="226" y="29"/>
                  </a:lnTo>
                  <a:lnTo>
                    <a:pt x="231" y="29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4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8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64" y="68"/>
                  </a:lnTo>
                  <a:lnTo>
                    <a:pt x="264" y="72"/>
                  </a:lnTo>
                  <a:lnTo>
                    <a:pt x="264" y="77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69" y="87"/>
                  </a:lnTo>
                  <a:lnTo>
                    <a:pt x="274" y="92"/>
                  </a:lnTo>
                  <a:lnTo>
                    <a:pt x="274" y="96"/>
                  </a:lnTo>
                  <a:lnTo>
                    <a:pt x="274" y="101"/>
                  </a:lnTo>
                  <a:lnTo>
                    <a:pt x="274" y="106"/>
                  </a:lnTo>
                  <a:lnTo>
                    <a:pt x="274" y="111"/>
                  </a:lnTo>
                  <a:lnTo>
                    <a:pt x="279" y="111"/>
                  </a:lnTo>
                  <a:lnTo>
                    <a:pt x="279" y="116"/>
                  </a:lnTo>
                  <a:lnTo>
                    <a:pt x="279" y="120"/>
                  </a:lnTo>
                  <a:lnTo>
                    <a:pt x="279" y="125"/>
                  </a:lnTo>
                  <a:lnTo>
                    <a:pt x="279" y="130"/>
                  </a:lnTo>
                  <a:lnTo>
                    <a:pt x="279" y="135"/>
                  </a:lnTo>
                  <a:lnTo>
                    <a:pt x="279" y="140"/>
                  </a:lnTo>
                  <a:lnTo>
                    <a:pt x="279" y="144"/>
                  </a:lnTo>
                  <a:lnTo>
                    <a:pt x="279" y="149"/>
                  </a:lnTo>
                  <a:lnTo>
                    <a:pt x="279" y="154"/>
                  </a:lnTo>
                  <a:lnTo>
                    <a:pt x="279" y="159"/>
                  </a:lnTo>
                  <a:lnTo>
                    <a:pt x="279" y="164"/>
                  </a:lnTo>
                  <a:close/>
                  <a:moveTo>
                    <a:pt x="207" y="149"/>
                  </a:moveTo>
                  <a:lnTo>
                    <a:pt x="207" y="144"/>
                  </a:lnTo>
                  <a:lnTo>
                    <a:pt x="207" y="140"/>
                  </a:lnTo>
                  <a:lnTo>
                    <a:pt x="207" y="135"/>
                  </a:lnTo>
                  <a:lnTo>
                    <a:pt x="207" y="130"/>
                  </a:lnTo>
                  <a:lnTo>
                    <a:pt x="207" y="125"/>
                  </a:lnTo>
                  <a:lnTo>
                    <a:pt x="207" y="120"/>
                  </a:lnTo>
                  <a:lnTo>
                    <a:pt x="207" y="116"/>
                  </a:lnTo>
                  <a:lnTo>
                    <a:pt x="202" y="116"/>
                  </a:lnTo>
                  <a:lnTo>
                    <a:pt x="202" y="111"/>
                  </a:lnTo>
                  <a:lnTo>
                    <a:pt x="202" y="106"/>
                  </a:lnTo>
                  <a:lnTo>
                    <a:pt x="202" y="101"/>
                  </a:lnTo>
                  <a:lnTo>
                    <a:pt x="202" y="96"/>
                  </a:lnTo>
                  <a:lnTo>
                    <a:pt x="197" y="96"/>
                  </a:lnTo>
                  <a:lnTo>
                    <a:pt x="197" y="92"/>
                  </a:lnTo>
                  <a:lnTo>
                    <a:pt x="197" y="87"/>
                  </a:lnTo>
                  <a:lnTo>
                    <a:pt x="192" y="87"/>
                  </a:lnTo>
                  <a:lnTo>
                    <a:pt x="192" y="82"/>
                  </a:lnTo>
                  <a:lnTo>
                    <a:pt x="187" y="82"/>
                  </a:lnTo>
                  <a:lnTo>
                    <a:pt x="187" y="77"/>
                  </a:lnTo>
                  <a:lnTo>
                    <a:pt x="183" y="77"/>
                  </a:lnTo>
                  <a:lnTo>
                    <a:pt x="183" y="72"/>
                  </a:lnTo>
                  <a:lnTo>
                    <a:pt x="178" y="72"/>
                  </a:lnTo>
                  <a:lnTo>
                    <a:pt x="178" y="68"/>
                  </a:lnTo>
                  <a:lnTo>
                    <a:pt x="173" y="68"/>
                  </a:lnTo>
                  <a:lnTo>
                    <a:pt x="168" y="63"/>
                  </a:lnTo>
                  <a:lnTo>
                    <a:pt x="163" y="63"/>
                  </a:lnTo>
                  <a:lnTo>
                    <a:pt x="159" y="63"/>
                  </a:lnTo>
                  <a:lnTo>
                    <a:pt x="159" y="58"/>
                  </a:lnTo>
                  <a:lnTo>
                    <a:pt x="154" y="58"/>
                  </a:lnTo>
                  <a:lnTo>
                    <a:pt x="149" y="58"/>
                  </a:lnTo>
                  <a:lnTo>
                    <a:pt x="144" y="58"/>
                  </a:lnTo>
                  <a:lnTo>
                    <a:pt x="139" y="58"/>
                  </a:lnTo>
                  <a:lnTo>
                    <a:pt x="135" y="58"/>
                  </a:lnTo>
                  <a:lnTo>
                    <a:pt x="130" y="58"/>
                  </a:lnTo>
                  <a:lnTo>
                    <a:pt x="125" y="58"/>
                  </a:lnTo>
                  <a:lnTo>
                    <a:pt x="125" y="63"/>
                  </a:lnTo>
                  <a:lnTo>
                    <a:pt x="120" y="63"/>
                  </a:lnTo>
                  <a:lnTo>
                    <a:pt x="115" y="63"/>
                  </a:lnTo>
                  <a:lnTo>
                    <a:pt x="111" y="68"/>
                  </a:lnTo>
                  <a:lnTo>
                    <a:pt x="106" y="68"/>
                  </a:lnTo>
                  <a:lnTo>
                    <a:pt x="106" y="72"/>
                  </a:lnTo>
                  <a:lnTo>
                    <a:pt x="101" y="72"/>
                  </a:lnTo>
                  <a:lnTo>
                    <a:pt x="96" y="77"/>
                  </a:lnTo>
                  <a:lnTo>
                    <a:pt x="91" y="82"/>
                  </a:lnTo>
                  <a:lnTo>
                    <a:pt x="91" y="87"/>
                  </a:lnTo>
                  <a:lnTo>
                    <a:pt x="87" y="87"/>
                  </a:lnTo>
                  <a:lnTo>
                    <a:pt x="87" y="92"/>
                  </a:lnTo>
                  <a:lnTo>
                    <a:pt x="82" y="96"/>
                  </a:lnTo>
                  <a:lnTo>
                    <a:pt x="82" y="101"/>
                  </a:lnTo>
                  <a:lnTo>
                    <a:pt x="82" y="106"/>
                  </a:lnTo>
                  <a:lnTo>
                    <a:pt x="77" y="106"/>
                  </a:lnTo>
                  <a:lnTo>
                    <a:pt x="77" y="111"/>
                  </a:lnTo>
                  <a:lnTo>
                    <a:pt x="77" y="116"/>
                  </a:lnTo>
                  <a:lnTo>
                    <a:pt x="77" y="120"/>
                  </a:lnTo>
                  <a:lnTo>
                    <a:pt x="77" y="125"/>
                  </a:lnTo>
                  <a:lnTo>
                    <a:pt x="72" y="125"/>
                  </a:lnTo>
                  <a:lnTo>
                    <a:pt x="72" y="130"/>
                  </a:lnTo>
                  <a:lnTo>
                    <a:pt x="72" y="135"/>
                  </a:lnTo>
                  <a:lnTo>
                    <a:pt x="72" y="140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2" y="154"/>
                  </a:lnTo>
                  <a:lnTo>
                    <a:pt x="72" y="159"/>
                  </a:lnTo>
                  <a:lnTo>
                    <a:pt x="72" y="164"/>
                  </a:lnTo>
                  <a:lnTo>
                    <a:pt x="72" y="168"/>
                  </a:lnTo>
                  <a:lnTo>
                    <a:pt x="72" y="173"/>
                  </a:lnTo>
                  <a:lnTo>
                    <a:pt x="77" y="173"/>
                  </a:lnTo>
                  <a:lnTo>
                    <a:pt x="77" y="178"/>
                  </a:lnTo>
                  <a:lnTo>
                    <a:pt x="77" y="183"/>
                  </a:lnTo>
                  <a:lnTo>
                    <a:pt x="77" y="188"/>
                  </a:lnTo>
                  <a:lnTo>
                    <a:pt x="82" y="188"/>
                  </a:lnTo>
                  <a:lnTo>
                    <a:pt x="82" y="192"/>
                  </a:lnTo>
                  <a:lnTo>
                    <a:pt x="82" y="197"/>
                  </a:lnTo>
                  <a:lnTo>
                    <a:pt x="87" y="197"/>
                  </a:lnTo>
                  <a:lnTo>
                    <a:pt x="87" y="202"/>
                  </a:lnTo>
                  <a:lnTo>
                    <a:pt x="91" y="202"/>
                  </a:lnTo>
                  <a:lnTo>
                    <a:pt x="91" y="207"/>
                  </a:lnTo>
                  <a:lnTo>
                    <a:pt x="96" y="207"/>
                  </a:lnTo>
                  <a:lnTo>
                    <a:pt x="96" y="211"/>
                  </a:lnTo>
                  <a:lnTo>
                    <a:pt x="101" y="211"/>
                  </a:lnTo>
                  <a:lnTo>
                    <a:pt x="106" y="216"/>
                  </a:lnTo>
                  <a:lnTo>
                    <a:pt x="111" y="216"/>
                  </a:lnTo>
                  <a:lnTo>
                    <a:pt x="111" y="221"/>
                  </a:lnTo>
                  <a:lnTo>
                    <a:pt x="115" y="221"/>
                  </a:lnTo>
                  <a:lnTo>
                    <a:pt x="120" y="221"/>
                  </a:lnTo>
                  <a:lnTo>
                    <a:pt x="125" y="221"/>
                  </a:lnTo>
                  <a:lnTo>
                    <a:pt x="130" y="221"/>
                  </a:lnTo>
                  <a:lnTo>
                    <a:pt x="135" y="226"/>
                  </a:lnTo>
                  <a:lnTo>
                    <a:pt x="139" y="226"/>
                  </a:lnTo>
                  <a:lnTo>
                    <a:pt x="144" y="221"/>
                  </a:lnTo>
                  <a:lnTo>
                    <a:pt x="149" y="221"/>
                  </a:lnTo>
                  <a:lnTo>
                    <a:pt x="154" y="221"/>
                  </a:lnTo>
                  <a:lnTo>
                    <a:pt x="159" y="221"/>
                  </a:lnTo>
                  <a:lnTo>
                    <a:pt x="159" y="216"/>
                  </a:lnTo>
                  <a:lnTo>
                    <a:pt x="163" y="216"/>
                  </a:lnTo>
                  <a:lnTo>
                    <a:pt x="168" y="216"/>
                  </a:lnTo>
                  <a:lnTo>
                    <a:pt x="173" y="211"/>
                  </a:lnTo>
                  <a:lnTo>
                    <a:pt x="178" y="207"/>
                  </a:lnTo>
                  <a:lnTo>
                    <a:pt x="183" y="207"/>
                  </a:lnTo>
                  <a:lnTo>
                    <a:pt x="183" y="202"/>
                  </a:lnTo>
                  <a:lnTo>
                    <a:pt x="187" y="202"/>
                  </a:lnTo>
                  <a:lnTo>
                    <a:pt x="187" y="197"/>
                  </a:lnTo>
                  <a:lnTo>
                    <a:pt x="187" y="192"/>
                  </a:lnTo>
                  <a:lnTo>
                    <a:pt x="192" y="192"/>
                  </a:lnTo>
                  <a:lnTo>
                    <a:pt x="192" y="188"/>
                  </a:lnTo>
                  <a:lnTo>
                    <a:pt x="197" y="183"/>
                  </a:lnTo>
                  <a:lnTo>
                    <a:pt x="197" y="178"/>
                  </a:lnTo>
                  <a:lnTo>
                    <a:pt x="197" y="173"/>
                  </a:lnTo>
                  <a:lnTo>
                    <a:pt x="202" y="173"/>
                  </a:lnTo>
                  <a:lnTo>
                    <a:pt x="202" y="168"/>
                  </a:lnTo>
                  <a:lnTo>
                    <a:pt x="202" y="164"/>
                  </a:lnTo>
                  <a:lnTo>
                    <a:pt x="202" y="159"/>
                  </a:lnTo>
                  <a:lnTo>
                    <a:pt x="202" y="154"/>
                  </a:lnTo>
                  <a:lnTo>
                    <a:pt x="202" y="149"/>
                  </a:lnTo>
                  <a:lnTo>
                    <a:pt x="207" y="14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200"/>
            <p:cNvSpPr>
              <a:spLocks noChangeAspect="1" noEditPoints="1"/>
            </p:cNvSpPr>
            <p:nvPr/>
          </p:nvSpPr>
          <p:spPr bwMode="auto">
            <a:xfrm>
              <a:off x="2531" y="6036"/>
              <a:ext cx="346" cy="369"/>
            </a:xfrm>
            <a:custGeom>
              <a:avLst/>
              <a:gdLst>
                <a:gd name="T0" fmla="*/ 15 w 346"/>
                <a:gd name="T1" fmla="*/ 302 h 369"/>
                <a:gd name="T2" fmla="*/ 34 w 346"/>
                <a:gd name="T3" fmla="*/ 288 h 369"/>
                <a:gd name="T4" fmla="*/ 63 w 346"/>
                <a:gd name="T5" fmla="*/ 283 h 369"/>
                <a:gd name="T6" fmla="*/ 92 w 346"/>
                <a:gd name="T7" fmla="*/ 292 h 369"/>
                <a:gd name="T8" fmla="*/ 116 w 346"/>
                <a:gd name="T9" fmla="*/ 302 h 369"/>
                <a:gd name="T10" fmla="*/ 144 w 346"/>
                <a:gd name="T11" fmla="*/ 312 h 369"/>
                <a:gd name="T12" fmla="*/ 173 w 346"/>
                <a:gd name="T13" fmla="*/ 316 h 369"/>
                <a:gd name="T14" fmla="*/ 207 w 346"/>
                <a:gd name="T15" fmla="*/ 312 h 369"/>
                <a:gd name="T16" fmla="*/ 231 w 346"/>
                <a:gd name="T17" fmla="*/ 297 h 369"/>
                <a:gd name="T18" fmla="*/ 250 w 346"/>
                <a:gd name="T19" fmla="*/ 268 h 369"/>
                <a:gd name="T20" fmla="*/ 260 w 346"/>
                <a:gd name="T21" fmla="*/ 245 h 369"/>
                <a:gd name="T22" fmla="*/ 245 w 346"/>
                <a:gd name="T23" fmla="*/ 259 h 369"/>
                <a:gd name="T24" fmla="*/ 216 w 346"/>
                <a:gd name="T25" fmla="*/ 268 h 369"/>
                <a:gd name="T26" fmla="*/ 188 w 346"/>
                <a:gd name="T27" fmla="*/ 273 h 369"/>
                <a:gd name="T28" fmla="*/ 159 w 346"/>
                <a:gd name="T29" fmla="*/ 264 h 369"/>
                <a:gd name="T30" fmla="*/ 130 w 346"/>
                <a:gd name="T31" fmla="*/ 254 h 369"/>
                <a:gd name="T32" fmla="*/ 101 w 346"/>
                <a:gd name="T33" fmla="*/ 235 h 369"/>
                <a:gd name="T34" fmla="*/ 82 w 346"/>
                <a:gd name="T35" fmla="*/ 206 h 369"/>
                <a:gd name="T36" fmla="*/ 72 w 346"/>
                <a:gd name="T37" fmla="*/ 173 h 369"/>
                <a:gd name="T38" fmla="*/ 68 w 346"/>
                <a:gd name="T39" fmla="*/ 144 h 369"/>
                <a:gd name="T40" fmla="*/ 72 w 346"/>
                <a:gd name="T41" fmla="*/ 110 h 369"/>
                <a:gd name="T42" fmla="*/ 82 w 346"/>
                <a:gd name="T43" fmla="*/ 81 h 369"/>
                <a:gd name="T44" fmla="*/ 101 w 346"/>
                <a:gd name="T45" fmla="*/ 53 h 369"/>
                <a:gd name="T46" fmla="*/ 116 w 346"/>
                <a:gd name="T47" fmla="*/ 33 h 369"/>
                <a:gd name="T48" fmla="*/ 140 w 346"/>
                <a:gd name="T49" fmla="*/ 19 h 369"/>
                <a:gd name="T50" fmla="*/ 173 w 346"/>
                <a:gd name="T51" fmla="*/ 5 h 369"/>
                <a:gd name="T52" fmla="*/ 207 w 346"/>
                <a:gd name="T53" fmla="*/ 0 h 369"/>
                <a:gd name="T54" fmla="*/ 240 w 346"/>
                <a:gd name="T55" fmla="*/ 5 h 369"/>
                <a:gd name="T56" fmla="*/ 269 w 346"/>
                <a:gd name="T57" fmla="*/ 14 h 369"/>
                <a:gd name="T58" fmla="*/ 298 w 346"/>
                <a:gd name="T59" fmla="*/ 33 h 369"/>
                <a:gd name="T60" fmla="*/ 317 w 346"/>
                <a:gd name="T61" fmla="*/ 48 h 369"/>
                <a:gd name="T62" fmla="*/ 332 w 346"/>
                <a:gd name="T63" fmla="*/ 67 h 369"/>
                <a:gd name="T64" fmla="*/ 341 w 346"/>
                <a:gd name="T65" fmla="*/ 91 h 369"/>
                <a:gd name="T66" fmla="*/ 346 w 346"/>
                <a:gd name="T67" fmla="*/ 120 h 369"/>
                <a:gd name="T68" fmla="*/ 341 w 346"/>
                <a:gd name="T69" fmla="*/ 149 h 369"/>
                <a:gd name="T70" fmla="*/ 336 w 346"/>
                <a:gd name="T71" fmla="*/ 182 h 369"/>
                <a:gd name="T72" fmla="*/ 327 w 346"/>
                <a:gd name="T73" fmla="*/ 211 h 369"/>
                <a:gd name="T74" fmla="*/ 317 w 346"/>
                <a:gd name="T75" fmla="*/ 240 h 369"/>
                <a:gd name="T76" fmla="*/ 298 w 346"/>
                <a:gd name="T77" fmla="*/ 278 h 369"/>
                <a:gd name="T78" fmla="*/ 284 w 346"/>
                <a:gd name="T79" fmla="*/ 307 h 369"/>
                <a:gd name="T80" fmla="*/ 260 w 346"/>
                <a:gd name="T81" fmla="*/ 340 h 369"/>
                <a:gd name="T82" fmla="*/ 231 w 346"/>
                <a:gd name="T83" fmla="*/ 360 h 369"/>
                <a:gd name="T84" fmla="*/ 202 w 346"/>
                <a:gd name="T85" fmla="*/ 369 h 369"/>
                <a:gd name="T86" fmla="*/ 168 w 346"/>
                <a:gd name="T87" fmla="*/ 369 h 369"/>
                <a:gd name="T88" fmla="*/ 135 w 346"/>
                <a:gd name="T89" fmla="*/ 364 h 369"/>
                <a:gd name="T90" fmla="*/ 101 w 346"/>
                <a:gd name="T91" fmla="*/ 355 h 369"/>
                <a:gd name="T92" fmla="*/ 44 w 346"/>
                <a:gd name="T93" fmla="*/ 345 h 369"/>
                <a:gd name="T94" fmla="*/ 274 w 346"/>
                <a:gd name="T95" fmla="*/ 134 h 369"/>
                <a:gd name="T96" fmla="*/ 269 w 346"/>
                <a:gd name="T97" fmla="*/ 101 h 369"/>
                <a:gd name="T98" fmla="*/ 250 w 346"/>
                <a:gd name="T99" fmla="*/ 77 h 369"/>
                <a:gd name="T100" fmla="*/ 231 w 346"/>
                <a:gd name="T101" fmla="*/ 62 h 369"/>
                <a:gd name="T102" fmla="*/ 197 w 346"/>
                <a:gd name="T103" fmla="*/ 62 h 369"/>
                <a:gd name="T104" fmla="*/ 168 w 346"/>
                <a:gd name="T105" fmla="*/ 81 h 369"/>
                <a:gd name="T106" fmla="*/ 154 w 346"/>
                <a:gd name="T107" fmla="*/ 105 h 369"/>
                <a:gd name="T108" fmla="*/ 140 w 346"/>
                <a:gd name="T109" fmla="*/ 134 h 369"/>
                <a:gd name="T110" fmla="*/ 140 w 346"/>
                <a:gd name="T111" fmla="*/ 168 h 369"/>
                <a:gd name="T112" fmla="*/ 154 w 346"/>
                <a:gd name="T113" fmla="*/ 192 h 369"/>
                <a:gd name="T114" fmla="*/ 173 w 346"/>
                <a:gd name="T115" fmla="*/ 211 h 369"/>
                <a:gd name="T116" fmla="*/ 202 w 346"/>
                <a:gd name="T117" fmla="*/ 216 h 369"/>
                <a:gd name="T118" fmla="*/ 231 w 346"/>
                <a:gd name="T119" fmla="*/ 211 h 369"/>
                <a:gd name="T120" fmla="*/ 250 w 346"/>
                <a:gd name="T121" fmla="*/ 197 h 369"/>
                <a:gd name="T122" fmla="*/ 264 w 346"/>
                <a:gd name="T123" fmla="*/ 1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6" h="369">
                  <a:moveTo>
                    <a:pt x="44" y="345"/>
                  </a:moveTo>
                  <a:lnTo>
                    <a:pt x="0" y="326"/>
                  </a:lnTo>
                  <a:lnTo>
                    <a:pt x="0" y="321"/>
                  </a:lnTo>
                  <a:lnTo>
                    <a:pt x="5" y="316"/>
                  </a:lnTo>
                  <a:lnTo>
                    <a:pt x="5" y="312"/>
                  </a:lnTo>
                  <a:lnTo>
                    <a:pt x="10" y="307"/>
                  </a:lnTo>
                  <a:lnTo>
                    <a:pt x="15" y="302"/>
                  </a:lnTo>
                  <a:lnTo>
                    <a:pt x="15" y="297"/>
                  </a:lnTo>
                  <a:lnTo>
                    <a:pt x="20" y="297"/>
                  </a:lnTo>
                  <a:lnTo>
                    <a:pt x="20" y="292"/>
                  </a:lnTo>
                  <a:lnTo>
                    <a:pt x="24" y="292"/>
                  </a:lnTo>
                  <a:lnTo>
                    <a:pt x="24" y="288"/>
                  </a:lnTo>
                  <a:lnTo>
                    <a:pt x="29" y="288"/>
                  </a:lnTo>
                  <a:lnTo>
                    <a:pt x="34" y="288"/>
                  </a:lnTo>
                  <a:lnTo>
                    <a:pt x="34" y="283"/>
                  </a:lnTo>
                  <a:lnTo>
                    <a:pt x="39" y="283"/>
                  </a:lnTo>
                  <a:lnTo>
                    <a:pt x="44" y="283"/>
                  </a:lnTo>
                  <a:lnTo>
                    <a:pt x="48" y="283"/>
                  </a:lnTo>
                  <a:lnTo>
                    <a:pt x="53" y="283"/>
                  </a:lnTo>
                  <a:lnTo>
                    <a:pt x="58" y="283"/>
                  </a:lnTo>
                  <a:lnTo>
                    <a:pt x="63" y="283"/>
                  </a:lnTo>
                  <a:lnTo>
                    <a:pt x="68" y="283"/>
                  </a:lnTo>
                  <a:lnTo>
                    <a:pt x="72" y="283"/>
                  </a:lnTo>
                  <a:lnTo>
                    <a:pt x="72" y="288"/>
                  </a:lnTo>
                  <a:lnTo>
                    <a:pt x="77" y="288"/>
                  </a:lnTo>
                  <a:lnTo>
                    <a:pt x="82" y="288"/>
                  </a:lnTo>
                  <a:lnTo>
                    <a:pt x="87" y="288"/>
                  </a:lnTo>
                  <a:lnTo>
                    <a:pt x="92" y="292"/>
                  </a:lnTo>
                  <a:lnTo>
                    <a:pt x="96" y="292"/>
                  </a:lnTo>
                  <a:lnTo>
                    <a:pt x="101" y="292"/>
                  </a:lnTo>
                  <a:lnTo>
                    <a:pt x="101" y="297"/>
                  </a:lnTo>
                  <a:lnTo>
                    <a:pt x="106" y="297"/>
                  </a:lnTo>
                  <a:lnTo>
                    <a:pt x="111" y="297"/>
                  </a:lnTo>
                  <a:lnTo>
                    <a:pt x="116" y="297"/>
                  </a:lnTo>
                  <a:lnTo>
                    <a:pt x="116" y="302"/>
                  </a:lnTo>
                  <a:lnTo>
                    <a:pt x="120" y="302"/>
                  </a:lnTo>
                  <a:lnTo>
                    <a:pt x="125" y="307"/>
                  </a:lnTo>
                  <a:lnTo>
                    <a:pt x="130" y="307"/>
                  </a:lnTo>
                  <a:lnTo>
                    <a:pt x="135" y="307"/>
                  </a:lnTo>
                  <a:lnTo>
                    <a:pt x="140" y="307"/>
                  </a:lnTo>
                  <a:lnTo>
                    <a:pt x="140" y="312"/>
                  </a:lnTo>
                  <a:lnTo>
                    <a:pt x="144" y="312"/>
                  </a:lnTo>
                  <a:lnTo>
                    <a:pt x="149" y="312"/>
                  </a:lnTo>
                  <a:lnTo>
                    <a:pt x="154" y="312"/>
                  </a:lnTo>
                  <a:lnTo>
                    <a:pt x="159" y="312"/>
                  </a:lnTo>
                  <a:lnTo>
                    <a:pt x="159" y="316"/>
                  </a:lnTo>
                  <a:lnTo>
                    <a:pt x="164" y="316"/>
                  </a:lnTo>
                  <a:lnTo>
                    <a:pt x="168" y="316"/>
                  </a:lnTo>
                  <a:lnTo>
                    <a:pt x="173" y="316"/>
                  </a:lnTo>
                  <a:lnTo>
                    <a:pt x="178" y="316"/>
                  </a:lnTo>
                  <a:lnTo>
                    <a:pt x="183" y="316"/>
                  </a:lnTo>
                  <a:lnTo>
                    <a:pt x="188" y="316"/>
                  </a:lnTo>
                  <a:lnTo>
                    <a:pt x="192" y="316"/>
                  </a:lnTo>
                  <a:lnTo>
                    <a:pt x="197" y="316"/>
                  </a:lnTo>
                  <a:lnTo>
                    <a:pt x="202" y="316"/>
                  </a:lnTo>
                  <a:lnTo>
                    <a:pt x="207" y="312"/>
                  </a:lnTo>
                  <a:lnTo>
                    <a:pt x="212" y="312"/>
                  </a:lnTo>
                  <a:lnTo>
                    <a:pt x="216" y="312"/>
                  </a:lnTo>
                  <a:lnTo>
                    <a:pt x="216" y="307"/>
                  </a:lnTo>
                  <a:lnTo>
                    <a:pt x="221" y="307"/>
                  </a:lnTo>
                  <a:lnTo>
                    <a:pt x="221" y="302"/>
                  </a:lnTo>
                  <a:lnTo>
                    <a:pt x="226" y="302"/>
                  </a:lnTo>
                  <a:lnTo>
                    <a:pt x="231" y="297"/>
                  </a:lnTo>
                  <a:lnTo>
                    <a:pt x="236" y="292"/>
                  </a:lnTo>
                  <a:lnTo>
                    <a:pt x="240" y="288"/>
                  </a:lnTo>
                  <a:lnTo>
                    <a:pt x="240" y="283"/>
                  </a:lnTo>
                  <a:lnTo>
                    <a:pt x="245" y="283"/>
                  </a:lnTo>
                  <a:lnTo>
                    <a:pt x="245" y="278"/>
                  </a:lnTo>
                  <a:lnTo>
                    <a:pt x="250" y="273"/>
                  </a:lnTo>
                  <a:lnTo>
                    <a:pt x="250" y="268"/>
                  </a:lnTo>
                  <a:lnTo>
                    <a:pt x="250" y="264"/>
                  </a:lnTo>
                  <a:lnTo>
                    <a:pt x="255" y="264"/>
                  </a:lnTo>
                  <a:lnTo>
                    <a:pt x="255" y="259"/>
                  </a:lnTo>
                  <a:lnTo>
                    <a:pt x="255" y="254"/>
                  </a:lnTo>
                  <a:lnTo>
                    <a:pt x="260" y="254"/>
                  </a:lnTo>
                  <a:lnTo>
                    <a:pt x="260" y="249"/>
                  </a:lnTo>
                  <a:lnTo>
                    <a:pt x="260" y="245"/>
                  </a:lnTo>
                  <a:lnTo>
                    <a:pt x="264" y="245"/>
                  </a:lnTo>
                  <a:lnTo>
                    <a:pt x="260" y="245"/>
                  </a:lnTo>
                  <a:lnTo>
                    <a:pt x="260" y="249"/>
                  </a:lnTo>
                  <a:lnTo>
                    <a:pt x="255" y="249"/>
                  </a:lnTo>
                  <a:lnTo>
                    <a:pt x="250" y="254"/>
                  </a:lnTo>
                  <a:lnTo>
                    <a:pt x="245" y="254"/>
                  </a:lnTo>
                  <a:lnTo>
                    <a:pt x="245" y="259"/>
                  </a:lnTo>
                  <a:lnTo>
                    <a:pt x="240" y="259"/>
                  </a:lnTo>
                  <a:lnTo>
                    <a:pt x="236" y="259"/>
                  </a:lnTo>
                  <a:lnTo>
                    <a:pt x="236" y="264"/>
                  </a:lnTo>
                  <a:lnTo>
                    <a:pt x="231" y="264"/>
                  </a:lnTo>
                  <a:lnTo>
                    <a:pt x="226" y="264"/>
                  </a:lnTo>
                  <a:lnTo>
                    <a:pt x="221" y="268"/>
                  </a:lnTo>
                  <a:lnTo>
                    <a:pt x="216" y="268"/>
                  </a:lnTo>
                  <a:lnTo>
                    <a:pt x="212" y="268"/>
                  </a:lnTo>
                  <a:lnTo>
                    <a:pt x="207" y="268"/>
                  </a:lnTo>
                  <a:lnTo>
                    <a:pt x="202" y="268"/>
                  </a:lnTo>
                  <a:lnTo>
                    <a:pt x="197" y="268"/>
                  </a:lnTo>
                  <a:lnTo>
                    <a:pt x="197" y="273"/>
                  </a:lnTo>
                  <a:lnTo>
                    <a:pt x="192" y="273"/>
                  </a:lnTo>
                  <a:lnTo>
                    <a:pt x="188" y="273"/>
                  </a:lnTo>
                  <a:lnTo>
                    <a:pt x="183" y="268"/>
                  </a:lnTo>
                  <a:lnTo>
                    <a:pt x="178" y="268"/>
                  </a:lnTo>
                  <a:lnTo>
                    <a:pt x="173" y="268"/>
                  </a:lnTo>
                  <a:lnTo>
                    <a:pt x="168" y="268"/>
                  </a:lnTo>
                  <a:lnTo>
                    <a:pt x="164" y="268"/>
                  </a:lnTo>
                  <a:lnTo>
                    <a:pt x="159" y="268"/>
                  </a:lnTo>
                  <a:lnTo>
                    <a:pt x="159" y="264"/>
                  </a:lnTo>
                  <a:lnTo>
                    <a:pt x="154" y="264"/>
                  </a:lnTo>
                  <a:lnTo>
                    <a:pt x="149" y="264"/>
                  </a:lnTo>
                  <a:lnTo>
                    <a:pt x="144" y="259"/>
                  </a:lnTo>
                  <a:lnTo>
                    <a:pt x="140" y="259"/>
                  </a:lnTo>
                  <a:lnTo>
                    <a:pt x="135" y="259"/>
                  </a:lnTo>
                  <a:lnTo>
                    <a:pt x="135" y="254"/>
                  </a:lnTo>
                  <a:lnTo>
                    <a:pt x="130" y="254"/>
                  </a:lnTo>
                  <a:lnTo>
                    <a:pt x="125" y="254"/>
                  </a:lnTo>
                  <a:lnTo>
                    <a:pt x="125" y="249"/>
                  </a:lnTo>
                  <a:lnTo>
                    <a:pt x="120" y="249"/>
                  </a:lnTo>
                  <a:lnTo>
                    <a:pt x="116" y="245"/>
                  </a:lnTo>
                  <a:lnTo>
                    <a:pt x="111" y="240"/>
                  </a:lnTo>
                  <a:lnTo>
                    <a:pt x="106" y="235"/>
                  </a:lnTo>
                  <a:lnTo>
                    <a:pt x="101" y="235"/>
                  </a:lnTo>
                  <a:lnTo>
                    <a:pt x="101" y="230"/>
                  </a:lnTo>
                  <a:lnTo>
                    <a:pt x="96" y="225"/>
                  </a:lnTo>
                  <a:lnTo>
                    <a:pt x="92" y="221"/>
                  </a:lnTo>
                  <a:lnTo>
                    <a:pt x="92" y="216"/>
                  </a:lnTo>
                  <a:lnTo>
                    <a:pt x="87" y="211"/>
                  </a:lnTo>
                  <a:lnTo>
                    <a:pt x="87" y="206"/>
                  </a:lnTo>
                  <a:lnTo>
                    <a:pt x="82" y="206"/>
                  </a:lnTo>
                  <a:lnTo>
                    <a:pt x="82" y="201"/>
                  </a:lnTo>
                  <a:lnTo>
                    <a:pt x="82" y="197"/>
                  </a:lnTo>
                  <a:lnTo>
                    <a:pt x="77" y="192"/>
                  </a:lnTo>
                  <a:lnTo>
                    <a:pt x="77" y="187"/>
                  </a:lnTo>
                  <a:lnTo>
                    <a:pt x="77" y="182"/>
                  </a:lnTo>
                  <a:lnTo>
                    <a:pt x="72" y="177"/>
                  </a:lnTo>
                  <a:lnTo>
                    <a:pt x="72" y="173"/>
                  </a:lnTo>
                  <a:lnTo>
                    <a:pt x="72" y="168"/>
                  </a:lnTo>
                  <a:lnTo>
                    <a:pt x="72" y="163"/>
                  </a:lnTo>
                  <a:lnTo>
                    <a:pt x="72" y="158"/>
                  </a:lnTo>
                  <a:lnTo>
                    <a:pt x="68" y="158"/>
                  </a:lnTo>
                  <a:lnTo>
                    <a:pt x="68" y="153"/>
                  </a:lnTo>
                  <a:lnTo>
                    <a:pt x="68" y="149"/>
                  </a:lnTo>
                  <a:lnTo>
                    <a:pt x="68" y="144"/>
                  </a:lnTo>
                  <a:lnTo>
                    <a:pt x="68" y="139"/>
                  </a:lnTo>
                  <a:lnTo>
                    <a:pt x="68" y="134"/>
                  </a:lnTo>
                  <a:lnTo>
                    <a:pt x="68" y="129"/>
                  </a:lnTo>
                  <a:lnTo>
                    <a:pt x="68" y="125"/>
                  </a:lnTo>
                  <a:lnTo>
                    <a:pt x="72" y="120"/>
                  </a:lnTo>
                  <a:lnTo>
                    <a:pt x="72" y="115"/>
                  </a:lnTo>
                  <a:lnTo>
                    <a:pt x="72" y="110"/>
                  </a:lnTo>
                  <a:lnTo>
                    <a:pt x="72" y="105"/>
                  </a:lnTo>
                  <a:lnTo>
                    <a:pt x="72" y="101"/>
                  </a:lnTo>
                  <a:lnTo>
                    <a:pt x="77" y="101"/>
                  </a:lnTo>
                  <a:lnTo>
                    <a:pt x="77" y="96"/>
                  </a:lnTo>
                  <a:lnTo>
                    <a:pt x="77" y="91"/>
                  </a:lnTo>
                  <a:lnTo>
                    <a:pt x="82" y="86"/>
                  </a:lnTo>
                  <a:lnTo>
                    <a:pt x="82" y="81"/>
                  </a:lnTo>
                  <a:lnTo>
                    <a:pt x="82" y="77"/>
                  </a:lnTo>
                  <a:lnTo>
                    <a:pt x="87" y="72"/>
                  </a:lnTo>
                  <a:lnTo>
                    <a:pt x="87" y="67"/>
                  </a:lnTo>
                  <a:lnTo>
                    <a:pt x="92" y="62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101" y="53"/>
                  </a:lnTo>
                  <a:lnTo>
                    <a:pt x="101" y="48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11" y="43"/>
                  </a:lnTo>
                  <a:lnTo>
                    <a:pt x="111" y="38"/>
                  </a:lnTo>
                  <a:lnTo>
                    <a:pt x="116" y="38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5" y="29"/>
                  </a:lnTo>
                  <a:lnTo>
                    <a:pt x="125" y="24"/>
                  </a:lnTo>
                  <a:lnTo>
                    <a:pt x="130" y="24"/>
                  </a:lnTo>
                  <a:lnTo>
                    <a:pt x="135" y="19"/>
                  </a:lnTo>
                  <a:lnTo>
                    <a:pt x="140" y="19"/>
                  </a:lnTo>
                  <a:lnTo>
                    <a:pt x="144" y="14"/>
                  </a:lnTo>
                  <a:lnTo>
                    <a:pt x="149" y="14"/>
                  </a:lnTo>
                  <a:lnTo>
                    <a:pt x="154" y="9"/>
                  </a:lnTo>
                  <a:lnTo>
                    <a:pt x="159" y="9"/>
                  </a:lnTo>
                  <a:lnTo>
                    <a:pt x="164" y="5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8" y="5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1" y="0"/>
                  </a:lnTo>
                  <a:lnTo>
                    <a:pt x="236" y="5"/>
                  </a:lnTo>
                  <a:lnTo>
                    <a:pt x="240" y="5"/>
                  </a:lnTo>
                  <a:lnTo>
                    <a:pt x="245" y="5"/>
                  </a:lnTo>
                  <a:lnTo>
                    <a:pt x="250" y="5"/>
                  </a:lnTo>
                  <a:lnTo>
                    <a:pt x="250" y="9"/>
                  </a:lnTo>
                  <a:lnTo>
                    <a:pt x="255" y="9"/>
                  </a:lnTo>
                  <a:lnTo>
                    <a:pt x="260" y="9"/>
                  </a:lnTo>
                  <a:lnTo>
                    <a:pt x="264" y="14"/>
                  </a:lnTo>
                  <a:lnTo>
                    <a:pt x="269" y="14"/>
                  </a:lnTo>
                  <a:lnTo>
                    <a:pt x="274" y="19"/>
                  </a:lnTo>
                  <a:lnTo>
                    <a:pt x="279" y="19"/>
                  </a:lnTo>
                  <a:lnTo>
                    <a:pt x="284" y="24"/>
                  </a:lnTo>
                  <a:lnTo>
                    <a:pt x="288" y="24"/>
                  </a:lnTo>
                  <a:lnTo>
                    <a:pt x="288" y="29"/>
                  </a:lnTo>
                  <a:lnTo>
                    <a:pt x="293" y="29"/>
                  </a:lnTo>
                  <a:lnTo>
                    <a:pt x="298" y="33"/>
                  </a:lnTo>
                  <a:lnTo>
                    <a:pt x="303" y="33"/>
                  </a:lnTo>
                  <a:lnTo>
                    <a:pt x="303" y="38"/>
                  </a:lnTo>
                  <a:lnTo>
                    <a:pt x="308" y="38"/>
                  </a:lnTo>
                  <a:lnTo>
                    <a:pt x="308" y="43"/>
                  </a:lnTo>
                  <a:lnTo>
                    <a:pt x="312" y="43"/>
                  </a:lnTo>
                  <a:lnTo>
                    <a:pt x="312" y="48"/>
                  </a:lnTo>
                  <a:lnTo>
                    <a:pt x="317" y="48"/>
                  </a:lnTo>
                  <a:lnTo>
                    <a:pt x="317" y="53"/>
                  </a:lnTo>
                  <a:lnTo>
                    <a:pt x="322" y="53"/>
                  </a:lnTo>
                  <a:lnTo>
                    <a:pt x="322" y="57"/>
                  </a:lnTo>
                  <a:lnTo>
                    <a:pt x="322" y="62"/>
                  </a:lnTo>
                  <a:lnTo>
                    <a:pt x="327" y="62"/>
                  </a:lnTo>
                  <a:lnTo>
                    <a:pt x="327" y="67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6" y="77"/>
                  </a:lnTo>
                  <a:lnTo>
                    <a:pt x="336" y="81"/>
                  </a:lnTo>
                  <a:lnTo>
                    <a:pt x="336" y="86"/>
                  </a:lnTo>
                  <a:lnTo>
                    <a:pt x="336" y="91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41" y="101"/>
                  </a:lnTo>
                  <a:lnTo>
                    <a:pt x="341" y="105"/>
                  </a:lnTo>
                  <a:lnTo>
                    <a:pt x="341" y="110"/>
                  </a:lnTo>
                  <a:lnTo>
                    <a:pt x="346" y="110"/>
                  </a:lnTo>
                  <a:lnTo>
                    <a:pt x="346" y="115"/>
                  </a:lnTo>
                  <a:lnTo>
                    <a:pt x="346" y="120"/>
                  </a:lnTo>
                  <a:lnTo>
                    <a:pt x="346" y="125"/>
                  </a:lnTo>
                  <a:lnTo>
                    <a:pt x="346" y="129"/>
                  </a:lnTo>
                  <a:lnTo>
                    <a:pt x="346" y="134"/>
                  </a:lnTo>
                  <a:lnTo>
                    <a:pt x="346" y="139"/>
                  </a:lnTo>
                  <a:lnTo>
                    <a:pt x="346" y="144"/>
                  </a:lnTo>
                  <a:lnTo>
                    <a:pt x="341" y="144"/>
                  </a:lnTo>
                  <a:lnTo>
                    <a:pt x="341" y="149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3"/>
                  </a:lnTo>
                  <a:lnTo>
                    <a:pt x="341" y="168"/>
                  </a:lnTo>
                  <a:lnTo>
                    <a:pt x="336" y="173"/>
                  </a:lnTo>
                  <a:lnTo>
                    <a:pt x="336" y="177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32" y="187"/>
                  </a:lnTo>
                  <a:lnTo>
                    <a:pt x="332" y="192"/>
                  </a:lnTo>
                  <a:lnTo>
                    <a:pt x="332" y="197"/>
                  </a:lnTo>
                  <a:lnTo>
                    <a:pt x="332" y="201"/>
                  </a:lnTo>
                  <a:lnTo>
                    <a:pt x="327" y="206"/>
                  </a:lnTo>
                  <a:lnTo>
                    <a:pt x="327" y="211"/>
                  </a:lnTo>
                  <a:lnTo>
                    <a:pt x="327" y="216"/>
                  </a:lnTo>
                  <a:lnTo>
                    <a:pt x="322" y="216"/>
                  </a:lnTo>
                  <a:lnTo>
                    <a:pt x="322" y="221"/>
                  </a:lnTo>
                  <a:lnTo>
                    <a:pt x="322" y="225"/>
                  </a:lnTo>
                  <a:lnTo>
                    <a:pt x="317" y="230"/>
                  </a:lnTo>
                  <a:lnTo>
                    <a:pt x="317" y="235"/>
                  </a:lnTo>
                  <a:lnTo>
                    <a:pt x="317" y="240"/>
                  </a:lnTo>
                  <a:lnTo>
                    <a:pt x="312" y="245"/>
                  </a:lnTo>
                  <a:lnTo>
                    <a:pt x="312" y="254"/>
                  </a:lnTo>
                  <a:lnTo>
                    <a:pt x="308" y="259"/>
                  </a:lnTo>
                  <a:lnTo>
                    <a:pt x="308" y="264"/>
                  </a:lnTo>
                  <a:lnTo>
                    <a:pt x="303" y="268"/>
                  </a:lnTo>
                  <a:lnTo>
                    <a:pt x="303" y="273"/>
                  </a:lnTo>
                  <a:lnTo>
                    <a:pt x="298" y="278"/>
                  </a:lnTo>
                  <a:lnTo>
                    <a:pt x="298" y="283"/>
                  </a:lnTo>
                  <a:lnTo>
                    <a:pt x="293" y="288"/>
                  </a:lnTo>
                  <a:lnTo>
                    <a:pt x="293" y="292"/>
                  </a:lnTo>
                  <a:lnTo>
                    <a:pt x="288" y="297"/>
                  </a:lnTo>
                  <a:lnTo>
                    <a:pt x="288" y="302"/>
                  </a:lnTo>
                  <a:lnTo>
                    <a:pt x="284" y="302"/>
                  </a:lnTo>
                  <a:lnTo>
                    <a:pt x="284" y="307"/>
                  </a:lnTo>
                  <a:lnTo>
                    <a:pt x="279" y="312"/>
                  </a:lnTo>
                  <a:lnTo>
                    <a:pt x="279" y="316"/>
                  </a:lnTo>
                  <a:lnTo>
                    <a:pt x="274" y="321"/>
                  </a:lnTo>
                  <a:lnTo>
                    <a:pt x="269" y="326"/>
                  </a:lnTo>
                  <a:lnTo>
                    <a:pt x="264" y="331"/>
                  </a:lnTo>
                  <a:lnTo>
                    <a:pt x="260" y="336"/>
                  </a:lnTo>
                  <a:lnTo>
                    <a:pt x="260" y="340"/>
                  </a:lnTo>
                  <a:lnTo>
                    <a:pt x="255" y="340"/>
                  </a:lnTo>
                  <a:lnTo>
                    <a:pt x="255" y="345"/>
                  </a:lnTo>
                  <a:lnTo>
                    <a:pt x="250" y="345"/>
                  </a:lnTo>
                  <a:lnTo>
                    <a:pt x="245" y="350"/>
                  </a:lnTo>
                  <a:lnTo>
                    <a:pt x="240" y="355"/>
                  </a:lnTo>
                  <a:lnTo>
                    <a:pt x="236" y="355"/>
                  </a:lnTo>
                  <a:lnTo>
                    <a:pt x="231" y="360"/>
                  </a:lnTo>
                  <a:lnTo>
                    <a:pt x="226" y="360"/>
                  </a:lnTo>
                  <a:lnTo>
                    <a:pt x="221" y="364"/>
                  </a:lnTo>
                  <a:lnTo>
                    <a:pt x="216" y="364"/>
                  </a:lnTo>
                  <a:lnTo>
                    <a:pt x="212" y="364"/>
                  </a:lnTo>
                  <a:lnTo>
                    <a:pt x="212" y="369"/>
                  </a:lnTo>
                  <a:lnTo>
                    <a:pt x="207" y="369"/>
                  </a:lnTo>
                  <a:lnTo>
                    <a:pt x="202" y="369"/>
                  </a:lnTo>
                  <a:lnTo>
                    <a:pt x="197" y="369"/>
                  </a:lnTo>
                  <a:lnTo>
                    <a:pt x="192" y="369"/>
                  </a:lnTo>
                  <a:lnTo>
                    <a:pt x="188" y="369"/>
                  </a:lnTo>
                  <a:lnTo>
                    <a:pt x="183" y="369"/>
                  </a:lnTo>
                  <a:lnTo>
                    <a:pt x="178" y="369"/>
                  </a:lnTo>
                  <a:lnTo>
                    <a:pt x="173" y="369"/>
                  </a:lnTo>
                  <a:lnTo>
                    <a:pt x="168" y="369"/>
                  </a:lnTo>
                  <a:lnTo>
                    <a:pt x="164" y="369"/>
                  </a:lnTo>
                  <a:lnTo>
                    <a:pt x="159" y="369"/>
                  </a:lnTo>
                  <a:lnTo>
                    <a:pt x="154" y="369"/>
                  </a:lnTo>
                  <a:lnTo>
                    <a:pt x="149" y="369"/>
                  </a:lnTo>
                  <a:lnTo>
                    <a:pt x="144" y="364"/>
                  </a:lnTo>
                  <a:lnTo>
                    <a:pt x="140" y="364"/>
                  </a:lnTo>
                  <a:lnTo>
                    <a:pt x="135" y="364"/>
                  </a:lnTo>
                  <a:lnTo>
                    <a:pt x="130" y="364"/>
                  </a:lnTo>
                  <a:lnTo>
                    <a:pt x="125" y="360"/>
                  </a:lnTo>
                  <a:lnTo>
                    <a:pt x="120" y="360"/>
                  </a:lnTo>
                  <a:lnTo>
                    <a:pt x="116" y="360"/>
                  </a:lnTo>
                  <a:lnTo>
                    <a:pt x="111" y="360"/>
                  </a:lnTo>
                  <a:lnTo>
                    <a:pt x="106" y="355"/>
                  </a:lnTo>
                  <a:lnTo>
                    <a:pt x="101" y="355"/>
                  </a:lnTo>
                  <a:lnTo>
                    <a:pt x="68" y="340"/>
                  </a:lnTo>
                  <a:lnTo>
                    <a:pt x="63" y="340"/>
                  </a:lnTo>
                  <a:lnTo>
                    <a:pt x="58" y="340"/>
                  </a:lnTo>
                  <a:lnTo>
                    <a:pt x="53" y="340"/>
                  </a:lnTo>
                  <a:lnTo>
                    <a:pt x="48" y="340"/>
                  </a:lnTo>
                  <a:lnTo>
                    <a:pt x="44" y="340"/>
                  </a:lnTo>
                  <a:lnTo>
                    <a:pt x="44" y="345"/>
                  </a:lnTo>
                  <a:close/>
                  <a:moveTo>
                    <a:pt x="269" y="163"/>
                  </a:moveTo>
                  <a:lnTo>
                    <a:pt x="269" y="158"/>
                  </a:lnTo>
                  <a:lnTo>
                    <a:pt x="269" y="153"/>
                  </a:lnTo>
                  <a:lnTo>
                    <a:pt x="274" y="149"/>
                  </a:lnTo>
                  <a:lnTo>
                    <a:pt x="274" y="144"/>
                  </a:lnTo>
                  <a:lnTo>
                    <a:pt x="274" y="139"/>
                  </a:lnTo>
                  <a:lnTo>
                    <a:pt x="274" y="134"/>
                  </a:lnTo>
                  <a:lnTo>
                    <a:pt x="274" y="129"/>
                  </a:lnTo>
                  <a:lnTo>
                    <a:pt x="274" y="125"/>
                  </a:lnTo>
                  <a:lnTo>
                    <a:pt x="274" y="120"/>
                  </a:lnTo>
                  <a:lnTo>
                    <a:pt x="274" y="115"/>
                  </a:lnTo>
                  <a:lnTo>
                    <a:pt x="274" y="110"/>
                  </a:lnTo>
                  <a:lnTo>
                    <a:pt x="274" y="105"/>
                  </a:lnTo>
                  <a:lnTo>
                    <a:pt x="269" y="101"/>
                  </a:lnTo>
                  <a:lnTo>
                    <a:pt x="269" y="96"/>
                  </a:lnTo>
                  <a:lnTo>
                    <a:pt x="269" y="91"/>
                  </a:lnTo>
                  <a:lnTo>
                    <a:pt x="264" y="91"/>
                  </a:lnTo>
                  <a:lnTo>
                    <a:pt x="264" y="86"/>
                  </a:lnTo>
                  <a:lnTo>
                    <a:pt x="260" y="81"/>
                  </a:lnTo>
                  <a:lnTo>
                    <a:pt x="255" y="77"/>
                  </a:lnTo>
                  <a:lnTo>
                    <a:pt x="250" y="77"/>
                  </a:lnTo>
                  <a:lnTo>
                    <a:pt x="250" y="72"/>
                  </a:lnTo>
                  <a:lnTo>
                    <a:pt x="245" y="72"/>
                  </a:lnTo>
                  <a:lnTo>
                    <a:pt x="245" y="67"/>
                  </a:lnTo>
                  <a:lnTo>
                    <a:pt x="240" y="67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1" y="62"/>
                  </a:lnTo>
                  <a:lnTo>
                    <a:pt x="226" y="62"/>
                  </a:lnTo>
                  <a:lnTo>
                    <a:pt x="221" y="62"/>
                  </a:lnTo>
                  <a:lnTo>
                    <a:pt x="216" y="62"/>
                  </a:lnTo>
                  <a:lnTo>
                    <a:pt x="212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7" y="62"/>
                  </a:lnTo>
                  <a:lnTo>
                    <a:pt x="192" y="67"/>
                  </a:lnTo>
                  <a:lnTo>
                    <a:pt x="188" y="67"/>
                  </a:lnTo>
                  <a:lnTo>
                    <a:pt x="183" y="72"/>
                  </a:lnTo>
                  <a:lnTo>
                    <a:pt x="178" y="72"/>
                  </a:lnTo>
                  <a:lnTo>
                    <a:pt x="178" y="77"/>
                  </a:lnTo>
                  <a:lnTo>
                    <a:pt x="173" y="77"/>
                  </a:lnTo>
                  <a:lnTo>
                    <a:pt x="168" y="81"/>
                  </a:lnTo>
                  <a:lnTo>
                    <a:pt x="168" y="86"/>
                  </a:lnTo>
                  <a:lnTo>
                    <a:pt x="164" y="86"/>
                  </a:lnTo>
                  <a:lnTo>
                    <a:pt x="164" y="91"/>
                  </a:lnTo>
                  <a:lnTo>
                    <a:pt x="159" y="91"/>
                  </a:lnTo>
                  <a:lnTo>
                    <a:pt x="159" y="96"/>
                  </a:lnTo>
                  <a:lnTo>
                    <a:pt x="154" y="101"/>
                  </a:lnTo>
                  <a:lnTo>
                    <a:pt x="154" y="105"/>
                  </a:lnTo>
                  <a:lnTo>
                    <a:pt x="149" y="110"/>
                  </a:lnTo>
                  <a:lnTo>
                    <a:pt x="149" y="115"/>
                  </a:lnTo>
                  <a:lnTo>
                    <a:pt x="144" y="120"/>
                  </a:lnTo>
                  <a:lnTo>
                    <a:pt x="144" y="125"/>
                  </a:lnTo>
                  <a:lnTo>
                    <a:pt x="144" y="129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40" y="139"/>
                  </a:lnTo>
                  <a:lnTo>
                    <a:pt x="140" y="144"/>
                  </a:lnTo>
                  <a:lnTo>
                    <a:pt x="140" y="149"/>
                  </a:lnTo>
                  <a:lnTo>
                    <a:pt x="140" y="153"/>
                  </a:lnTo>
                  <a:lnTo>
                    <a:pt x="140" y="158"/>
                  </a:lnTo>
                  <a:lnTo>
                    <a:pt x="140" y="163"/>
                  </a:lnTo>
                  <a:lnTo>
                    <a:pt x="140" y="168"/>
                  </a:lnTo>
                  <a:lnTo>
                    <a:pt x="144" y="168"/>
                  </a:lnTo>
                  <a:lnTo>
                    <a:pt x="144" y="173"/>
                  </a:lnTo>
                  <a:lnTo>
                    <a:pt x="144" y="177"/>
                  </a:lnTo>
                  <a:lnTo>
                    <a:pt x="144" y="182"/>
                  </a:lnTo>
                  <a:lnTo>
                    <a:pt x="149" y="187"/>
                  </a:lnTo>
                  <a:lnTo>
                    <a:pt x="149" y="192"/>
                  </a:lnTo>
                  <a:lnTo>
                    <a:pt x="154" y="192"/>
                  </a:lnTo>
                  <a:lnTo>
                    <a:pt x="154" y="197"/>
                  </a:lnTo>
                  <a:lnTo>
                    <a:pt x="159" y="197"/>
                  </a:lnTo>
                  <a:lnTo>
                    <a:pt x="159" y="201"/>
                  </a:lnTo>
                  <a:lnTo>
                    <a:pt x="164" y="206"/>
                  </a:lnTo>
                  <a:lnTo>
                    <a:pt x="168" y="206"/>
                  </a:lnTo>
                  <a:lnTo>
                    <a:pt x="168" y="211"/>
                  </a:lnTo>
                  <a:lnTo>
                    <a:pt x="173" y="211"/>
                  </a:lnTo>
                  <a:lnTo>
                    <a:pt x="178" y="211"/>
                  </a:lnTo>
                  <a:lnTo>
                    <a:pt x="178" y="216"/>
                  </a:lnTo>
                  <a:lnTo>
                    <a:pt x="183" y="216"/>
                  </a:lnTo>
                  <a:lnTo>
                    <a:pt x="188" y="216"/>
                  </a:lnTo>
                  <a:lnTo>
                    <a:pt x="192" y="216"/>
                  </a:lnTo>
                  <a:lnTo>
                    <a:pt x="197" y="216"/>
                  </a:lnTo>
                  <a:lnTo>
                    <a:pt x="202" y="216"/>
                  </a:lnTo>
                  <a:lnTo>
                    <a:pt x="207" y="216"/>
                  </a:lnTo>
                  <a:lnTo>
                    <a:pt x="212" y="216"/>
                  </a:lnTo>
                  <a:lnTo>
                    <a:pt x="216" y="216"/>
                  </a:lnTo>
                  <a:lnTo>
                    <a:pt x="221" y="216"/>
                  </a:lnTo>
                  <a:lnTo>
                    <a:pt x="221" y="211"/>
                  </a:lnTo>
                  <a:lnTo>
                    <a:pt x="226" y="211"/>
                  </a:lnTo>
                  <a:lnTo>
                    <a:pt x="231" y="211"/>
                  </a:lnTo>
                  <a:lnTo>
                    <a:pt x="231" y="206"/>
                  </a:lnTo>
                  <a:lnTo>
                    <a:pt x="236" y="206"/>
                  </a:lnTo>
                  <a:lnTo>
                    <a:pt x="240" y="206"/>
                  </a:lnTo>
                  <a:lnTo>
                    <a:pt x="240" y="201"/>
                  </a:lnTo>
                  <a:lnTo>
                    <a:pt x="245" y="201"/>
                  </a:lnTo>
                  <a:lnTo>
                    <a:pt x="245" y="197"/>
                  </a:lnTo>
                  <a:lnTo>
                    <a:pt x="250" y="197"/>
                  </a:lnTo>
                  <a:lnTo>
                    <a:pt x="250" y="192"/>
                  </a:lnTo>
                  <a:lnTo>
                    <a:pt x="255" y="192"/>
                  </a:lnTo>
                  <a:lnTo>
                    <a:pt x="255" y="187"/>
                  </a:lnTo>
                  <a:lnTo>
                    <a:pt x="260" y="182"/>
                  </a:lnTo>
                  <a:lnTo>
                    <a:pt x="260" y="177"/>
                  </a:lnTo>
                  <a:lnTo>
                    <a:pt x="264" y="173"/>
                  </a:lnTo>
                  <a:lnTo>
                    <a:pt x="264" y="168"/>
                  </a:lnTo>
                  <a:lnTo>
                    <a:pt x="269" y="16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201"/>
            <p:cNvSpPr>
              <a:spLocks noChangeAspect="1"/>
            </p:cNvSpPr>
            <p:nvPr/>
          </p:nvSpPr>
          <p:spPr bwMode="auto">
            <a:xfrm>
              <a:off x="2147" y="5739"/>
              <a:ext cx="452" cy="494"/>
            </a:xfrm>
            <a:custGeom>
              <a:avLst/>
              <a:gdLst>
                <a:gd name="T0" fmla="*/ 317 w 452"/>
                <a:gd name="T1" fmla="*/ 494 h 494"/>
                <a:gd name="T2" fmla="*/ 260 w 452"/>
                <a:gd name="T3" fmla="*/ 460 h 494"/>
                <a:gd name="T4" fmla="*/ 365 w 452"/>
                <a:gd name="T5" fmla="*/ 278 h 494"/>
                <a:gd name="T6" fmla="*/ 293 w 452"/>
                <a:gd name="T7" fmla="*/ 235 h 494"/>
                <a:gd name="T8" fmla="*/ 188 w 452"/>
                <a:gd name="T9" fmla="*/ 417 h 494"/>
                <a:gd name="T10" fmla="*/ 130 w 452"/>
                <a:gd name="T11" fmla="*/ 383 h 494"/>
                <a:gd name="T12" fmla="*/ 236 w 452"/>
                <a:gd name="T13" fmla="*/ 201 h 494"/>
                <a:gd name="T14" fmla="*/ 164 w 452"/>
                <a:gd name="T15" fmla="*/ 163 h 494"/>
                <a:gd name="T16" fmla="*/ 58 w 452"/>
                <a:gd name="T17" fmla="*/ 345 h 494"/>
                <a:gd name="T18" fmla="*/ 0 w 452"/>
                <a:gd name="T19" fmla="*/ 311 h 494"/>
                <a:gd name="T20" fmla="*/ 106 w 452"/>
                <a:gd name="T21" fmla="*/ 129 h 494"/>
                <a:gd name="T22" fmla="*/ 82 w 452"/>
                <a:gd name="T23" fmla="*/ 115 h 494"/>
                <a:gd name="T24" fmla="*/ 144 w 452"/>
                <a:gd name="T25" fmla="*/ 0 h 494"/>
                <a:gd name="T26" fmla="*/ 197 w 452"/>
                <a:gd name="T27" fmla="*/ 28 h 494"/>
                <a:gd name="T28" fmla="*/ 159 w 452"/>
                <a:gd name="T29" fmla="*/ 91 h 494"/>
                <a:gd name="T30" fmla="*/ 452 w 452"/>
                <a:gd name="T31" fmla="*/ 259 h 494"/>
                <a:gd name="T32" fmla="*/ 317 w 452"/>
                <a:gd name="T33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494">
                  <a:moveTo>
                    <a:pt x="317" y="494"/>
                  </a:moveTo>
                  <a:lnTo>
                    <a:pt x="260" y="460"/>
                  </a:lnTo>
                  <a:lnTo>
                    <a:pt x="365" y="278"/>
                  </a:lnTo>
                  <a:lnTo>
                    <a:pt x="293" y="235"/>
                  </a:lnTo>
                  <a:lnTo>
                    <a:pt x="188" y="417"/>
                  </a:lnTo>
                  <a:lnTo>
                    <a:pt x="130" y="383"/>
                  </a:lnTo>
                  <a:lnTo>
                    <a:pt x="236" y="201"/>
                  </a:lnTo>
                  <a:lnTo>
                    <a:pt x="164" y="163"/>
                  </a:lnTo>
                  <a:lnTo>
                    <a:pt x="58" y="345"/>
                  </a:lnTo>
                  <a:lnTo>
                    <a:pt x="0" y="311"/>
                  </a:lnTo>
                  <a:lnTo>
                    <a:pt x="106" y="129"/>
                  </a:lnTo>
                  <a:lnTo>
                    <a:pt x="82" y="115"/>
                  </a:lnTo>
                  <a:lnTo>
                    <a:pt x="144" y="0"/>
                  </a:lnTo>
                  <a:lnTo>
                    <a:pt x="197" y="28"/>
                  </a:lnTo>
                  <a:lnTo>
                    <a:pt x="159" y="91"/>
                  </a:lnTo>
                  <a:lnTo>
                    <a:pt x="452" y="259"/>
                  </a:lnTo>
                  <a:lnTo>
                    <a:pt x="317" y="49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202"/>
            <p:cNvSpPr>
              <a:spLocks noChangeAspect="1" noEditPoints="1"/>
            </p:cNvSpPr>
            <p:nvPr/>
          </p:nvSpPr>
          <p:spPr bwMode="auto">
            <a:xfrm>
              <a:off x="1912" y="5667"/>
              <a:ext cx="274" cy="283"/>
            </a:xfrm>
            <a:custGeom>
              <a:avLst/>
              <a:gdLst>
                <a:gd name="T0" fmla="*/ 96 w 274"/>
                <a:gd name="T1" fmla="*/ 9 h 283"/>
                <a:gd name="T2" fmla="*/ 120 w 274"/>
                <a:gd name="T3" fmla="*/ 0 h 283"/>
                <a:gd name="T4" fmla="*/ 144 w 274"/>
                <a:gd name="T5" fmla="*/ 0 h 283"/>
                <a:gd name="T6" fmla="*/ 168 w 274"/>
                <a:gd name="T7" fmla="*/ 0 h 283"/>
                <a:gd name="T8" fmla="*/ 187 w 274"/>
                <a:gd name="T9" fmla="*/ 9 h 283"/>
                <a:gd name="T10" fmla="*/ 211 w 274"/>
                <a:gd name="T11" fmla="*/ 19 h 283"/>
                <a:gd name="T12" fmla="*/ 231 w 274"/>
                <a:gd name="T13" fmla="*/ 38 h 283"/>
                <a:gd name="T14" fmla="*/ 250 w 274"/>
                <a:gd name="T15" fmla="*/ 52 h 283"/>
                <a:gd name="T16" fmla="*/ 264 w 274"/>
                <a:gd name="T17" fmla="*/ 76 h 283"/>
                <a:gd name="T18" fmla="*/ 269 w 274"/>
                <a:gd name="T19" fmla="*/ 100 h 283"/>
                <a:gd name="T20" fmla="*/ 274 w 274"/>
                <a:gd name="T21" fmla="*/ 119 h 283"/>
                <a:gd name="T22" fmla="*/ 274 w 274"/>
                <a:gd name="T23" fmla="*/ 143 h 283"/>
                <a:gd name="T24" fmla="*/ 269 w 274"/>
                <a:gd name="T25" fmla="*/ 167 h 283"/>
                <a:gd name="T26" fmla="*/ 259 w 274"/>
                <a:gd name="T27" fmla="*/ 187 h 283"/>
                <a:gd name="T28" fmla="*/ 245 w 274"/>
                <a:gd name="T29" fmla="*/ 206 h 283"/>
                <a:gd name="T30" fmla="*/ 231 w 274"/>
                <a:gd name="T31" fmla="*/ 230 h 283"/>
                <a:gd name="T32" fmla="*/ 216 w 274"/>
                <a:gd name="T33" fmla="*/ 239 h 283"/>
                <a:gd name="T34" fmla="*/ 197 w 274"/>
                <a:gd name="T35" fmla="*/ 254 h 283"/>
                <a:gd name="T36" fmla="*/ 183 w 274"/>
                <a:gd name="T37" fmla="*/ 263 h 283"/>
                <a:gd name="T38" fmla="*/ 168 w 274"/>
                <a:gd name="T39" fmla="*/ 273 h 283"/>
                <a:gd name="T40" fmla="*/ 149 w 274"/>
                <a:gd name="T41" fmla="*/ 278 h 283"/>
                <a:gd name="T42" fmla="*/ 130 w 274"/>
                <a:gd name="T43" fmla="*/ 283 h 283"/>
                <a:gd name="T44" fmla="*/ 111 w 274"/>
                <a:gd name="T45" fmla="*/ 278 h 283"/>
                <a:gd name="T46" fmla="*/ 91 w 274"/>
                <a:gd name="T47" fmla="*/ 273 h 283"/>
                <a:gd name="T48" fmla="*/ 67 w 274"/>
                <a:gd name="T49" fmla="*/ 268 h 283"/>
                <a:gd name="T50" fmla="*/ 48 w 274"/>
                <a:gd name="T51" fmla="*/ 254 h 283"/>
                <a:gd name="T52" fmla="*/ 34 w 274"/>
                <a:gd name="T53" fmla="*/ 239 h 283"/>
                <a:gd name="T54" fmla="*/ 24 w 274"/>
                <a:gd name="T55" fmla="*/ 225 h 283"/>
                <a:gd name="T56" fmla="*/ 15 w 274"/>
                <a:gd name="T57" fmla="*/ 206 h 283"/>
                <a:gd name="T58" fmla="*/ 5 w 274"/>
                <a:gd name="T59" fmla="*/ 187 h 283"/>
                <a:gd name="T60" fmla="*/ 0 w 274"/>
                <a:gd name="T61" fmla="*/ 163 h 283"/>
                <a:gd name="T62" fmla="*/ 5 w 274"/>
                <a:gd name="T63" fmla="*/ 139 h 283"/>
                <a:gd name="T64" fmla="*/ 10 w 274"/>
                <a:gd name="T65" fmla="*/ 115 h 283"/>
                <a:gd name="T66" fmla="*/ 19 w 274"/>
                <a:gd name="T67" fmla="*/ 96 h 283"/>
                <a:gd name="T68" fmla="*/ 29 w 274"/>
                <a:gd name="T69" fmla="*/ 76 h 283"/>
                <a:gd name="T70" fmla="*/ 43 w 274"/>
                <a:gd name="T71" fmla="*/ 57 h 283"/>
                <a:gd name="T72" fmla="*/ 197 w 274"/>
                <a:gd name="T73" fmla="*/ 148 h 283"/>
                <a:gd name="T74" fmla="*/ 207 w 274"/>
                <a:gd name="T75" fmla="*/ 134 h 283"/>
                <a:gd name="T76" fmla="*/ 211 w 274"/>
                <a:gd name="T77" fmla="*/ 110 h 283"/>
                <a:gd name="T78" fmla="*/ 207 w 274"/>
                <a:gd name="T79" fmla="*/ 91 h 283"/>
                <a:gd name="T80" fmla="*/ 197 w 274"/>
                <a:gd name="T81" fmla="*/ 76 h 283"/>
                <a:gd name="T82" fmla="*/ 183 w 274"/>
                <a:gd name="T83" fmla="*/ 67 h 283"/>
                <a:gd name="T84" fmla="*/ 163 w 274"/>
                <a:gd name="T85" fmla="*/ 62 h 283"/>
                <a:gd name="T86" fmla="*/ 144 w 274"/>
                <a:gd name="T87" fmla="*/ 67 h 283"/>
                <a:gd name="T88" fmla="*/ 82 w 274"/>
                <a:gd name="T89" fmla="*/ 124 h 283"/>
                <a:gd name="T90" fmla="*/ 72 w 274"/>
                <a:gd name="T91" fmla="*/ 139 h 283"/>
                <a:gd name="T92" fmla="*/ 63 w 274"/>
                <a:gd name="T93" fmla="*/ 153 h 283"/>
                <a:gd name="T94" fmla="*/ 63 w 274"/>
                <a:gd name="T95" fmla="*/ 177 h 283"/>
                <a:gd name="T96" fmla="*/ 67 w 274"/>
                <a:gd name="T97" fmla="*/ 196 h 283"/>
                <a:gd name="T98" fmla="*/ 82 w 274"/>
                <a:gd name="T99" fmla="*/ 206 h 283"/>
                <a:gd name="T100" fmla="*/ 101 w 274"/>
                <a:gd name="T101" fmla="*/ 215 h 283"/>
                <a:gd name="T102" fmla="*/ 120 w 274"/>
                <a:gd name="T103" fmla="*/ 220 h 283"/>
                <a:gd name="T104" fmla="*/ 139 w 274"/>
                <a:gd name="T105" fmla="*/ 215 h 283"/>
                <a:gd name="T106" fmla="*/ 154 w 274"/>
                <a:gd name="T107" fmla="*/ 20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283">
                  <a:moveTo>
                    <a:pt x="130" y="72"/>
                  </a:moveTo>
                  <a:lnTo>
                    <a:pt x="82" y="19"/>
                  </a:lnTo>
                  <a:lnTo>
                    <a:pt x="87" y="14"/>
                  </a:lnTo>
                  <a:lnTo>
                    <a:pt x="91" y="14"/>
                  </a:lnTo>
                  <a:lnTo>
                    <a:pt x="96" y="9"/>
                  </a:lnTo>
                  <a:lnTo>
                    <a:pt x="101" y="9"/>
                  </a:lnTo>
                  <a:lnTo>
                    <a:pt x="106" y="4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4"/>
                  </a:lnTo>
                  <a:lnTo>
                    <a:pt x="178" y="4"/>
                  </a:lnTo>
                  <a:lnTo>
                    <a:pt x="183" y="4"/>
                  </a:lnTo>
                  <a:lnTo>
                    <a:pt x="187" y="4"/>
                  </a:lnTo>
                  <a:lnTo>
                    <a:pt x="187" y="9"/>
                  </a:lnTo>
                  <a:lnTo>
                    <a:pt x="192" y="9"/>
                  </a:lnTo>
                  <a:lnTo>
                    <a:pt x="197" y="14"/>
                  </a:lnTo>
                  <a:lnTo>
                    <a:pt x="202" y="14"/>
                  </a:lnTo>
                  <a:lnTo>
                    <a:pt x="207" y="19"/>
                  </a:lnTo>
                  <a:lnTo>
                    <a:pt x="211" y="19"/>
                  </a:lnTo>
                  <a:lnTo>
                    <a:pt x="211" y="24"/>
                  </a:lnTo>
                  <a:lnTo>
                    <a:pt x="216" y="24"/>
                  </a:lnTo>
                  <a:lnTo>
                    <a:pt x="221" y="28"/>
                  </a:lnTo>
                  <a:lnTo>
                    <a:pt x="226" y="33"/>
                  </a:lnTo>
                  <a:lnTo>
                    <a:pt x="231" y="38"/>
                  </a:lnTo>
                  <a:lnTo>
                    <a:pt x="235" y="38"/>
                  </a:lnTo>
                  <a:lnTo>
                    <a:pt x="235" y="43"/>
                  </a:lnTo>
                  <a:lnTo>
                    <a:pt x="240" y="48"/>
                  </a:lnTo>
                  <a:lnTo>
                    <a:pt x="245" y="52"/>
                  </a:lnTo>
                  <a:lnTo>
                    <a:pt x="250" y="52"/>
                  </a:lnTo>
                  <a:lnTo>
                    <a:pt x="250" y="57"/>
                  </a:lnTo>
                  <a:lnTo>
                    <a:pt x="255" y="62"/>
                  </a:lnTo>
                  <a:lnTo>
                    <a:pt x="255" y="67"/>
                  </a:lnTo>
                  <a:lnTo>
                    <a:pt x="259" y="72"/>
                  </a:lnTo>
                  <a:lnTo>
                    <a:pt x="264" y="76"/>
                  </a:lnTo>
                  <a:lnTo>
                    <a:pt x="264" y="81"/>
                  </a:lnTo>
                  <a:lnTo>
                    <a:pt x="269" y="86"/>
                  </a:lnTo>
                  <a:lnTo>
                    <a:pt x="269" y="91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4" y="100"/>
                  </a:lnTo>
                  <a:lnTo>
                    <a:pt x="274" y="105"/>
                  </a:lnTo>
                  <a:lnTo>
                    <a:pt x="274" y="110"/>
                  </a:lnTo>
                  <a:lnTo>
                    <a:pt x="274" y="115"/>
                  </a:lnTo>
                  <a:lnTo>
                    <a:pt x="274" y="119"/>
                  </a:lnTo>
                  <a:lnTo>
                    <a:pt x="274" y="124"/>
                  </a:lnTo>
                  <a:lnTo>
                    <a:pt x="274" y="129"/>
                  </a:lnTo>
                  <a:lnTo>
                    <a:pt x="274" y="134"/>
                  </a:lnTo>
                  <a:lnTo>
                    <a:pt x="274" y="139"/>
                  </a:lnTo>
                  <a:lnTo>
                    <a:pt x="274" y="143"/>
                  </a:lnTo>
                  <a:lnTo>
                    <a:pt x="274" y="148"/>
                  </a:lnTo>
                  <a:lnTo>
                    <a:pt x="274" y="153"/>
                  </a:lnTo>
                  <a:lnTo>
                    <a:pt x="269" y="158"/>
                  </a:lnTo>
                  <a:lnTo>
                    <a:pt x="269" y="163"/>
                  </a:lnTo>
                  <a:lnTo>
                    <a:pt x="269" y="167"/>
                  </a:lnTo>
                  <a:lnTo>
                    <a:pt x="264" y="167"/>
                  </a:lnTo>
                  <a:lnTo>
                    <a:pt x="264" y="172"/>
                  </a:lnTo>
                  <a:lnTo>
                    <a:pt x="264" y="177"/>
                  </a:lnTo>
                  <a:lnTo>
                    <a:pt x="259" y="182"/>
                  </a:lnTo>
                  <a:lnTo>
                    <a:pt x="259" y="187"/>
                  </a:lnTo>
                  <a:lnTo>
                    <a:pt x="255" y="191"/>
                  </a:lnTo>
                  <a:lnTo>
                    <a:pt x="255" y="196"/>
                  </a:lnTo>
                  <a:lnTo>
                    <a:pt x="250" y="201"/>
                  </a:lnTo>
                  <a:lnTo>
                    <a:pt x="250" y="206"/>
                  </a:lnTo>
                  <a:lnTo>
                    <a:pt x="245" y="206"/>
                  </a:lnTo>
                  <a:lnTo>
                    <a:pt x="245" y="211"/>
                  </a:lnTo>
                  <a:lnTo>
                    <a:pt x="240" y="215"/>
                  </a:lnTo>
                  <a:lnTo>
                    <a:pt x="235" y="220"/>
                  </a:lnTo>
                  <a:lnTo>
                    <a:pt x="231" y="225"/>
                  </a:lnTo>
                  <a:lnTo>
                    <a:pt x="231" y="230"/>
                  </a:lnTo>
                  <a:lnTo>
                    <a:pt x="226" y="230"/>
                  </a:lnTo>
                  <a:lnTo>
                    <a:pt x="226" y="235"/>
                  </a:lnTo>
                  <a:lnTo>
                    <a:pt x="221" y="235"/>
                  </a:lnTo>
                  <a:lnTo>
                    <a:pt x="221" y="239"/>
                  </a:lnTo>
                  <a:lnTo>
                    <a:pt x="216" y="239"/>
                  </a:lnTo>
                  <a:lnTo>
                    <a:pt x="211" y="244"/>
                  </a:lnTo>
                  <a:lnTo>
                    <a:pt x="211" y="249"/>
                  </a:lnTo>
                  <a:lnTo>
                    <a:pt x="207" y="249"/>
                  </a:lnTo>
                  <a:lnTo>
                    <a:pt x="202" y="254"/>
                  </a:lnTo>
                  <a:lnTo>
                    <a:pt x="197" y="254"/>
                  </a:lnTo>
                  <a:lnTo>
                    <a:pt x="197" y="259"/>
                  </a:lnTo>
                  <a:lnTo>
                    <a:pt x="192" y="259"/>
                  </a:lnTo>
                  <a:lnTo>
                    <a:pt x="192" y="263"/>
                  </a:lnTo>
                  <a:lnTo>
                    <a:pt x="187" y="263"/>
                  </a:lnTo>
                  <a:lnTo>
                    <a:pt x="183" y="263"/>
                  </a:lnTo>
                  <a:lnTo>
                    <a:pt x="183" y="268"/>
                  </a:lnTo>
                  <a:lnTo>
                    <a:pt x="178" y="268"/>
                  </a:lnTo>
                  <a:lnTo>
                    <a:pt x="173" y="268"/>
                  </a:lnTo>
                  <a:lnTo>
                    <a:pt x="173" y="273"/>
                  </a:lnTo>
                  <a:lnTo>
                    <a:pt x="168" y="273"/>
                  </a:lnTo>
                  <a:lnTo>
                    <a:pt x="163" y="273"/>
                  </a:lnTo>
                  <a:lnTo>
                    <a:pt x="159" y="273"/>
                  </a:lnTo>
                  <a:lnTo>
                    <a:pt x="159" y="278"/>
                  </a:lnTo>
                  <a:lnTo>
                    <a:pt x="154" y="278"/>
                  </a:lnTo>
                  <a:lnTo>
                    <a:pt x="149" y="278"/>
                  </a:lnTo>
                  <a:lnTo>
                    <a:pt x="144" y="278"/>
                  </a:lnTo>
                  <a:lnTo>
                    <a:pt x="139" y="278"/>
                  </a:lnTo>
                  <a:lnTo>
                    <a:pt x="135" y="278"/>
                  </a:lnTo>
                  <a:lnTo>
                    <a:pt x="130" y="278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20" y="278"/>
                  </a:lnTo>
                  <a:lnTo>
                    <a:pt x="115" y="278"/>
                  </a:lnTo>
                  <a:lnTo>
                    <a:pt x="111" y="278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6" y="278"/>
                  </a:lnTo>
                  <a:lnTo>
                    <a:pt x="91" y="278"/>
                  </a:lnTo>
                  <a:lnTo>
                    <a:pt x="91" y="273"/>
                  </a:lnTo>
                  <a:lnTo>
                    <a:pt x="87" y="273"/>
                  </a:lnTo>
                  <a:lnTo>
                    <a:pt x="82" y="273"/>
                  </a:lnTo>
                  <a:lnTo>
                    <a:pt x="77" y="268"/>
                  </a:lnTo>
                  <a:lnTo>
                    <a:pt x="72" y="268"/>
                  </a:lnTo>
                  <a:lnTo>
                    <a:pt x="67" y="268"/>
                  </a:lnTo>
                  <a:lnTo>
                    <a:pt x="67" y="263"/>
                  </a:lnTo>
                  <a:lnTo>
                    <a:pt x="63" y="263"/>
                  </a:lnTo>
                  <a:lnTo>
                    <a:pt x="58" y="259"/>
                  </a:lnTo>
                  <a:lnTo>
                    <a:pt x="53" y="254"/>
                  </a:lnTo>
                  <a:lnTo>
                    <a:pt x="48" y="254"/>
                  </a:lnTo>
                  <a:lnTo>
                    <a:pt x="43" y="249"/>
                  </a:lnTo>
                  <a:lnTo>
                    <a:pt x="43" y="244"/>
                  </a:lnTo>
                  <a:lnTo>
                    <a:pt x="39" y="244"/>
                  </a:lnTo>
                  <a:lnTo>
                    <a:pt x="39" y="239"/>
                  </a:lnTo>
                  <a:lnTo>
                    <a:pt x="34" y="239"/>
                  </a:lnTo>
                  <a:lnTo>
                    <a:pt x="34" y="235"/>
                  </a:lnTo>
                  <a:lnTo>
                    <a:pt x="29" y="235"/>
                  </a:lnTo>
                  <a:lnTo>
                    <a:pt x="29" y="230"/>
                  </a:lnTo>
                  <a:lnTo>
                    <a:pt x="24" y="230"/>
                  </a:lnTo>
                  <a:lnTo>
                    <a:pt x="24" y="225"/>
                  </a:lnTo>
                  <a:lnTo>
                    <a:pt x="19" y="220"/>
                  </a:lnTo>
                  <a:lnTo>
                    <a:pt x="19" y="215"/>
                  </a:lnTo>
                  <a:lnTo>
                    <a:pt x="15" y="215"/>
                  </a:lnTo>
                  <a:lnTo>
                    <a:pt x="15" y="211"/>
                  </a:lnTo>
                  <a:lnTo>
                    <a:pt x="15" y="206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5" y="196"/>
                  </a:lnTo>
                  <a:lnTo>
                    <a:pt x="5" y="191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5" y="139"/>
                  </a:lnTo>
                  <a:lnTo>
                    <a:pt x="5" y="134"/>
                  </a:lnTo>
                  <a:lnTo>
                    <a:pt x="5" y="129"/>
                  </a:lnTo>
                  <a:lnTo>
                    <a:pt x="5" y="124"/>
                  </a:lnTo>
                  <a:lnTo>
                    <a:pt x="10" y="119"/>
                  </a:lnTo>
                  <a:lnTo>
                    <a:pt x="10" y="115"/>
                  </a:lnTo>
                  <a:lnTo>
                    <a:pt x="10" y="110"/>
                  </a:lnTo>
                  <a:lnTo>
                    <a:pt x="15" y="110"/>
                  </a:lnTo>
                  <a:lnTo>
                    <a:pt x="15" y="105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19" y="91"/>
                  </a:lnTo>
                  <a:lnTo>
                    <a:pt x="24" y="86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29" y="76"/>
                  </a:lnTo>
                  <a:lnTo>
                    <a:pt x="34" y="72"/>
                  </a:lnTo>
                  <a:lnTo>
                    <a:pt x="34" y="67"/>
                  </a:lnTo>
                  <a:lnTo>
                    <a:pt x="39" y="67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8" y="52"/>
                  </a:lnTo>
                  <a:lnTo>
                    <a:pt x="53" y="48"/>
                  </a:lnTo>
                  <a:lnTo>
                    <a:pt x="192" y="158"/>
                  </a:lnTo>
                  <a:lnTo>
                    <a:pt x="197" y="153"/>
                  </a:lnTo>
                  <a:lnTo>
                    <a:pt x="197" y="148"/>
                  </a:lnTo>
                  <a:lnTo>
                    <a:pt x="202" y="148"/>
                  </a:lnTo>
                  <a:lnTo>
                    <a:pt x="202" y="143"/>
                  </a:lnTo>
                  <a:lnTo>
                    <a:pt x="202" y="139"/>
                  </a:lnTo>
                  <a:lnTo>
                    <a:pt x="207" y="139"/>
                  </a:lnTo>
                  <a:lnTo>
                    <a:pt x="207" y="134"/>
                  </a:lnTo>
                  <a:lnTo>
                    <a:pt x="207" y="129"/>
                  </a:lnTo>
                  <a:lnTo>
                    <a:pt x="207" y="124"/>
                  </a:lnTo>
                  <a:lnTo>
                    <a:pt x="211" y="119"/>
                  </a:lnTo>
                  <a:lnTo>
                    <a:pt x="211" y="115"/>
                  </a:lnTo>
                  <a:lnTo>
                    <a:pt x="211" y="110"/>
                  </a:lnTo>
                  <a:lnTo>
                    <a:pt x="211" y="105"/>
                  </a:lnTo>
                  <a:lnTo>
                    <a:pt x="207" y="105"/>
                  </a:lnTo>
                  <a:lnTo>
                    <a:pt x="207" y="100"/>
                  </a:lnTo>
                  <a:lnTo>
                    <a:pt x="207" y="96"/>
                  </a:lnTo>
                  <a:lnTo>
                    <a:pt x="207" y="91"/>
                  </a:lnTo>
                  <a:lnTo>
                    <a:pt x="202" y="91"/>
                  </a:lnTo>
                  <a:lnTo>
                    <a:pt x="202" y="86"/>
                  </a:lnTo>
                  <a:lnTo>
                    <a:pt x="202" y="81"/>
                  </a:lnTo>
                  <a:lnTo>
                    <a:pt x="197" y="81"/>
                  </a:lnTo>
                  <a:lnTo>
                    <a:pt x="197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87" y="72"/>
                  </a:lnTo>
                  <a:lnTo>
                    <a:pt x="187" y="67"/>
                  </a:lnTo>
                  <a:lnTo>
                    <a:pt x="183" y="67"/>
                  </a:lnTo>
                  <a:lnTo>
                    <a:pt x="178" y="67"/>
                  </a:lnTo>
                  <a:lnTo>
                    <a:pt x="178" y="62"/>
                  </a:lnTo>
                  <a:lnTo>
                    <a:pt x="173" y="62"/>
                  </a:lnTo>
                  <a:lnTo>
                    <a:pt x="168" y="62"/>
                  </a:lnTo>
                  <a:lnTo>
                    <a:pt x="163" y="62"/>
                  </a:lnTo>
                  <a:lnTo>
                    <a:pt x="159" y="62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4" y="62"/>
                  </a:lnTo>
                  <a:lnTo>
                    <a:pt x="144" y="67"/>
                  </a:lnTo>
                  <a:lnTo>
                    <a:pt x="139" y="67"/>
                  </a:lnTo>
                  <a:lnTo>
                    <a:pt x="135" y="67"/>
                  </a:lnTo>
                  <a:lnTo>
                    <a:pt x="135" y="72"/>
                  </a:lnTo>
                  <a:lnTo>
                    <a:pt x="130" y="72"/>
                  </a:lnTo>
                  <a:close/>
                  <a:moveTo>
                    <a:pt x="82" y="124"/>
                  </a:moveTo>
                  <a:lnTo>
                    <a:pt x="77" y="124"/>
                  </a:lnTo>
                  <a:lnTo>
                    <a:pt x="77" y="129"/>
                  </a:lnTo>
                  <a:lnTo>
                    <a:pt x="77" y="134"/>
                  </a:lnTo>
                  <a:lnTo>
                    <a:pt x="72" y="134"/>
                  </a:lnTo>
                  <a:lnTo>
                    <a:pt x="72" y="139"/>
                  </a:lnTo>
                  <a:lnTo>
                    <a:pt x="67" y="139"/>
                  </a:lnTo>
                  <a:lnTo>
                    <a:pt x="67" y="143"/>
                  </a:lnTo>
                  <a:lnTo>
                    <a:pt x="67" y="148"/>
                  </a:lnTo>
                  <a:lnTo>
                    <a:pt x="67" y="153"/>
                  </a:lnTo>
                  <a:lnTo>
                    <a:pt x="63" y="153"/>
                  </a:lnTo>
                  <a:lnTo>
                    <a:pt x="63" y="158"/>
                  </a:lnTo>
                  <a:lnTo>
                    <a:pt x="63" y="163"/>
                  </a:lnTo>
                  <a:lnTo>
                    <a:pt x="63" y="167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2"/>
                  </a:lnTo>
                  <a:lnTo>
                    <a:pt x="63" y="187"/>
                  </a:lnTo>
                  <a:lnTo>
                    <a:pt x="67" y="187"/>
                  </a:lnTo>
                  <a:lnTo>
                    <a:pt x="67" y="191"/>
                  </a:lnTo>
                  <a:lnTo>
                    <a:pt x="67" y="196"/>
                  </a:lnTo>
                  <a:lnTo>
                    <a:pt x="72" y="196"/>
                  </a:lnTo>
                  <a:lnTo>
                    <a:pt x="72" y="201"/>
                  </a:lnTo>
                  <a:lnTo>
                    <a:pt x="77" y="201"/>
                  </a:lnTo>
                  <a:lnTo>
                    <a:pt x="77" y="206"/>
                  </a:lnTo>
                  <a:lnTo>
                    <a:pt x="82" y="206"/>
                  </a:lnTo>
                  <a:lnTo>
                    <a:pt x="82" y="211"/>
                  </a:lnTo>
                  <a:lnTo>
                    <a:pt x="87" y="211"/>
                  </a:lnTo>
                  <a:lnTo>
                    <a:pt x="91" y="215"/>
                  </a:lnTo>
                  <a:lnTo>
                    <a:pt x="96" y="215"/>
                  </a:lnTo>
                  <a:lnTo>
                    <a:pt x="101" y="215"/>
                  </a:lnTo>
                  <a:lnTo>
                    <a:pt x="101" y="220"/>
                  </a:lnTo>
                  <a:lnTo>
                    <a:pt x="106" y="220"/>
                  </a:lnTo>
                  <a:lnTo>
                    <a:pt x="111" y="220"/>
                  </a:lnTo>
                  <a:lnTo>
                    <a:pt x="115" y="220"/>
                  </a:lnTo>
                  <a:lnTo>
                    <a:pt x="120" y="220"/>
                  </a:lnTo>
                  <a:lnTo>
                    <a:pt x="125" y="220"/>
                  </a:lnTo>
                  <a:lnTo>
                    <a:pt x="125" y="215"/>
                  </a:lnTo>
                  <a:lnTo>
                    <a:pt x="130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39" y="211"/>
                  </a:lnTo>
                  <a:lnTo>
                    <a:pt x="144" y="211"/>
                  </a:lnTo>
                  <a:lnTo>
                    <a:pt x="144" y="206"/>
                  </a:lnTo>
                  <a:lnTo>
                    <a:pt x="149" y="206"/>
                  </a:lnTo>
                  <a:lnTo>
                    <a:pt x="154" y="201"/>
                  </a:lnTo>
                  <a:lnTo>
                    <a:pt x="159" y="196"/>
                  </a:lnTo>
                  <a:lnTo>
                    <a:pt x="163" y="191"/>
                  </a:lnTo>
                  <a:lnTo>
                    <a:pt x="82" y="12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203"/>
            <p:cNvSpPr>
              <a:spLocks noChangeAspect="1" noEditPoints="1"/>
            </p:cNvSpPr>
            <p:nvPr/>
          </p:nvSpPr>
          <p:spPr bwMode="auto">
            <a:xfrm>
              <a:off x="1667" y="5451"/>
              <a:ext cx="284" cy="283"/>
            </a:xfrm>
            <a:custGeom>
              <a:avLst/>
              <a:gdLst>
                <a:gd name="T0" fmla="*/ 212 w 284"/>
                <a:gd name="T1" fmla="*/ 259 h 283"/>
                <a:gd name="T2" fmla="*/ 192 w 284"/>
                <a:gd name="T3" fmla="*/ 268 h 283"/>
                <a:gd name="T4" fmla="*/ 168 w 284"/>
                <a:gd name="T5" fmla="*/ 278 h 283"/>
                <a:gd name="T6" fmla="*/ 149 w 284"/>
                <a:gd name="T7" fmla="*/ 283 h 283"/>
                <a:gd name="T8" fmla="*/ 125 w 284"/>
                <a:gd name="T9" fmla="*/ 283 h 283"/>
                <a:gd name="T10" fmla="*/ 106 w 284"/>
                <a:gd name="T11" fmla="*/ 278 h 283"/>
                <a:gd name="T12" fmla="*/ 87 w 284"/>
                <a:gd name="T13" fmla="*/ 268 h 283"/>
                <a:gd name="T14" fmla="*/ 68 w 284"/>
                <a:gd name="T15" fmla="*/ 259 h 283"/>
                <a:gd name="T16" fmla="*/ 48 w 284"/>
                <a:gd name="T17" fmla="*/ 249 h 283"/>
                <a:gd name="T18" fmla="*/ 34 w 284"/>
                <a:gd name="T19" fmla="*/ 230 h 283"/>
                <a:gd name="T20" fmla="*/ 15 w 284"/>
                <a:gd name="T21" fmla="*/ 206 h 283"/>
                <a:gd name="T22" fmla="*/ 5 w 284"/>
                <a:gd name="T23" fmla="*/ 182 h 283"/>
                <a:gd name="T24" fmla="*/ 0 w 284"/>
                <a:gd name="T25" fmla="*/ 163 h 283"/>
                <a:gd name="T26" fmla="*/ 0 w 284"/>
                <a:gd name="T27" fmla="*/ 139 h 283"/>
                <a:gd name="T28" fmla="*/ 0 w 284"/>
                <a:gd name="T29" fmla="*/ 115 h 283"/>
                <a:gd name="T30" fmla="*/ 10 w 284"/>
                <a:gd name="T31" fmla="*/ 91 h 283"/>
                <a:gd name="T32" fmla="*/ 20 w 284"/>
                <a:gd name="T33" fmla="*/ 72 h 283"/>
                <a:gd name="T34" fmla="*/ 29 w 284"/>
                <a:gd name="T35" fmla="*/ 53 h 283"/>
                <a:gd name="T36" fmla="*/ 44 w 284"/>
                <a:gd name="T37" fmla="*/ 38 h 283"/>
                <a:gd name="T38" fmla="*/ 58 w 284"/>
                <a:gd name="T39" fmla="*/ 24 h 283"/>
                <a:gd name="T40" fmla="*/ 77 w 284"/>
                <a:gd name="T41" fmla="*/ 14 h 283"/>
                <a:gd name="T42" fmla="*/ 96 w 284"/>
                <a:gd name="T43" fmla="*/ 5 h 283"/>
                <a:gd name="T44" fmla="*/ 120 w 284"/>
                <a:gd name="T45" fmla="*/ 0 h 283"/>
                <a:gd name="T46" fmla="*/ 144 w 284"/>
                <a:gd name="T47" fmla="*/ 0 h 283"/>
                <a:gd name="T48" fmla="*/ 168 w 284"/>
                <a:gd name="T49" fmla="*/ 0 h 283"/>
                <a:gd name="T50" fmla="*/ 192 w 284"/>
                <a:gd name="T51" fmla="*/ 5 h 283"/>
                <a:gd name="T52" fmla="*/ 216 w 284"/>
                <a:gd name="T53" fmla="*/ 19 h 283"/>
                <a:gd name="T54" fmla="*/ 240 w 284"/>
                <a:gd name="T55" fmla="*/ 38 h 283"/>
                <a:gd name="T56" fmla="*/ 255 w 284"/>
                <a:gd name="T57" fmla="*/ 57 h 283"/>
                <a:gd name="T58" fmla="*/ 264 w 284"/>
                <a:gd name="T59" fmla="*/ 72 h 283"/>
                <a:gd name="T60" fmla="*/ 274 w 284"/>
                <a:gd name="T61" fmla="*/ 96 h 283"/>
                <a:gd name="T62" fmla="*/ 284 w 284"/>
                <a:gd name="T63" fmla="*/ 115 h 283"/>
                <a:gd name="T64" fmla="*/ 284 w 284"/>
                <a:gd name="T65" fmla="*/ 139 h 283"/>
                <a:gd name="T66" fmla="*/ 284 w 284"/>
                <a:gd name="T67" fmla="*/ 163 h 283"/>
                <a:gd name="T68" fmla="*/ 274 w 284"/>
                <a:gd name="T69" fmla="*/ 187 h 283"/>
                <a:gd name="T70" fmla="*/ 264 w 284"/>
                <a:gd name="T71" fmla="*/ 206 h 283"/>
                <a:gd name="T72" fmla="*/ 255 w 284"/>
                <a:gd name="T73" fmla="*/ 225 h 283"/>
                <a:gd name="T74" fmla="*/ 240 w 284"/>
                <a:gd name="T75" fmla="*/ 235 h 283"/>
                <a:gd name="T76" fmla="*/ 226 w 284"/>
                <a:gd name="T77" fmla="*/ 249 h 283"/>
                <a:gd name="T78" fmla="*/ 197 w 284"/>
                <a:gd name="T79" fmla="*/ 172 h 283"/>
                <a:gd name="T80" fmla="*/ 212 w 284"/>
                <a:gd name="T81" fmla="*/ 158 h 283"/>
                <a:gd name="T82" fmla="*/ 216 w 284"/>
                <a:gd name="T83" fmla="*/ 139 h 283"/>
                <a:gd name="T84" fmla="*/ 221 w 284"/>
                <a:gd name="T85" fmla="*/ 120 h 283"/>
                <a:gd name="T86" fmla="*/ 212 w 284"/>
                <a:gd name="T87" fmla="*/ 100 h 283"/>
                <a:gd name="T88" fmla="*/ 202 w 284"/>
                <a:gd name="T89" fmla="*/ 86 h 283"/>
                <a:gd name="T90" fmla="*/ 192 w 284"/>
                <a:gd name="T91" fmla="*/ 72 h 283"/>
                <a:gd name="T92" fmla="*/ 173 w 284"/>
                <a:gd name="T93" fmla="*/ 67 h 283"/>
                <a:gd name="T94" fmla="*/ 154 w 284"/>
                <a:gd name="T95" fmla="*/ 62 h 283"/>
                <a:gd name="T96" fmla="*/ 135 w 284"/>
                <a:gd name="T97" fmla="*/ 67 h 283"/>
                <a:gd name="T98" fmla="*/ 116 w 284"/>
                <a:gd name="T99" fmla="*/ 76 h 283"/>
                <a:gd name="T100" fmla="*/ 101 w 284"/>
                <a:gd name="T101" fmla="*/ 86 h 283"/>
                <a:gd name="T102" fmla="*/ 77 w 284"/>
                <a:gd name="T103" fmla="*/ 110 h 283"/>
                <a:gd name="T104" fmla="*/ 68 w 284"/>
                <a:gd name="T105" fmla="*/ 124 h 283"/>
                <a:gd name="T106" fmla="*/ 63 w 284"/>
                <a:gd name="T107" fmla="*/ 148 h 283"/>
                <a:gd name="T108" fmla="*/ 68 w 284"/>
                <a:gd name="T109" fmla="*/ 168 h 283"/>
                <a:gd name="T110" fmla="*/ 77 w 284"/>
                <a:gd name="T111" fmla="*/ 192 h 283"/>
                <a:gd name="T112" fmla="*/ 96 w 284"/>
                <a:gd name="T113" fmla="*/ 206 h 283"/>
                <a:gd name="T114" fmla="*/ 120 w 284"/>
                <a:gd name="T115" fmla="*/ 216 h 283"/>
                <a:gd name="T116" fmla="*/ 144 w 284"/>
                <a:gd name="T117" fmla="*/ 211 h 283"/>
                <a:gd name="T118" fmla="*/ 164 w 284"/>
                <a:gd name="T119" fmla="*/ 206 h 283"/>
                <a:gd name="T120" fmla="*/ 178 w 284"/>
                <a:gd name="T121" fmla="*/ 19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3">
                  <a:moveTo>
                    <a:pt x="226" y="249"/>
                  </a:moveTo>
                  <a:lnTo>
                    <a:pt x="221" y="254"/>
                  </a:lnTo>
                  <a:lnTo>
                    <a:pt x="216" y="254"/>
                  </a:lnTo>
                  <a:lnTo>
                    <a:pt x="216" y="259"/>
                  </a:lnTo>
                  <a:lnTo>
                    <a:pt x="212" y="259"/>
                  </a:lnTo>
                  <a:lnTo>
                    <a:pt x="207" y="264"/>
                  </a:lnTo>
                  <a:lnTo>
                    <a:pt x="202" y="264"/>
                  </a:lnTo>
                  <a:lnTo>
                    <a:pt x="202" y="268"/>
                  </a:lnTo>
                  <a:lnTo>
                    <a:pt x="197" y="268"/>
                  </a:lnTo>
                  <a:lnTo>
                    <a:pt x="192" y="268"/>
                  </a:lnTo>
                  <a:lnTo>
                    <a:pt x="188" y="273"/>
                  </a:lnTo>
                  <a:lnTo>
                    <a:pt x="183" y="273"/>
                  </a:lnTo>
                  <a:lnTo>
                    <a:pt x="178" y="273"/>
                  </a:lnTo>
                  <a:lnTo>
                    <a:pt x="173" y="278"/>
                  </a:lnTo>
                  <a:lnTo>
                    <a:pt x="168" y="278"/>
                  </a:lnTo>
                  <a:lnTo>
                    <a:pt x="164" y="278"/>
                  </a:lnTo>
                  <a:lnTo>
                    <a:pt x="159" y="278"/>
                  </a:lnTo>
                  <a:lnTo>
                    <a:pt x="154" y="278"/>
                  </a:lnTo>
                  <a:lnTo>
                    <a:pt x="154" y="283"/>
                  </a:lnTo>
                  <a:lnTo>
                    <a:pt x="149" y="283"/>
                  </a:lnTo>
                  <a:lnTo>
                    <a:pt x="144" y="283"/>
                  </a:lnTo>
                  <a:lnTo>
                    <a:pt x="140" y="283"/>
                  </a:lnTo>
                  <a:lnTo>
                    <a:pt x="135" y="283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20" y="278"/>
                  </a:lnTo>
                  <a:lnTo>
                    <a:pt x="116" y="278"/>
                  </a:lnTo>
                  <a:lnTo>
                    <a:pt x="111" y="278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6" y="273"/>
                  </a:lnTo>
                  <a:lnTo>
                    <a:pt x="92" y="273"/>
                  </a:lnTo>
                  <a:lnTo>
                    <a:pt x="87" y="273"/>
                  </a:lnTo>
                  <a:lnTo>
                    <a:pt x="87" y="268"/>
                  </a:lnTo>
                  <a:lnTo>
                    <a:pt x="82" y="268"/>
                  </a:lnTo>
                  <a:lnTo>
                    <a:pt x="77" y="268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8" y="259"/>
                  </a:lnTo>
                  <a:lnTo>
                    <a:pt x="63" y="259"/>
                  </a:lnTo>
                  <a:lnTo>
                    <a:pt x="63" y="254"/>
                  </a:lnTo>
                  <a:lnTo>
                    <a:pt x="58" y="254"/>
                  </a:lnTo>
                  <a:lnTo>
                    <a:pt x="53" y="249"/>
                  </a:lnTo>
                  <a:lnTo>
                    <a:pt x="48" y="249"/>
                  </a:lnTo>
                  <a:lnTo>
                    <a:pt x="48" y="244"/>
                  </a:lnTo>
                  <a:lnTo>
                    <a:pt x="44" y="244"/>
                  </a:lnTo>
                  <a:lnTo>
                    <a:pt x="44" y="240"/>
                  </a:lnTo>
                  <a:lnTo>
                    <a:pt x="39" y="235"/>
                  </a:lnTo>
                  <a:lnTo>
                    <a:pt x="34" y="230"/>
                  </a:lnTo>
                  <a:lnTo>
                    <a:pt x="29" y="225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0" y="211"/>
                  </a:lnTo>
                  <a:lnTo>
                    <a:pt x="15" y="206"/>
                  </a:lnTo>
                  <a:lnTo>
                    <a:pt x="15" y="201"/>
                  </a:lnTo>
                  <a:lnTo>
                    <a:pt x="10" y="196"/>
                  </a:lnTo>
                  <a:lnTo>
                    <a:pt x="10" y="192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5" y="17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5" y="105"/>
                  </a:lnTo>
                  <a:lnTo>
                    <a:pt x="5" y="100"/>
                  </a:lnTo>
                  <a:lnTo>
                    <a:pt x="5" y="96"/>
                  </a:lnTo>
                  <a:lnTo>
                    <a:pt x="10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5" y="76"/>
                  </a:lnTo>
                  <a:lnTo>
                    <a:pt x="15" y="72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4" y="62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29" y="53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9" y="48"/>
                  </a:lnTo>
                  <a:lnTo>
                    <a:pt x="39" y="43"/>
                  </a:lnTo>
                  <a:lnTo>
                    <a:pt x="44" y="38"/>
                  </a:lnTo>
                  <a:lnTo>
                    <a:pt x="48" y="33"/>
                  </a:lnTo>
                  <a:lnTo>
                    <a:pt x="53" y="33"/>
                  </a:lnTo>
                  <a:lnTo>
                    <a:pt x="53" y="29"/>
                  </a:lnTo>
                  <a:lnTo>
                    <a:pt x="58" y="29"/>
                  </a:lnTo>
                  <a:lnTo>
                    <a:pt x="58" y="24"/>
                  </a:lnTo>
                  <a:lnTo>
                    <a:pt x="63" y="24"/>
                  </a:lnTo>
                  <a:lnTo>
                    <a:pt x="68" y="24"/>
                  </a:lnTo>
                  <a:lnTo>
                    <a:pt x="68" y="19"/>
                  </a:lnTo>
                  <a:lnTo>
                    <a:pt x="72" y="19"/>
                  </a:lnTo>
                  <a:lnTo>
                    <a:pt x="77" y="14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2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2" y="5"/>
                  </a:lnTo>
                  <a:lnTo>
                    <a:pt x="197" y="9"/>
                  </a:lnTo>
                  <a:lnTo>
                    <a:pt x="202" y="9"/>
                  </a:lnTo>
                  <a:lnTo>
                    <a:pt x="207" y="14"/>
                  </a:lnTo>
                  <a:lnTo>
                    <a:pt x="212" y="14"/>
                  </a:lnTo>
                  <a:lnTo>
                    <a:pt x="216" y="19"/>
                  </a:lnTo>
                  <a:lnTo>
                    <a:pt x="221" y="24"/>
                  </a:lnTo>
                  <a:lnTo>
                    <a:pt x="226" y="24"/>
                  </a:lnTo>
                  <a:lnTo>
                    <a:pt x="231" y="29"/>
                  </a:lnTo>
                  <a:lnTo>
                    <a:pt x="236" y="33"/>
                  </a:lnTo>
                  <a:lnTo>
                    <a:pt x="240" y="38"/>
                  </a:lnTo>
                  <a:lnTo>
                    <a:pt x="245" y="43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7"/>
                  </a:lnTo>
                  <a:lnTo>
                    <a:pt x="260" y="57"/>
                  </a:lnTo>
                  <a:lnTo>
                    <a:pt x="260" y="62"/>
                  </a:lnTo>
                  <a:lnTo>
                    <a:pt x="260" y="67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9" y="76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4" y="91"/>
                  </a:lnTo>
                  <a:lnTo>
                    <a:pt x="274" y="96"/>
                  </a:lnTo>
                  <a:lnTo>
                    <a:pt x="279" y="96"/>
                  </a:lnTo>
                  <a:lnTo>
                    <a:pt x="279" y="100"/>
                  </a:lnTo>
                  <a:lnTo>
                    <a:pt x="279" y="105"/>
                  </a:lnTo>
                  <a:lnTo>
                    <a:pt x="279" y="110"/>
                  </a:lnTo>
                  <a:lnTo>
                    <a:pt x="284" y="115"/>
                  </a:lnTo>
                  <a:lnTo>
                    <a:pt x="284" y="120"/>
                  </a:lnTo>
                  <a:lnTo>
                    <a:pt x="284" y="124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9"/>
                  </a:lnTo>
                  <a:lnTo>
                    <a:pt x="284" y="144"/>
                  </a:lnTo>
                  <a:lnTo>
                    <a:pt x="284" y="148"/>
                  </a:lnTo>
                  <a:lnTo>
                    <a:pt x="284" y="153"/>
                  </a:lnTo>
                  <a:lnTo>
                    <a:pt x="284" y="158"/>
                  </a:lnTo>
                  <a:lnTo>
                    <a:pt x="284" y="163"/>
                  </a:lnTo>
                  <a:lnTo>
                    <a:pt x="284" y="168"/>
                  </a:lnTo>
                  <a:lnTo>
                    <a:pt x="279" y="172"/>
                  </a:lnTo>
                  <a:lnTo>
                    <a:pt x="279" y="177"/>
                  </a:lnTo>
                  <a:lnTo>
                    <a:pt x="279" y="182"/>
                  </a:lnTo>
                  <a:lnTo>
                    <a:pt x="274" y="187"/>
                  </a:lnTo>
                  <a:lnTo>
                    <a:pt x="274" y="192"/>
                  </a:lnTo>
                  <a:lnTo>
                    <a:pt x="274" y="196"/>
                  </a:lnTo>
                  <a:lnTo>
                    <a:pt x="269" y="196"/>
                  </a:lnTo>
                  <a:lnTo>
                    <a:pt x="269" y="201"/>
                  </a:lnTo>
                  <a:lnTo>
                    <a:pt x="264" y="206"/>
                  </a:lnTo>
                  <a:lnTo>
                    <a:pt x="264" y="211"/>
                  </a:lnTo>
                  <a:lnTo>
                    <a:pt x="260" y="211"/>
                  </a:lnTo>
                  <a:lnTo>
                    <a:pt x="260" y="216"/>
                  </a:lnTo>
                  <a:lnTo>
                    <a:pt x="255" y="220"/>
                  </a:lnTo>
                  <a:lnTo>
                    <a:pt x="255" y="225"/>
                  </a:lnTo>
                  <a:lnTo>
                    <a:pt x="250" y="225"/>
                  </a:lnTo>
                  <a:lnTo>
                    <a:pt x="250" y="230"/>
                  </a:lnTo>
                  <a:lnTo>
                    <a:pt x="245" y="230"/>
                  </a:lnTo>
                  <a:lnTo>
                    <a:pt x="245" y="235"/>
                  </a:lnTo>
                  <a:lnTo>
                    <a:pt x="240" y="235"/>
                  </a:lnTo>
                  <a:lnTo>
                    <a:pt x="240" y="240"/>
                  </a:lnTo>
                  <a:lnTo>
                    <a:pt x="236" y="240"/>
                  </a:lnTo>
                  <a:lnTo>
                    <a:pt x="236" y="244"/>
                  </a:lnTo>
                  <a:lnTo>
                    <a:pt x="231" y="244"/>
                  </a:lnTo>
                  <a:lnTo>
                    <a:pt x="226" y="249"/>
                  </a:lnTo>
                  <a:close/>
                  <a:moveTo>
                    <a:pt x="183" y="192"/>
                  </a:moveTo>
                  <a:lnTo>
                    <a:pt x="188" y="187"/>
                  </a:lnTo>
                  <a:lnTo>
                    <a:pt x="192" y="182"/>
                  </a:lnTo>
                  <a:lnTo>
                    <a:pt x="197" y="177"/>
                  </a:lnTo>
                  <a:lnTo>
                    <a:pt x="197" y="172"/>
                  </a:lnTo>
                  <a:lnTo>
                    <a:pt x="202" y="172"/>
                  </a:lnTo>
                  <a:lnTo>
                    <a:pt x="202" y="168"/>
                  </a:lnTo>
                  <a:lnTo>
                    <a:pt x="207" y="168"/>
                  </a:lnTo>
                  <a:lnTo>
                    <a:pt x="207" y="163"/>
                  </a:lnTo>
                  <a:lnTo>
                    <a:pt x="212" y="158"/>
                  </a:lnTo>
                  <a:lnTo>
                    <a:pt x="212" y="153"/>
                  </a:lnTo>
                  <a:lnTo>
                    <a:pt x="216" y="153"/>
                  </a:lnTo>
                  <a:lnTo>
                    <a:pt x="216" y="148"/>
                  </a:lnTo>
                  <a:lnTo>
                    <a:pt x="216" y="144"/>
                  </a:lnTo>
                  <a:lnTo>
                    <a:pt x="216" y="139"/>
                  </a:lnTo>
                  <a:lnTo>
                    <a:pt x="216" y="134"/>
                  </a:lnTo>
                  <a:lnTo>
                    <a:pt x="221" y="134"/>
                  </a:lnTo>
                  <a:lnTo>
                    <a:pt x="221" y="129"/>
                  </a:lnTo>
                  <a:lnTo>
                    <a:pt x="221" y="124"/>
                  </a:lnTo>
                  <a:lnTo>
                    <a:pt x="221" y="120"/>
                  </a:lnTo>
                  <a:lnTo>
                    <a:pt x="216" y="115"/>
                  </a:lnTo>
                  <a:lnTo>
                    <a:pt x="216" y="110"/>
                  </a:lnTo>
                  <a:lnTo>
                    <a:pt x="216" y="105"/>
                  </a:lnTo>
                  <a:lnTo>
                    <a:pt x="216" y="100"/>
                  </a:lnTo>
                  <a:lnTo>
                    <a:pt x="212" y="100"/>
                  </a:lnTo>
                  <a:lnTo>
                    <a:pt x="212" y="96"/>
                  </a:lnTo>
                  <a:lnTo>
                    <a:pt x="212" y="91"/>
                  </a:lnTo>
                  <a:lnTo>
                    <a:pt x="207" y="91"/>
                  </a:lnTo>
                  <a:lnTo>
                    <a:pt x="207" y="86"/>
                  </a:lnTo>
                  <a:lnTo>
                    <a:pt x="202" y="86"/>
                  </a:lnTo>
                  <a:lnTo>
                    <a:pt x="202" y="81"/>
                  </a:lnTo>
                  <a:lnTo>
                    <a:pt x="197" y="81"/>
                  </a:lnTo>
                  <a:lnTo>
                    <a:pt x="197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88" y="72"/>
                  </a:lnTo>
                  <a:lnTo>
                    <a:pt x="183" y="72"/>
                  </a:lnTo>
                  <a:lnTo>
                    <a:pt x="183" y="67"/>
                  </a:lnTo>
                  <a:lnTo>
                    <a:pt x="178" y="67"/>
                  </a:lnTo>
                  <a:lnTo>
                    <a:pt x="173" y="67"/>
                  </a:lnTo>
                  <a:lnTo>
                    <a:pt x="168" y="67"/>
                  </a:lnTo>
                  <a:lnTo>
                    <a:pt x="168" y="62"/>
                  </a:lnTo>
                  <a:lnTo>
                    <a:pt x="164" y="62"/>
                  </a:lnTo>
                  <a:lnTo>
                    <a:pt x="159" y="62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4" y="62"/>
                  </a:lnTo>
                  <a:lnTo>
                    <a:pt x="144" y="67"/>
                  </a:lnTo>
                  <a:lnTo>
                    <a:pt x="140" y="67"/>
                  </a:lnTo>
                  <a:lnTo>
                    <a:pt x="135" y="67"/>
                  </a:lnTo>
                  <a:lnTo>
                    <a:pt x="130" y="67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0" y="72"/>
                  </a:lnTo>
                  <a:lnTo>
                    <a:pt x="116" y="76"/>
                  </a:lnTo>
                  <a:lnTo>
                    <a:pt x="111" y="76"/>
                  </a:lnTo>
                  <a:lnTo>
                    <a:pt x="111" y="81"/>
                  </a:lnTo>
                  <a:lnTo>
                    <a:pt x="106" y="81"/>
                  </a:lnTo>
                  <a:lnTo>
                    <a:pt x="106" y="86"/>
                  </a:lnTo>
                  <a:lnTo>
                    <a:pt x="101" y="86"/>
                  </a:lnTo>
                  <a:lnTo>
                    <a:pt x="96" y="91"/>
                  </a:lnTo>
                  <a:lnTo>
                    <a:pt x="92" y="96"/>
                  </a:lnTo>
                  <a:lnTo>
                    <a:pt x="87" y="100"/>
                  </a:lnTo>
                  <a:lnTo>
                    <a:pt x="82" y="105"/>
                  </a:lnTo>
                  <a:lnTo>
                    <a:pt x="77" y="110"/>
                  </a:lnTo>
                  <a:lnTo>
                    <a:pt x="77" y="115"/>
                  </a:lnTo>
                  <a:lnTo>
                    <a:pt x="72" y="115"/>
                  </a:lnTo>
                  <a:lnTo>
                    <a:pt x="72" y="120"/>
                  </a:lnTo>
                  <a:lnTo>
                    <a:pt x="72" y="124"/>
                  </a:lnTo>
                  <a:lnTo>
                    <a:pt x="68" y="124"/>
                  </a:lnTo>
                  <a:lnTo>
                    <a:pt x="68" y="129"/>
                  </a:lnTo>
                  <a:lnTo>
                    <a:pt x="68" y="134"/>
                  </a:lnTo>
                  <a:lnTo>
                    <a:pt x="63" y="139"/>
                  </a:lnTo>
                  <a:lnTo>
                    <a:pt x="63" y="144"/>
                  </a:lnTo>
                  <a:lnTo>
                    <a:pt x="63" y="148"/>
                  </a:lnTo>
                  <a:lnTo>
                    <a:pt x="63" y="153"/>
                  </a:lnTo>
                  <a:lnTo>
                    <a:pt x="63" y="158"/>
                  </a:lnTo>
                  <a:lnTo>
                    <a:pt x="63" y="163"/>
                  </a:lnTo>
                  <a:lnTo>
                    <a:pt x="63" y="168"/>
                  </a:lnTo>
                  <a:lnTo>
                    <a:pt x="68" y="168"/>
                  </a:lnTo>
                  <a:lnTo>
                    <a:pt x="68" y="172"/>
                  </a:lnTo>
                  <a:lnTo>
                    <a:pt x="68" y="177"/>
                  </a:lnTo>
                  <a:lnTo>
                    <a:pt x="72" y="182"/>
                  </a:lnTo>
                  <a:lnTo>
                    <a:pt x="72" y="187"/>
                  </a:lnTo>
                  <a:lnTo>
                    <a:pt x="77" y="192"/>
                  </a:lnTo>
                  <a:lnTo>
                    <a:pt x="82" y="196"/>
                  </a:lnTo>
                  <a:lnTo>
                    <a:pt x="87" y="201"/>
                  </a:lnTo>
                  <a:lnTo>
                    <a:pt x="92" y="201"/>
                  </a:lnTo>
                  <a:lnTo>
                    <a:pt x="92" y="206"/>
                  </a:lnTo>
                  <a:lnTo>
                    <a:pt x="96" y="206"/>
                  </a:lnTo>
                  <a:lnTo>
                    <a:pt x="101" y="211"/>
                  </a:lnTo>
                  <a:lnTo>
                    <a:pt x="106" y="211"/>
                  </a:lnTo>
                  <a:lnTo>
                    <a:pt x="111" y="211"/>
                  </a:lnTo>
                  <a:lnTo>
                    <a:pt x="116" y="216"/>
                  </a:lnTo>
                  <a:lnTo>
                    <a:pt x="120" y="216"/>
                  </a:lnTo>
                  <a:lnTo>
                    <a:pt x="125" y="216"/>
                  </a:lnTo>
                  <a:lnTo>
                    <a:pt x="130" y="216"/>
                  </a:lnTo>
                  <a:lnTo>
                    <a:pt x="135" y="216"/>
                  </a:lnTo>
                  <a:lnTo>
                    <a:pt x="140" y="211"/>
                  </a:lnTo>
                  <a:lnTo>
                    <a:pt x="144" y="211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54" y="206"/>
                  </a:lnTo>
                  <a:lnTo>
                    <a:pt x="159" y="206"/>
                  </a:lnTo>
                  <a:lnTo>
                    <a:pt x="164" y="206"/>
                  </a:lnTo>
                  <a:lnTo>
                    <a:pt x="164" y="201"/>
                  </a:lnTo>
                  <a:lnTo>
                    <a:pt x="168" y="201"/>
                  </a:lnTo>
                  <a:lnTo>
                    <a:pt x="173" y="196"/>
                  </a:lnTo>
                  <a:lnTo>
                    <a:pt x="178" y="196"/>
                  </a:lnTo>
                  <a:lnTo>
                    <a:pt x="178" y="192"/>
                  </a:lnTo>
                  <a:lnTo>
                    <a:pt x="183" y="19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04"/>
            <p:cNvSpPr>
              <a:spLocks noChangeAspect="1" noEditPoints="1"/>
            </p:cNvSpPr>
            <p:nvPr/>
          </p:nvSpPr>
          <p:spPr bwMode="auto">
            <a:xfrm>
              <a:off x="1322" y="5187"/>
              <a:ext cx="417" cy="331"/>
            </a:xfrm>
            <a:custGeom>
              <a:avLst/>
              <a:gdLst>
                <a:gd name="T0" fmla="*/ 24 w 417"/>
                <a:gd name="T1" fmla="*/ 153 h 331"/>
                <a:gd name="T2" fmla="*/ 53 w 417"/>
                <a:gd name="T3" fmla="*/ 149 h 331"/>
                <a:gd name="T4" fmla="*/ 72 w 417"/>
                <a:gd name="T5" fmla="*/ 163 h 331"/>
                <a:gd name="T6" fmla="*/ 91 w 417"/>
                <a:gd name="T7" fmla="*/ 187 h 331"/>
                <a:gd name="T8" fmla="*/ 105 w 417"/>
                <a:gd name="T9" fmla="*/ 216 h 331"/>
                <a:gd name="T10" fmla="*/ 125 w 417"/>
                <a:gd name="T11" fmla="*/ 240 h 331"/>
                <a:gd name="T12" fmla="*/ 144 w 417"/>
                <a:gd name="T13" fmla="*/ 259 h 331"/>
                <a:gd name="T14" fmla="*/ 163 w 417"/>
                <a:gd name="T15" fmla="*/ 273 h 331"/>
                <a:gd name="T16" fmla="*/ 192 w 417"/>
                <a:gd name="T17" fmla="*/ 278 h 331"/>
                <a:gd name="T18" fmla="*/ 225 w 417"/>
                <a:gd name="T19" fmla="*/ 273 h 331"/>
                <a:gd name="T20" fmla="*/ 254 w 417"/>
                <a:gd name="T21" fmla="*/ 259 h 331"/>
                <a:gd name="T22" fmla="*/ 235 w 417"/>
                <a:gd name="T23" fmla="*/ 254 h 331"/>
                <a:gd name="T24" fmla="*/ 206 w 417"/>
                <a:gd name="T25" fmla="*/ 249 h 331"/>
                <a:gd name="T26" fmla="*/ 182 w 417"/>
                <a:gd name="T27" fmla="*/ 235 h 331"/>
                <a:gd name="T28" fmla="*/ 168 w 417"/>
                <a:gd name="T29" fmla="*/ 216 h 331"/>
                <a:gd name="T30" fmla="*/ 149 w 417"/>
                <a:gd name="T31" fmla="*/ 192 h 331"/>
                <a:gd name="T32" fmla="*/ 139 w 417"/>
                <a:gd name="T33" fmla="*/ 158 h 331"/>
                <a:gd name="T34" fmla="*/ 139 w 417"/>
                <a:gd name="T35" fmla="*/ 125 h 331"/>
                <a:gd name="T36" fmla="*/ 144 w 417"/>
                <a:gd name="T37" fmla="*/ 91 h 331"/>
                <a:gd name="T38" fmla="*/ 158 w 417"/>
                <a:gd name="T39" fmla="*/ 62 h 331"/>
                <a:gd name="T40" fmla="*/ 182 w 417"/>
                <a:gd name="T41" fmla="*/ 38 h 331"/>
                <a:gd name="T42" fmla="*/ 211 w 417"/>
                <a:gd name="T43" fmla="*/ 19 h 331"/>
                <a:gd name="T44" fmla="*/ 235 w 417"/>
                <a:gd name="T45" fmla="*/ 5 h 331"/>
                <a:gd name="T46" fmla="*/ 264 w 417"/>
                <a:gd name="T47" fmla="*/ 0 h 331"/>
                <a:gd name="T48" fmla="*/ 297 w 417"/>
                <a:gd name="T49" fmla="*/ 0 h 331"/>
                <a:gd name="T50" fmla="*/ 331 w 417"/>
                <a:gd name="T51" fmla="*/ 10 h 331"/>
                <a:gd name="T52" fmla="*/ 360 w 417"/>
                <a:gd name="T53" fmla="*/ 29 h 331"/>
                <a:gd name="T54" fmla="*/ 389 w 417"/>
                <a:gd name="T55" fmla="*/ 53 h 331"/>
                <a:gd name="T56" fmla="*/ 398 w 417"/>
                <a:gd name="T57" fmla="*/ 77 h 331"/>
                <a:gd name="T58" fmla="*/ 413 w 417"/>
                <a:gd name="T59" fmla="*/ 101 h 331"/>
                <a:gd name="T60" fmla="*/ 417 w 417"/>
                <a:gd name="T61" fmla="*/ 129 h 331"/>
                <a:gd name="T62" fmla="*/ 417 w 417"/>
                <a:gd name="T63" fmla="*/ 163 h 331"/>
                <a:gd name="T64" fmla="*/ 408 w 417"/>
                <a:gd name="T65" fmla="*/ 192 h 331"/>
                <a:gd name="T66" fmla="*/ 393 w 417"/>
                <a:gd name="T67" fmla="*/ 216 h 331"/>
                <a:gd name="T68" fmla="*/ 374 w 417"/>
                <a:gd name="T69" fmla="*/ 230 h 331"/>
                <a:gd name="T70" fmla="*/ 355 w 417"/>
                <a:gd name="T71" fmla="*/ 245 h 331"/>
                <a:gd name="T72" fmla="*/ 326 w 417"/>
                <a:gd name="T73" fmla="*/ 269 h 331"/>
                <a:gd name="T74" fmla="*/ 297 w 417"/>
                <a:gd name="T75" fmla="*/ 288 h 331"/>
                <a:gd name="T76" fmla="*/ 264 w 417"/>
                <a:gd name="T77" fmla="*/ 307 h 331"/>
                <a:gd name="T78" fmla="*/ 230 w 417"/>
                <a:gd name="T79" fmla="*/ 321 h 331"/>
                <a:gd name="T80" fmla="*/ 197 w 417"/>
                <a:gd name="T81" fmla="*/ 326 h 331"/>
                <a:gd name="T82" fmla="*/ 163 w 417"/>
                <a:gd name="T83" fmla="*/ 331 h 331"/>
                <a:gd name="T84" fmla="*/ 134 w 417"/>
                <a:gd name="T85" fmla="*/ 321 h 331"/>
                <a:gd name="T86" fmla="*/ 105 w 417"/>
                <a:gd name="T87" fmla="*/ 297 h 331"/>
                <a:gd name="T88" fmla="*/ 81 w 417"/>
                <a:gd name="T89" fmla="*/ 273 h 331"/>
                <a:gd name="T90" fmla="*/ 43 w 417"/>
                <a:gd name="T91" fmla="*/ 216 h 331"/>
                <a:gd name="T92" fmla="*/ 24 w 417"/>
                <a:gd name="T93" fmla="*/ 201 h 331"/>
                <a:gd name="T94" fmla="*/ 336 w 417"/>
                <a:gd name="T95" fmla="*/ 177 h 331"/>
                <a:gd name="T96" fmla="*/ 350 w 417"/>
                <a:gd name="T97" fmla="*/ 153 h 331"/>
                <a:gd name="T98" fmla="*/ 355 w 417"/>
                <a:gd name="T99" fmla="*/ 125 h 331"/>
                <a:gd name="T100" fmla="*/ 341 w 417"/>
                <a:gd name="T101" fmla="*/ 96 h 331"/>
                <a:gd name="T102" fmla="*/ 317 w 417"/>
                <a:gd name="T103" fmla="*/ 72 h 331"/>
                <a:gd name="T104" fmla="*/ 283 w 417"/>
                <a:gd name="T105" fmla="*/ 67 h 331"/>
                <a:gd name="T106" fmla="*/ 254 w 417"/>
                <a:gd name="T107" fmla="*/ 77 h 331"/>
                <a:gd name="T108" fmla="*/ 230 w 417"/>
                <a:gd name="T109" fmla="*/ 91 h 331"/>
                <a:gd name="T110" fmla="*/ 216 w 417"/>
                <a:gd name="T111" fmla="*/ 110 h 331"/>
                <a:gd name="T112" fmla="*/ 201 w 417"/>
                <a:gd name="T113" fmla="*/ 134 h 331"/>
                <a:gd name="T114" fmla="*/ 201 w 417"/>
                <a:gd name="T115" fmla="*/ 168 h 331"/>
                <a:gd name="T116" fmla="*/ 216 w 417"/>
                <a:gd name="T117" fmla="*/ 192 h 331"/>
                <a:gd name="T118" fmla="*/ 235 w 417"/>
                <a:gd name="T119" fmla="*/ 206 h 331"/>
                <a:gd name="T120" fmla="*/ 269 w 417"/>
                <a:gd name="T121" fmla="*/ 211 h 331"/>
                <a:gd name="T122" fmla="*/ 297 w 417"/>
                <a:gd name="T123" fmla="*/ 20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7" h="331">
                  <a:moveTo>
                    <a:pt x="24" y="201"/>
                  </a:moveTo>
                  <a:lnTo>
                    <a:pt x="0" y="163"/>
                  </a:lnTo>
                  <a:lnTo>
                    <a:pt x="5" y="158"/>
                  </a:lnTo>
                  <a:lnTo>
                    <a:pt x="9" y="158"/>
                  </a:lnTo>
                  <a:lnTo>
                    <a:pt x="14" y="153"/>
                  </a:lnTo>
                  <a:lnTo>
                    <a:pt x="19" y="153"/>
                  </a:lnTo>
                  <a:lnTo>
                    <a:pt x="24" y="153"/>
                  </a:lnTo>
                  <a:lnTo>
                    <a:pt x="29" y="153"/>
                  </a:lnTo>
                  <a:lnTo>
                    <a:pt x="29" y="149"/>
                  </a:lnTo>
                  <a:lnTo>
                    <a:pt x="33" y="149"/>
                  </a:lnTo>
                  <a:lnTo>
                    <a:pt x="38" y="149"/>
                  </a:lnTo>
                  <a:lnTo>
                    <a:pt x="43" y="149"/>
                  </a:lnTo>
                  <a:lnTo>
                    <a:pt x="48" y="149"/>
                  </a:lnTo>
                  <a:lnTo>
                    <a:pt x="53" y="149"/>
                  </a:lnTo>
                  <a:lnTo>
                    <a:pt x="53" y="153"/>
                  </a:lnTo>
                  <a:lnTo>
                    <a:pt x="57" y="153"/>
                  </a:lnTo>
                  <a:lnTo>
                    <a:pt x="62" y="153"/>
                  </a:lnTo>
                  <a:lnTo>
                    <a:pt x="62" y="158"/>
                  </a:lnTo>
                  <a:lnTo>
                    <a:pt x="67" y="158"/>
                  </a:lnTo>
                  <a:lnTo>
                    <a:pt x="67" y="163"/>
                  </a:lnTo>
                  <a:lnTo>
                    <a:pt x="72" y="163"/>
                  </a:lnTo>
                  <a:lnTo>
                    <a:pt x="77" y="168"/>
                  </a:lnTo>
                  <a:lnTo>
                    <a:pt x="77" y="173"/>
                  </a:lnTo>
                  <a:lnTo>
                    <a:pt x="81" y="173"/>
                  </a:lnTo>
                  <a:lnTo>
                    <a:pt x="81" y="177"/>
                  </a:lnTo>
                  <a:lnTo>
                    <a:pt x="86" y="177"/>
                  </a:lnTo>
                  <a:lnTo>
                    <a:pt x="86" y="182"/>
                  </a:lnTo>
                  <a:lnTo>
                    <a:pt x="91" y="187"/>
                  </a:lnTo>
                  <a:lnTo>
                    <a:pt x="96" y="192"/>
                  </a:lnTo>
                  <a:lnTo>
                    <a:pt x="96" y="197"/>
                  </a:lnTo>
                  <a:lnTo>
                    <a:pt x="101" y="201"/>
                  </a:lnTo>
                  <a:lnTo>
                    <a:pt x="101" y="206"/>
                  </a:lnTo>
                  <a:lnTo>
                    <a:pt x="105" y="206"/>
                  </a:lnTo>
                  <a:lnTo>
                    <a:pt x="105" y="211"/>
                  </a:lnTo>
                  <a:lnTo>
                    <a:pt x="105" y="216"/>
                  </a:lnTo>
                  <a:lnTo>
                    <a:pt x="110" y="216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34" y="249"/>
                  </a:lnTo>
                  <a:lnTo>
                    <a:pt x="134" y="254"/>
                  </a:lnTo>
                  <a:lnTo>
                    <a:pt x="139" y="254"/>
                  </a:lnTo>
                  <a:lnTo>
                    <a:pt x="139" y="259"/>
                  </a:lnTo>
                  <a:lnTo>
                    <a:pt x="144" y="259"/>
                  </a:lnTo>
                  <a:lnTo>
                    <a:pt x="144" y="264"/>
                  </a:lnTo>
                  <a:lnTo>
                    <a:pt x="149" y="264"/>
                  </a:lnTo>
                  <a:lnTo>
                    <a:pt x="149" y="269"/>
                  </a:lnTo>
                  <a:lnTo>
                    <a:pt x="153" y="269"/>
                  </a:lnTo>
                  <a:lnTo>
                    <a:pt x="158" y="269"/>
                  </a:lnTo>
                  <a:lnTo>
                    <a:pt x="158" y="273"/>
                  </a:lnTo>
                  <a:lnTo>
                    <a:pt x="163" y="273"/>
                  </a:lnTo>
                  <a:lnTo>
                    <a:pt x="168" y="273"/>
                  </a:lnTo>
                  <a:lnTo>
                    <a:pt x="168" y="278"/>
                  </a:lnTo>
                  <a:lnTo>
                    <a:pt x="173" y="278"/>
                  </a:lnTo>
                  <a:lnTo>
                    <a:pt x="177" y="278"/>
                  </a:lnTo>
                  <a:lnTo>
                    <a:pt x="182" y="278"/>
                  </a:lnTo>
                  <a:lnTo>
                    <a:pt x="187" y="278"/>
                  </a:lnTo>
                  <a:lnTo>
                    <a:pt x="192" y="278"/>
                  </a:lnTo>
                  <a:lnTo>
                    <a:pt x="197" y="278"/>
                  </a:lnTo>
                  <a:lnTo>
                    <a:pt x="201" y="278"/>
                  </a:lnTo>
                  <a:lnTo>
                    <a:pt x="206" y="278"/>
                  </a:lnTo>
                  <a:lnTo>
                    <a:pt x="211" y="278"/>
                  </a:lnTo>
                  <a:lnTo>
                    <a:pt x="216" y="273"/>
                  </a:lnTo>
                  <a:lnTo>
                    <a:pt x="221" y="273"/>
                  </a:lnTo>
                  <a:lnTo>
                    <a:pt x="225" y="273"/>
                  </a:lnTo>
                  <a:lnTo>
                    <a:pt x="225" y="269"/>
                  </a:lnTo>
                  <a:lnTo>
                    <a:pt x="230" y="269"/>
                  </a:lnTo>
                  <a:lnTo>
                    <a:pt x="235" y="269"/>
                  </a:lnTo>
                  <a:lnTo>
                    <a:pt x="240" y="264"/>
                  </a:lnTo>
                  <a:lnTo>
                    <a:pt x="245" y="264"/>
                  </a:lnTo>
                  <a:lnTo>
                    <a:pt x="249" y="259"/>
                  </a:lnTo>
                  <a:lnTo>
                    <a:pt x="254" y="259"/>
                  </a:lnTo>
                  <a:lnTo>
                    <a:pt x="254" y="254"/>
                  </a:lnTo>
                  <a:lnTo>
                    <a:pt x="259" y="254"/>
                  </a:lnTo>
                  <a:lnTo>
                    <a:pt x="254" y="254"/>
                  </a:lnTo>
                  <a:lnTo>
                    <a:pt x="249" y="254"/>
                  </a:lnTo>
                  <a:lnTo>
                    <a:pt x="245" y="254"/>
                  </a:lnTo>
                  <a:lnTo>
                    <a:pt x="240" y="254"/>
                  </a:lnTo>
                  <a:lnTo>
                    <a:pt x="235" y="254"/>
                  </a:lnTo>
                  <a:lnTo>
                    <a:pt x="230" y="254"/>
                  </a:lnTo>
                  <a:lnTo>
                    <a:pt x="225" y="254"/>
                  </a:lnTo>
                  <a:lnTo>
                    <a:pt x="221" y="254"/>
                  </a:lnTo>
                  <a:lnTo>
                    <a:pt x="221" y="249"/>
                  </a:lnTo>
                  <a:lnTo>
                    <a:pt x="216" y="249"/>
                  </a:lnTo>
                  <a:lnTo>
                    <a:pt x="211" y="249"/>
                  </a:lnTo>
                  <a:lnTo>
                    <a:pt x="206" y="249"/>
                  </a:lnTo>
                  <a:lnTo>
                    <a:pt x="206" y="245"/>
                  </a:lnTo>
                  <a:lnTo>
                    <a:pt x="201" y="245"/>
                  </a:lnTo>
                  <a:lnTo>
                    <a:pt x="197" y="245"/>
                  </a:lnTo>
                  <a:lnTo>
                    <a:pt x="197" y="240"/>
                  </a:lnTo>
                  <a:lnTo>
                    <a:pt x="192" y="240"/>
                  </a:lnTo>
                  <a:lnTo>
                    <a:pt x="187" y="235"/>
                  </a:lnTo>
                  <a:lnTo>
                    <a:pt x="182" y="235"/>
                  </a:lnTo>
                  <a:lnTo>
                    <a:pt x="182" y="230"/>
                  </a:lnTo>
                  <a:lnTo>
                    <a:pt x="177" y="230"/>
                  </a:lnTo>
                  <a:lnTo>
                    <a:pt x="177" y="225"/>
                  </a:lnTo>
                  <a:lnTo>
                    <a:pt x="173" y="225"/>
                  </a:lnTo>
                  <a:lnTo>
                    <a:pt x="173" y="221"/>
                  </a:lnTo>
                  <a:lnTo>
                    <a:pt x="168" y="221"/>
                  </a:lnTo>
                  <a:lnTo>
                    <a:pt x="168" y="216"/>
                  </a:lnTo>
                  <a:lnTo>
                    <a:pt x="163" y="216"/>
                  </a:lnTo>
                  <a:lnTo>
                    <a:pt x="163" y="211"/>
                  </a:lnTo>
                  <a:lnTo>
                    <a:pt x="158" y="206"/>
                  </a:lnTo>
                  <a:lnTo>
                    <a:pt x="158" y="201"/>
                  </a:lnTo>
                  <a:lnTo>
                    <a:pt x="153" y="201"/>
                  </a:lnTo>
                  <a:lnTo>
                    <a:pt x="153" y="197"/>
                  </a:lnTo>
                  <a:lnTo>
                    <a:pt x="149" y="192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44" y="177"/>
                  </a:lnTo>
                  <a:lnTo>
                    <a:pt x="144" y="173"/>
                  </a:lnTo>
                  <a:lnTo>
                    <a:pt x="139" y="168"/>
                  </a:lnTo>
                  <a:lnTo>
                    <a:pt x="139" y="163"/>
                  </a:lnTo>
                  <a:lnTo>
                    <a:pt x="139" y="158"/>
                  </a:lnTo>
                  <a:lnTo>
                    <a:pt x="139" y="153"/>
                  </a:lnTo>
                  <a:lnTo>
                    <a:pt x="139" y="149"/>
                  </a:lnTo>
                  <a:lnTo>
                    <a:pt x="139" y="144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9" y="129"/>
                  </a:lnTo>
                  <a:lnTo>
                    <a:pt x="139" y="125"/>
                  </a:lnTo>
                  <a:lnTo>
                    <a:pt x="139" y="120"/>
                  </a:lnTo>
                  <a:lnTo>
                    <a:pt x="139" y="115"/>
                  </a:lnTo>
                  <a:lnTo>
                    <a:pt x="139" y="110"/>
                  </a:lnTo>
                  <a:lnTo>
                    <a:pt x="144" y="105"/>
                  </a:lnTo>
                  <a:lnTo>
                    <a:pt x="144" y="101"/>
                  </a:lnTo>
                  <a:lnTo>
                    <a:pt x="144" y="96"/>
                  </a:lnTo>
                  <a:lnTo>
                    <a:pt x="144" y="91"/>
                  </a:lnTo>
                  <a:lnTo>
                    <a:pt x="149" y="91"/>
                  </a:lnTo>
                  <a:lnTo>
                    <a:pt x="149" y="86"/>
                  </a:lnTo>
                  <a:lnTo>
                    <a:pt x="149" y="81"/>
                  </a:lnTo>
                  <a:lnTo>
                    <a:pt x="153" y="77"/>
                  </a:lnTo>
                  <a:lnTo>
                    <a:pt x="153" y="72"/>
                  </a:lnTo>
                  <a:lnTo>
                    <a:pt x="158" y="67"/>
                  </a:lnTo>
                  <a:lnTo>
                    <a:pt x="158" y="62"/>
                  </a:lnTo>
                  <a:lnTo>
                    <a:pt x="163" y="62"/>
                  </a:lnTo>
                  <a:lnTo>
                    <a:pt x="163" y="57"/>
                  </a:lnTo>
                  <a:lnTo>
                    <a:pt x="168" y="57"/>
                  </a:lnTo>
                  <a:lnTo>
                    <a:pt x="168" y="53"/>
                  </a:lnTo>
                  <a:lnTo>
                    <a:pt x="173" y="48"/>
                  </a:lnTo>
                  <a:lnTo>
                    <a:pt x="177" y="43"/>
                  </a:lnTo>
                  <a:lnTo>
                    <a:pt x="182" y="38"/>
                  </a:lnTo>
                  <a:lnTo>
                    <a:pt x="187" y="34"/>
                  </a:lnTo>
                  <a:lnTo>
                    <a:pt x="192" y="29"/>
                  </a:lnTo>
                  <a:lnTo>
                    <a:pt x="197" y="29"/>
                  </a:lnTo>
                  <a:lnTo>
                    <a:pt x="197" y="24"/>
                  </a:lnTo>
                  <a:lnTo>
                    <a:pt x="201" y="24"/>
                  </a:lnTo>
                  <a:lnTo>
                    <a:pt x="206" y="19"/>
                  </a:lnTo>
                  <a:lnTo>
                    <a:pt x="211" y="19"/>
                  </a:lnTo>
                  <a:lnTo>
                    <a:pt x="211" y="14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30" y="10"/>
                  </a:lnTo>
                  <a:lnTo>
                    <a:pt x="235" y="5"/>
                  </a:lnTo>
                  <a:lnTo>
                    <a:pt x="240" y="5"/>
                  </a:lnTo>
                  <a:lnTo>
                    <a:pt x="245" y="5"/>
                  </a:lnTo>
                  <a:lnTo>
                    <a:pt x="249" y="5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2" y="5"/>
                  </a:lnTo>
                  <a:lnTo>
                    <a:pt x="317" y="5"/>
                  </a:lnTo>
                  <a:lnTo>
                    <a:pt x="321" y="5"/>
                  </a:lnTo>
                  <a:lnTo>
                    <a:pt x="326" y="10"/>
                  </a:lnTo>
                  <a:lnTo>
                    <a:pt x="331" y="10"/>
                  </a:lnTo>
                  <a:lnTo>
                    <a:pt x="336" y="10"/>
                  </a:lnTo>
                  <a:lnTo>
                    <a:pt x="341" y="14"/>
                  </a:lnTo>
                  <a:lnTo>
                    <a:pt x="345" y="14"/>
                  </a:lnTo>
                  <a:lnTo>
                    <a:pt x="350" y="19"/>
                  </a:lnTo>
                  <a:lnTo>
                    <a:pt x="355" y="24"/>
                  </a:lnTo>
                  <a:lnTo>
                    <a:pt x="360" y="24"/>
                  </a:lnTo>
                  <a:lnTo>
                    <a:pt x="360" y="29"/>
                  </a:lnTo>
                  <a:lnTo>
                    <a:pt x="365" y="29"/>
                  </a:lnTo>
                  <a:lnTo>
                    <a:pt x="369" y="34"/>
                  </a:lnTo>
                  <a:lnTo>
                    <a:pt x="374" y="38"/>
                  </a:lnTo>
                  <a:lnTo>
                    <a:pt x="379" y="43"/>
                  </a:lnTo>
                  <a:lnTo>
                    <a:pt x="384" y="48"/>
                  </a:lnTo>
                  <a:lnTo>
                    <a:pt x="384" y="53"/>
                  </a:lnTo>
                  <a:lnTo>
                    <a:pt x="389" y="53"/>
                  </a:lnTo>
                  <a:lnTo>
                    <a:pt x="389" y="57"/>
                  </a:lnTo>
                  <a:lnTo>
                    <a:pt x="389" y="62"/>
                  </a:lnTo>
                  <a:lnTo>
                    <a:pt x="393" y="62"/>
                  </a:lnTo>
                  <a:lnTo>
                    <a:pt x="393" y="67"/>
                  </a:lnTo>
                  <a:lnTo>
                    <a:pt x="398" y="67"/>
                  </a:lnTo>
                  <a:lnTo>
                    <a:pt x="398" y="72"/>
                  </a:lnTo>
                  <a:lnTo>
                    <a:pt x="398" y="77"/>
                  </a:lnTo>
                  <a:lnTo>
                    <a:pt x="403" y="77"/>
                  </a:lnTo>
                  <a:lnTo>
                    <a:pt x="403" y="81"/>
                  </a:lnTo>
                  <a:lnTo>
                    <a:pt x="403" y="86"/>
                  </a:lnTo>
                  <a:lnTo>
                    <a:pt x="408" y="86"/>
                  </a:lnTo>
                  <a:lnTo>
                    <a:pt x="408" y="91"/>
                  </a:lnTo>
                  <a:lnTo>
                    <a:pt x="408" y="96"/>
                  </a:lnTo>
                  <a:lnTo>
                    <a:pt x="413" y="101"/>
                  </a:lnTo>
                  <a:lnTo>
                    <a:pt x="413" y="105"/>
                  </a:lnTo>
                  <a:lnTo>
                    <a:pt x="413" y="110"/>
                  </a:lnTo>
                  <a:lnTo>
                    <a:pt x="413" y="115"/>
                  </a:lnTo>
                  <a:lnTo>
                    <a:pt x="417" y="115"/>
                  </a:lnTo>
                  <a:lnTo>
                    <a:pt x="417" y="120"/>
                  </a:lnTo>
                  <a:lnTo>
                    <a:pt x="417" y="125"/>
                  </a:lnTo>
                  <a:lnTo>
                    <a:pt x="417" y="129"/>
                  </a:lnTo>
                  <a:lnTo>
                    <a:pt x="417" y="134"/>
                  </a:lnTo>
                  <a:lnTo>
                    <a:pt x="417" y="139"/>
                  </a:lnTo>
                  <a:lnTo>
                    <a:pt x="417" y="144"/>
                  </a:lnTo>
                  <a:lnTo>
                    <a:pt x="417" y="149"/>
                  </a:lnTo>
                  <a:lnTo>
                    <a:pt x="417" y="153"/>
                  </a:lnTo>
                  <a:lnTo>
                    <a:pt x="417" y="158"/>
                  </a:lnTo>
                  <a:lnTo>
                    <a:pt x="417" y="163"/>
                  </a:lnTo>
                  <a:lnTo>
                    <a:pt x="413" y="168"/>
                  </a:lnTo>
                  <a:lnTo>
                    <a:pt x="413" y="173"/>
                  </a:lnTo>
                  <a:lnTo>
                    <a:pt x="413" y="177"/>
                  </a:lnTo>
                  <a:lnTo>
                    <a:pt x="413" y="182"/>
                  </a:lnTo>
                  <a:lnTo>
                    <a:pt x="408" y="182"/>
                  </a:lnTo>
                  <a:lnTo>
                    <a:pt x="408" y="187"/>
                  </a:lnTo>
                  <a:lnTo>
                    <a:pt x="408" y="192"/>
                  </a:lnTo>
                  <a:lnTo>
                    <a:pt x="403" y="197"/>
                  </a:lnTo>
                  <a:lnTo>
                    <a:pt x="403" y="201"/>
                  </a:lnTo>
                  <a:lnTo>
                    <a:pt x="398" y="201"/>
                  </a:lnTo>
                  <a:lnTo>
                    <a:pt x="398" y="206"/>
                  </a:lnTo>
                  <a:lnTo>
                    <a:pt x="398" y="211"/>
                  </a:lnTo>
                  <a:lnTo>
                    <a:pt x="393" y="211"/>
                  </a:lnTo>
                  <a:lnTo>
                    <a:pt x="393" y="216"/>
                  </a:lnTo>
                  <a:lnTo>
                    <a:pt x="389" y="216"/>
                  </a:lnTo>
                  <a:lnTo>
                    <a:pt x="389" y="221"/>
                  </a:lnTo>
                  <a:lnTo>
                    <a:pt x="384" y="221"/>
                  </a:lnTo>
                  <a:lnTo>
                    <a:pt x="384" y="225"/>
                  </a:lnTo>
                  <a:lnTo>
                    <a:pt x="379" y="225"/>
                  </a:lnTo>
                  <a:lnTo>
                    <a:pt x="379" y="230"/>
                  </a:lnTo>
                  <a:lnTo>
                    <a:pt x="374" y="230"/>
                  </a:lnTo>
                  <a:lnTo>
                    <a:pt x="374" y="235"/>
                  </a:lnTo>
                  <a:lnTo>
                    <a:pt x="369" y="235"/>
                  </a:lnTo>
                  <a:lnTo>
                    <a:pt x="369" y="240"/>
                  </a:lnTo>
                  <a:lnTo>
                    <a:pt x="365" y="240"/>
                  </a:lnTo>
                  <a:lnTo>
                    <a:pt x="365" y="245"/>
                  </a:lnTo>
                  <a:lnTo>
                    <a:pt x="360" y="245"/>
                  </a:lnTo>
                  <a:lnTo>
                    <a:pt x="355" y="245"/>
                  </a:lnTo>
                  <a:lnTo>
                    <a:pt x="355" y="249"/>
                  </a:lnTo>
                  <a:lnTo>
                    <a:pt x="350" y="249"/>
                  </a:lnTo>
                  <a:lnTo>
                    <a:pt x="345" y="254"/>
                  </a:lnTo>
                  <a:lnTo>
                    <a:pt x="341" y="259"/>
                  </a:lnTo>
                  <a:lnTo>
                    <a:pt x="336" y="264"/>
                  </a:lnTo>
                  <a:lnTo>
                    <a:pt x="331" y="269"/>
                  </a:lnTo>
                  <a:lnTo>
                    <a:pt x="326" y="269"/>
                  </a:lnTo>
                  <a:lnTo>
                    <a:pt x="321" y="273"/>
                  </a:lnTo>
                  <a:lnTo>
                    <a:pt x="317" y="273"/>
                  </a:lnTo>
                  <a:lnTo>
                    <a:pt x="317" y="278"/>
                  </a:lnTo>
                  <a:lnTo>
                    <a:pt x="312" y="278"/>
                  </a:lnTo>
                  <a:lnTo>
                    <a:pt x="307" y="283"/>
                  </a:lnTo>
                  <a:lnTo>
                    <a:pt x="302" y="283"/>
                  </a:lnTo>
                  <a:lnTo>
                    <a:pt x="297" y="288"/>
                  </a:lnTo>
                  <a:lnTo>
                    <a:pt x="293" y="293"/>
                  </a:lnTo>
                  <a:lnTo>
                    <a:pt x="288" y="293"/>
                  </a:lnTo>
                  <a:lnTo>
                    <a:pt x="283" y="297"/>
                  </a:lnTo>
                  <a:lnTo>
                    <a:pt x="278" y="297"/>
                  </a:lnTo>
                  <a:lnTo>
                    <a:pt x="273" y="302"/>
                  </a:lnTo>
                  <a:lnTo>
                    <a:pt x="269" y="307"/>
                  </a:lnTo>
                  <a:lnTo>
                    <a:pt x="264" y="307"/>
                  </a:lnTo>
                  <a:lnTo>
                    <a:pt x="259" y="307"/>
                  </a:lnTo>
                  <a:lnTo>
                    <a:pt x="254" y="312"/>
                  </a:lnTo>
                  <a:lnTo>
                    <a:pt x="249" y="312"/>
                  </a:lnTo>
                  <a:lnTo>
                    <a:pt x="245" y="317"/>
                  </a:lnTo>
                  <a:lnTo>
                    <a:pt x="240" y="317"/>
                  </a:lnTo>
                  <a:lnTo>
                    <a:pt x="235" y="317"/>
                  </a:lnTo>
                  <a:lnTo>
                    <a:pt x="230" y="321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6" y="326"/>
                  </a:lnTo>
                  <a:lnTo>
                    <a:pt x="211" y="326"/>
                  </a:lnTo>
                  <a:lnTo>
                    <a:pt x="206" y="326"/>
                  </a:lnTo>
                  <a:lnTo>
                    <a:pt x="201" y="326"/>
                  </a:lnTo>
                  <a:lnTo>
                    <a:pt x="197" y="326"/>
                  </a:lnTo>
                  <a:lnTo>
                    <a:pt x="192" y="331"/>
                  </a:lnTo>
                  <a:lnTo>
                    <a:pt x="187" y="331"/>
                  </a:lnTo>
                  <a:lnTo>
                    <a:pt x="182" y="331"/>
                  </a:lnTo>
                  <a:lnTo>
                    <a:pt x="177" y="331"/>
                  </a:lnTo>
                  <a:lnTo>
                    <a:pt x="173" y="331"/>
                  </a:lnTo>
                  <a:lnTo>
                    <a:pt x="168" y="331"/>
                  </a:lnTo>
                  <a:lnTo>
                    <a:pt x="163" y="331"/>
                  </a:lnTo>
                  <a:lnTo>
                    <a:pt x="163" y="326"/>
                  </a:lnTo>
                  <a:lnTo>
                    <a:pt x="158" y="326"/>
                  </a:lnTo>
                  <a:lnTo>
                    <a:pt x="153" y="326"/>
                  </a:lnTo>
                  <a:lnTo>
                    <a:pt x="149" y="326"/>
                  </a:lnTo>
                  <a:lnTo>
                    <a:pt x="144" y="321"/>
                  </a:lnTo>
                  <a:lnTo>
                    <a:pt x="139" y="321"/>
                  </a:lnTo>
                  <a:lnTo>
                    <a:pt x="134" y="321"/>
                  </a:lnTo>
                  <a:lnTo>
                    <a:pt x="129" y="317"/>
                  </a:lnTo>
                  <a:lnTo>
                    <a:pt x="125" y="312"/>
                  </a:lnTo>
                  <a:lnTo>
                    <a:pt x="120" y="312"/>
                  </a:lnTo>
                  <a:lnTo>
                    <a:pt x="120" y="307"/>
                  </a:lnTo>
                  <a:lnTo>
                    <a:pt x="115" y="307"/>
                  </a:lnTo>
                  <a:lnTo>
                    <a:pt x="110" y="302"/>
                  </a:lnTo>
                  <a:lnTo>
                    <a:pt x="105" y="297"/>
                  </a:lnTo>
                  <a:lnTo>
                    <a:pt x="101" y="297"/>
                  </a:lnTo>
                  <a:lnTo>
                    <a:pt x="101" y="293"/>
                  </a:lnTo>
                  <a:lnTo>
                    <a:pt x="96" y="288"/>
                  </a:lnTo>
                  <a:lnTo>
                    <a:pt x="91" y="288"/>
                  </a:lnTo>
                  <a:lnTo>
                    <a:pt x="91" y="283"/>
                  </a:lnTo>
                  <a:lnTo>
                    <a:pt x="86" y="278"/>
                  </a:lnTo>
                  <a:lnTo>
                    <a:pt x="81" y="273"/>
                  </a:lnTo>
                  <a:lnTo>
                    <a:pt x="77" y="269"/>
                  </a:lnTo>
                  <a:lnTo>
                    <a:pt x="77" y="264"/>
                  </a:lnTo>
                  <a:lnTo>
                    <a:pt x="72" y="259"/>
                  </a:lnTo>
                  <a:lnTo>
                    <a:pt x="67" y="254"/>
                  </a:lnTo>
                  <a:lnTo>
                    <a:pt x="67" y="249"/>
                  </a:lnTo>
                  <a:lnTo>
                    <a:pt x="62" y="245"/>
                  </a:lnTo>
                  <a:lnTo>
                    <a:pt x="43" y="216"/>
                  </a:lnTo>
                  <a:lnTo>
                    <a:pt x="43" y="211"/>
                  </a:lnTo>
                  <a:lnTo>
                    <a:pt x="38" y="211"/>
                  </a:lnTo>
                  <a:lnTo>
                    <a:pt x="38" y="206"/>
                  </a:lnTo>
                  <a:lnTo>
                    <a:pt x="33" y="206"/>
                  </a:lnTo>
                  <a:lnTo>
                    <a:pt x="29" y="206"/>
                  </a:lnTo>
                  <a:lnTo>
                    <a:pt x="29" y="201"/>
                  </a:lnTo>
                  <a:lnTo>
                    <a:pt x="24" y="201"/>
                  </a:lnTo>
                  <a:close/>
                  <a:moveTo>
                    <a:pt x="312" y="192"/>
                  </a:moveTo>
                  <a:lnTo>
                    <a:pt x="317" y="192"/>
                  </a:lnTo>
                  <a:lnTo>
                    <a:pt x="317" y="187"/>
                  </a:lnTo>
                  <a:lnTo>
                    <a:pt x="321" y="187"/>
                  </a:lnTo>
                  <a:lnTo>
                    <a:pt x="326" y="182"/>
                  </a:lnTo>
                  <a:lnTo>
                    <a:pt x="331" y="177"/>
                  </a:lnTo>
                  <a:lnTo>
                    <a:pt x="336" y="177"/>
                  </a:lnTo>
                  <a:lnTo>
                    <a:pt x="336" y="173"/>
                  </a:lnTo>
                  <a:lnTo>
                    <a:pt x="341" y="168"/>
                  </a:lnTo>
                  <a:lnTo>
                    <a:pt x="341" y="163"/>
                  </a:lnTo>
                  <a:lnTo>
                    <a:pt x="345" y="163"/>
                  </a:lnTo>
                  <a:lnTo>
                    <a:pt x="345" y="158"/>
                  </a:lnTo>
                  <a:lnTo>
                    <a:pt x="345" y="153"/>
                  </a:lnTo>
                  <a:lnTo>
                    <a:pt x="350" y="153"/>
                  </a:lnTo>
                  <a:lnTo>
                    <a:pt x="350" y="149"/>
                  </a:lnTo>
                  <a:lnTo>
                    <a:pt x="350" y="144"/>
                  </a:lnTo>
                  <a:lnTo>
                    <a:pt x="350" y="139"/>
                  </a:lnTo>
                  <a:lnTo>
                    <a:pt x="355" y="139"/>
                  </a:lnTo>
                  <a:lnTo>
                    <a:pt x="355" y="134"/>
                  </a:lnTo>
                  <a:lnTo>
                    <a:pt x="355" y="129"/>
                  </a:lnTo>
                  <a:lnTo>
                    <a:pt x="355" y="125"/>
                  </a:lnTo>
                  <a:lnTo>
                    <a:pt x="355" y="120"/>
                  </a:lnTo>
                  <a:lnTo>
                    <a:pt x="350" y="115"/>
                  </a:lnTo>
                  <a:lnTo>
                    <a:pt x="350" y="110"/>
                  </a:lnTo>
                  <a:lnTo>
                    <a:pt x="350" y="105"/>
                  </a:lnTo>
                  <a:lnTo>
                    <a:pt x="345" y="101"/>
                  </a:lnTo>
                  <a:lnTo>
                    <a:pt x="345" y="96"/>
                  </a:lnTo>
                  <a:lnTo>
                    <a:pt x="341" y="96"/>
                  </a:lnTo>
                  <a:lnTo>
                    <a:pt x="341" y="91"/>
                  </a:lnTo>
                  <a:lnTo>
                    <a:pt x="336" y="86"/>
                  </a:lnTo>
                  <a:lnTo>
                    <a:pt x="331" y="81"/>
                  </a:lnTo>
                  <a:lnTo>
                    <a:pt x="326" y="81"/>
                  </a:lnTo>
                  <a:lnTo>
                    <a:pt x="326" y="77"/>
                  </a:lnTo>
                  <a:lnTo>
                    <a:pt x="321" y="77"/>
                  </a:lnTo>
                  <a:lnTo>
                    <a:pt x="317" y="72"/>
                  </a:lnTo>
                  <a:lnTo>
                    <a:pt x="312" y="72"/>
                  </a:lnTo>
                  <a:lnTo>
                    <a:pt x="307" y="72"/>
                  </a:lnTo>
                  <a:lnTo>
                    <a:pt x="302" y="72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3" y="67"/>
                  </a:lnTo>
                  <a:lnTo>
                    <a:pt x="283" y="72"/>
                  </a:lnTo>
                  <a:lnTo>
                    <a:pt x="278" y="72"/>
                  </a:lnTo>
                  <a:lnTo>
                    <a:pt x="273" y="72"/>
                  </a:lnTo>
                  <a:lnTo>
                    <a:pt x="269" y="72"/>
                  </a:lnTo>
                  <a:lnTo>
                    <a:pt x="264" y="72"/>
                  </a:lnTo>
                  <a:lnTo>
                    <a:pt x="259" y="77"/>
                  </a:lnTo>
                  <a:lnTo>
                    <a:pt x="254" y="77"/>
                  </a:lnTo>
                  <a:lnTo>
                    <a:pt x="249" y="81"/>
                  </a:lnTo>
                  <a:lnTo>
                    <a:pt x="245" y="81"/>
                  </a:lnTo>
                  <a:lnTo>
                    <a:pt x="245" y="86"/>
                  </a:lnTo>
                  <a:lnTo>
                    <a:pt x="240" y="86"/>
                  </a:lnTo>
                  <a:lnTo>
                    <a:pt x="235" y="86"/>
                  </a:lnTo>
                  <a:lnTo>
                    <a:pt x="235" y="91"/>
                  </a:lnTo>
                  <a:lnTo>
                    <a:pt x="230" y="91"/>
                  </a:lnTo>
                  <a:lnTo>
                    <a:pt x="230" y="96"/>
                  </a:lnTo>
                  <a:lnTo>
                    <a:pt x="225" y="96"/>
                  </a:lnTo>
                  <a:lnTo>
                    <a:pt x="225" y="101"/>
                  </a:lnTo>
                  <a:lnTo>
                    <a:pt x="221" y="101"/>
                  </a:lnTo>
                  <a:lnTo>
                    <a:pt x="221" y="105"/>
                  </a:lnTo>
                  <a:lnTo>
                    <a:pt x="216" y="105"/>
                  </a:lnTo>
                  <a:lnTo>
                    <a:pt x="216" y="110"/>
                  </a:lnTo>
                  <a:lnTo>
                    <a:pt x="211" y="110"/>
                  </a:lnTo>
                  <a:lnTo>
                    <a:pt x="211" y="115"/>
                  </a:lnTo>
                  <a:lnTo>
                    <a:pt x="206" y="120"/>
                  </a:lnTo>
                  <a:lnTo>
                    <a:pt x="206" y="125"/>
                  </a:lnTo>
                  <a:lnTo>
                    <a:pt x="206" y="129"/>
                  </a:lnTo>
                  <a:lnTo>
                    <a:pt x="201" y="129"/>
                  </a:lnTo>
                  <a:lnTo>
                    <a:pt x="201" y="134"/>
                  </a:lnTo>
                  <a:lnTo>
                    <a:pt x="201" y="139"/>
                  </a:lnTo>
                  <a:lnTo>
                    <a:pt x="201" y="144"/>
                  </a:lnTo>
                  <a:lnTo>
                    <a:pt x="201" y="149"/>
                  </a:lnTo>
                  <a:lnTo>
                    <a:pt x="201" y="153"/>
                  </a:lnTo>
                  <a:lnTo>
                    <a:pt x="201" y="158"/>
                  </a:lnTo>
                  <a:lnTo>
                    <a:pt x="201" y="163"/>
                  </a:lnTo>
                  <a:lnTo>
                    <a:pt x="201" y="168"/>
                  </a:lnTo>
                  <a:lnTo>
                    <a:pt x="206" y="173"/>
                  </a:lnTo>
                  <a:lnTo>
                    <a:pt x="206" y="177"/>
                  </a:lnTo>
                  <a:lnTo>
                    <a:pt x="206" y="182"/>
                  </a:lnTo>
                  <a:lnTo>
                    <a:pt x="211" y="182"/>
                  </a:lnTo>
                  <a:lnTo>
                    <a:pt x="211" y="187"/>
                  </a:lnTo>
                  <a:lnTo>
                    <a:pt x="216" y="187"/>
                  </a:lnTo>
                  <a:lnTo>
                    <a:pt x="216" y="192"/>
                  </a:lnTo>
                  <a:lnTo>
                    <a:pt x="221" y="192"/>
                  </a:lnTo>
                  <a:lnTo>
                    <a:pt x="221" y="197"/>
                  </a:lnTo>
                  <a:lnTo>
                    <a:pt x="225" y="197"/>
                  </a:lnTo>
                  <a:lnTo>
                    <a:pt x="225" y="201"/>
                  </a:lnTo>
                  <a:lnTo>
                    <a:pt x="230" y="201"/>
                  </a:lnTo>
                  <a:lnTo>
                    <a:pt x="235" y="201"/>
                  </a:lnTo>
                  <a:lnTo>
                    <a:pt x="235" y="206"/>
                  </a:lnTo>
                  <a:lnTo>
                    <a:pt x="240" y="206"/>
                  </a:lnTo>
                  <a:lnTo>
                    <a:pt x="245" y="206"/>
                  </a:lnTo>
                  <a:lnTo>
                    <a:pt x="249" y="206"/>
                  </a:lnTo>
                  <a:lnTo>
                    <a:pt x="254" y="211"/>
                  </a:lnTo>
                  <a:lnTo>
                    <a:pt x="259" y="211"/>
                  </a:lnTo>
                  <a:lnTo>
                    <a:pt x="264" y="211"/>
                  </a:lnTo>
                  <a:lnTo>
                    <a:pt x="269" y="211"/>
                  </a:lnTo>
                  <a:lnTo>
                    <a:pt x="273" y="211"/>
                  </a:lnTo>
                  <a:lnTo>
                    <a:pt x="273" y="206"/>
                  </a:lnTo>
                  <a:lnTo>
                    <a:pt x="278" y="206"/>
                  </a:lnTo>
                  <a:lnTo>
                    <a:pt x="283" y="206"/>
                  </a:lnTo>
                  <a:lnTo>
                    <a:pt x="288" y="206"/>
                  </a:lnTo>
                  <a:lnTo>
                    <a:pt x="293" y="201"/>
                  </a:lnTo>
                  <a:lnTo>
                    <a:pt x="297" y="201"/>
                  </a:lnTo>
                  <a:lnTo>
                    <a:pt x="302" y="201"/>
                  </a:lnTo>
                  <a:lnTo>
                    <a:pt x="302" y="197"/>
                  </a:lnTo>
                  <a:lnTo>
                    <a:pt x="307" y="197"/>
                  </a:lnTo>
                  <a:lnTo>
                    <a:pt x="312" y="19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205"/>
            <p:cNvSpPr>
              <a:spLocks noChangeAspect="1" noEditPoints="1"/>
            </p:cNvSpPr>
            <p:nvPr/>
          </p:nvSpPr>
          <p:spPr bwMode="auto">
            <a:xfrm>
              <a:off x="1274" y="4880"/>
              <a:ext cx="413" cy="307"/>
            </a:xfrm>
            <a:custGeom>
              <a:avLst/>
              <a:gdLst>
                <a:gd name="T0" fmla="*/ 72 w 413"/>
                <a:gd name="T1" fmla="*/ 230 h 307"/>
                <a:gd name="T2" fmla="*/ 57 w 413"/>
                <a:gd name="T3" fmla="*/ 221 h 307"/>
                <a:gd name="T4" fmla="*/ 43 w 413"/>
                <a:gd name="T5" fmla="*/ 216 h 307"/>
                <a:gd name="T6" fmla="*/ 29 w 413"/>
                <a:gd name="T7" fmla="*/ 201 h 307"/>
                <a:gd name="T8" fmla="*/ 19 w 413"/>
                <a:gd name="T9" fmla="*/ 187 h 307"/>
                <a:gd name="T10" fmla="*/ 9 w 413"/>
                <a:gd name="T11" fmla="*/ 173 h 307"/>
                <a:gd name="T12" fmla="*/ 5 w 413"/>
                <a:gd name="T13" fmla="*/ 153 h 307"/>
                <a:gd name="T14" fmla="*/ 0 w 413"/>
                <a:gd name="T15" fmla="*/ 134 h 307"/>
                <a:gd name="T16" fmla="*/ 5 w 413"/>
                <a:gd name="T17" fmla="*/ 120 h 307"/>
                <a:gd name="T18" fmla="*/ 5 w 413"/>
                <a:gd name="T19" fmla="*/ 101 h 307"/>
                <a:gd name="T20" fmla="*/ 14 w 413"/>
                <a:gd name="T21" fmla="*/ 82 h 307"/>
                <a:gd name="T22" fmla="*/ 24 w 413"/>
                <a:gd name="T23" fmla="*/ 67 h 307"/>
                <a:gd name="T24" fmla="*/ 33 w 413"/>
                <a:gd name="T25" fmla="*/ 53 h 307"/>
                <a:gd name="T26" fmla="*/ 43 w 413"/>
                <a:gd name="T27" fmla="*/ 43 h 307"/>
                <a:gd name="T28" fmla="*/ 57 w 413"/>
                <a:gd name="T29" fmla="*/ 34 h 307"/>
                <a:gd name="T30" fmla="*/ 72 w 413"/>
                <a:gd name="T31" fmla="*/ 24 h 307"/>
                <a:gd name="T32" fmla="*/ 91 w 413"/>
                <a:gd name="T33" fmla="*/ 19 h 307"/>
                <a:gd name="T34" fmla="*/ 110 w 413"/>
                <a:gd name="T35" fmla="*/ 10 h 307"/>
                <a:gd name="T36" fmla="*/ 129 w 413"/>
                <a:gd name="T37" fmla="*/ 5 h 307"/>
                <a:gd name="T38" fmla="*/ 149 w 413"/>
                <a:gd name="T39" fmla="*/ 5 h 307"/>
                <a:gd name="T40" fmla="*/ 168 w 413"/>
                <a:gd name="T41" fmla="*/ 0 h 307"/>
                <a:gd name="T42" fmla="*/ 187 w 413"/>
                <a:gd name="T43" fmla="*/ 5 h 307"/>
                <a:gd name="T44" fmla="*/ 206 w 413"/>
                <a:gd name="T45" fmla="*/ 10 h 307"/>
                <a:gd name="T46" fmla="*/ 225 w 413"/>
                <a:gd name="T47" fmla="*/ 14 h 307"/>
                <a:gd name="T48" fmla="*/ 240 w 413"/>
                <a:gd name="T49" fmla="*/ 24 h 307"/>
                <a:gd name="T50" fmla="*/ 249 w 413"/>
                <a:gd name="T51" fmla="*/ 38 h 307"/>
                <a:gd name="T52" fmla="*/ 264 w 413"/>
                <a:gd name="T53" fmla="*/ 48 h 307"/>
                <a:gd name="T54" fmla="*/ 269 w 413"/>
                <a:gd name="T55" fmla="*/ 62 h 307"/>
                <a:gd name="T56" fmla="*/ 278 w 413"/>
                <a:gd name="T57" fmla="*/ 82 h 307"/>
                <a:gd name="T58" fmla="*/ 278 w 413"/>
                <a:gd name="T59" fmla="*/ 101 h 307"/>
                <a:gd name="T60" fmla="*/ 278 w 413"/>
                <a:gd name="T61" fmla="*/ 120 h 307"/>
                <a:gd name="T62" fmla="*/ 273 w 413"/>
                <a:gd name="T63" fmla="*/ 134 h 307"/>
                <a:gd name="T64" fmla="*/ 269 w 413"/>
                <a:gd name="T65" fmla="*/ 149 h 307"/>
                <a:gd name="T66" fmla="*/ 264 w 413"/>
                <a:gd name="T67" fmla="*/ 163 h 307"/>
                <a:gd name="T68" fmla="*/ 163 w 413"/>
                <a:gd name="T69" fmla="*/ 197 h 307"/>
                <a:gd name="T70" fmla="*/ 182 w 413"/>
                <a:gd name="T71" fmla="*/ 192 h 307"/>
                <a:gd name="T72" fmla="*/ 192 w 413"/>
                <a:gd name="T73" fmla="*/ 182 h 307"/>
                <a:gd name="T74" fmla="*/ 211 w 413"/>
                <a:gd name="T75" fmla="*/ 173 h 307"/>
                <a:gd name="T76" fmla="*/ 221 w 413"/>
                <a:gd name="T77" fmla="*/ 158 h 307"/>
                <a:gd name="T78" fmla="*/ 225 w 413"/>
                <a:gd name="T79" fmla="*/ 144 h 307"/>
                <a:gd name="T80" fmla="*/ 230 w 413"/>
                <a:gd name="T81" fmla="*/ 125 h 307"/>
                <a:gd name="T82" fmla="*/ 225 w 413"/>
                <a:gd name="T83" fmla="*/ 110 h 307"/>
                <a:gd name="T84" fmla="*/ 221 w 413"/>
                <a:gd name="T85" fmla="*/ 96 h 307"/>
                <a:gd name="T86" fmla="*/ 206 w 413"/>
                <a:gd name="T87" fmla="*/ 86 h 307"/>
                <a:gd name="T88" fmla="*/ 192 w 413"/>
                <a:gd name="T89" fmla="*/ 77 h 307"/>
                <a:gd name="T90" fmla="*/ 173 w 413"/>
                <a:gd name="T91" fmla="*/ 72 h 307"/>
                <a:gd name="T92" fmla="*/ 153 w 413"/>
                <a:gd name="T93" fmla="*/ 77 h 307"/>
                <a:gd name="T94" fmla="*/ 139 w 413"/>
                <a:gd name="T95" fmla="*/ 82 h 307"/>
                <a:gd name="T96" fmla="*/ 120 w 413"/>
                <a:gd name="T97" fmla="*/ 86 h 307"/>
                <a:gd name="T98" fmla="*/ 101 w 413"/>
                <a:gd name="T99" fmla="*/ 91 h 307"/>
                <a:gd name="T100" fmla="*/ 86 w 413"/>
                <a:gd name="T101" fmla="*/ 101 h 307"/>
                <a:gd name="T102" fmla="*/ 77 w 413"/>
                <a:gd name="T103" fmla="*/ 110 h 307"/>
                <a:gd name="T104" fmla="*/ 67 w 413"/>
                <a:gd name="T105" fmla="*/ 125 h 307"/>
                <a:gd name="T106" fmla="*/ 62 w 413"/>
                <a:gd name="T107" fmla="*/ 144 h 307"/>
                <a:gd name="T108" fmla="*/ 67 w 413"/>
                <a:gd name="T109" fmla="*/ 158 h 307"/>
                <a:gd name="T110" fmla="*/ 72 w 413"/>
                <a:gd name="T111" fmla="*/ 177 h 307"/>
                <a:gd name="T112" fmla="*/ 81 w 413"/>
                <a:gd name="T113" fmla="*/ 192 h 307"/>
                <a:gd name="T114" fmla="*/ 101 w 413"/>
                <a:gd name="T115" fmla="*/ 201 h 307"/>
                <a:gd name="T116" fmla="*/ 115 w 413"/>
                <a:gd name="T117" fmla="*/ 206 h 307"/>
                <a:gd name="T118" fmla="*/ 134 w 413"/>
                <a:gd name="T119" fmla="*/ 206 h 307"/>
                <a:gd name="T120" fmla="*/ 149 w 413"/>
                <a:gd name="T121" fmla="*/ 20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" h="307">
                  <a:moveTo>
                    <a:pt x="62" y="307"/>
                  </a:moveTo>
                  <a:lnTo>
                    <a:pt x="43" y="245"/>
                  </a:lnTo>
                  <a:lnTo>
                    <a:pt x="77" y="230"/>
                  </a:lnTo>
                  <a:lnTo>
                    <a:pt x="72" y="230"/>
                  </a:lnTo>
                  <a:lnTo>
                    <a:pt x="67" y="225"/>
                  </a:lnTo>
                  <a:lnTo>
                    <a:pt x="62" y="225"/>
                  </a:lnTo>
                  <a:lnTo>
                    <a:pt x="57" y="225"/>
                  </a:lnTo>
                  <a:lnTo>
                    <a:pt x="57" y="221"/>
                  </a:lnTo>
                  <a:lnTo>
                    <a:pt x="53" y="221"/>
                  </a:lnTo>
                  <a:lnTo>
                    <a:pt x="48" y="221"/>
                  </a:lnTo>
                  <a:lnTo>
                    <a:pt x="48" y="216"/>
                  </a:lnTo>
                  <a:lnTo>
                    <a:pt x="43" y="216"/>
                  </a:lnTo>
                  <a:lnTo>
                    <a:pt x="43" y="211"/>
                  </a:lnTo>
                  <a:lnTo>
                    <a:pt x="38" y="211"/>
                  </a:lnTo>
                  <a:lnTo>
                    <a:pt x="33" y="206"/>
                  </a:lnTo>
                  <a:lnTo>
                    <a:pt x="29" y="201"/>
                  </a:lnTo>
                  <a:lnTo>
                    <a:pt x="24" y="197"/>
                  </a:lnTo>
                  <a:lnTo>
                    <a:pt x="24" y="192"/>
                  </a:lnTo>
                  <a:lnTo>
                    <a:pt x="19" y="192"/>
                  </a:lnTo>
                  <a:lnTo>
                    <a:pt x="19" y="187"/>
                  </a:lnTo>
                  <a:lnTo>
                    <a:pt x="14" y="187"/>
                  </a:lnTo>
                  <a:lnTo>
                    <a:pt x="14" y="182"/>
                  </a:lnTo>
                  <a:lnTo>
                    <a:pt x="14" y="177"/>
                  </a:lnTo>
                  <a:lnTo>
                    <a:pt x="9" y="173"/>
                  </a:lnTo>
                  <a:lnTo>
                    <a:pt x="9" y="168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9"/>
                  </a:lnTo>
                  <a:lnTo>
                    <a:pt x="5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5" y="105"/>
                  </a:lnTo>
                  <a:lnTo>
                    <a:pt x="5" y="101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24" y="67"/>
                  </a:lnTo>
                  <a:lnTo>
                    <a:pt x="29" y="62"/>
                  </a:lnTo>
                  <a:lnTo>
                    <a:pt x="29" y="58"/>
                  </a:lnTo>
                  <a:lnTo>
                    <a:pt x="33" y="58"/>
                  </a:lnTo>
                  <a:lnTo>
                    <a:pt x="33" y="53"/>
                  </a:lnTo>
                  <a:lnTo>
                    <a:pt x="38" y="53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48" y="43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62" y="34"/>
                  </a:lnTo>
                  <a:lnTo>
                    <a:pt x="67" y="29"/>
                  </a:lnTo>
                  <a:lnTo>
                    <a:pt x="72" y="29"/>
                  </a:lnTo>
                  <a:lnTo>
                    <a:pt x="72" y="24"/>
                  </a:lnTo>
                  <a:lnTo>
                    <a:pt x="77" y="24"/>
                  </a:lnTo>
                  <a:lnTo>
                    <a:pt x="81" y="24"/>
                  </a:lnTo>
                  <a:lnTo>
                    <a:pt x="86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101" y="14"/>
                  </a:lnTo>
                  <a:lnTo>
                    <a:pt x="105" y="14"/>
                  </a:lnTo>
                  <a:lnTo>
                    <a:pt x="110" y="10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5" y="10"/>
                  </a:lnTo>
                  <a:lnTo>
                    <a:pt x="129" y="5"/>
                  </a:lnTo>
                  <a:lnTo>
                    <a:pt x="134" y="5"/>
                  </a:lnTo>
                  <a:lnTo>
                    <a:pt x="139" y="5"/>
                  </a:lnTo>
                  <a:lnTo>
                    <a:pt x="144" y="5"/>
                  </a:lnTo>
                  <a:lnTo>
                    <a:pt x="149" y="5"/>
                  </a:lnTo>
                  <a:lnTo>
                    <a:pt x="153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7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1" y="5"/>
                  </a:lnTo>
                  <a:lnTo>
                    <a:pt x="206" y="10"/>
                  </a:lnTo>
                  <a:lnTo>
                    <a:pt x="211" y="10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5" y="14"/>
                  </a:lnTo>
                  <a:lnTo>
                    <a:pt x="225" y="19"/>
                  </a:lnTo>
                  <a:lnTo>
                    <a:pt x="230" y="19"/>
                  </a:lnTo>
                  <a:lnTo>
                    <a:pt x="235" y="24"/>
                  </a:lnTo>
                  <a:lnTo>
                    <a:pt x="240" y="24"/>
                  </a:lnTo>
                  <a:lnTo>
                    <a:pt x="240" y="29"/>
                  </a:lnTo>
                  <a:lnTo>
                    <a:pt x="245" y="29"/>
                  </a:lnTo>
                  <a:lnTo>
                    <a:pt x="249" y="34"/>
                  </a:lnTo>
                  <a:lnTo>
                    <a:pt x="249" y="38"/>
                  </a:lnTo>
                  <a:lnTo>
                    <a:pt x="254" y="38"/>
                  </a:lnTo>
                  <a:lnTo>
                    <a:pt x="259" y="43"/>
                  </a:lnTo>
                  <a:lnTo>
                    <a:pt x="259" y="48"/>
                  </a:lnTo>
                  <a:lnTo>
                    <a:pt x="264" y="48"/>
                  </a:lnTo>
                  <a:lnTo>
                    <a:pt x="264" y="53"/>
                  </a:lnTo>
                  <a:lnTo>
                    <a:pt x="264" y="58"/>
                  </a:lnTo>
                  <a:lnTo>
                    <a:pt x="269" y="58"/>
                  </a:lnTo>
                  <a:lnTo>
                    <a:pt x="269" y="62"/>
                  </a:lnTo>
                  <a:lnTo>
                    <a:pt x="273" y="67"/>
                  </a:lnTo>
                  <a:lnTo>
                    <a:pt x="273" y="72"/>
                  </a:lnTo>
                  <a:lnTo>
                    <a:pt x="273" y="77"/>
                  </a:lnTo>
                  <a:lnTo>
                    <a:pt x="278" y="82"/>
                  </a:lnTo>
                  <a:lnTo>
                    <a:pt x="278" y="86"/>
                  </a:lnTo>
                  <a:lnTo>
                    <a:pt x="278" y="91"/>
                  </a:lnTo>
                  <a:lnTo>
                    <a:pt x="278" y="96"/>
                  </a:lnTo>
                  <a:lnTo>
                    <a:pt x="278" y="101"/>
                  </a:lnTo>
                  <a:lnTo>
                    <a:pt x="278" y="105"/>
                  </a:lnTo>
                  <a:lnTo>
                    <a:pt x="278" y="110"/>
                  </a:lnTo>
                  <a:lnTo>
                    <a:pt x="278" y="115"/>
                  </a:lnTo>
                  <a:lnTo>
                    <a:pt x="278" y="120"/>
                  </a:lnTo>
                  <a:lnTo>
                    <a:pt x="278" y="125"/>
                  </a:lnTo>
                  <a:lnTo>
                    <a:pt x="278" y="129"/>
                  </a:lnTo>
                  <a:lnTo>
                    <a:pt x="273" y="129"/>
                  </a:lnTo>
                  <a:lnTo>
                    <a:pt x="273" y="134"/>
                  </a:lnTo>
                  <a:lnTo>
                    <a:pt x="273" y="139"/>
                  </a:lnTo>
                  <a:lnTo>
                    <a:pt x="273" y="144"/>
                  </a:lnTo>
                  <a:lnTo>
                    <a:pt x="269" y="144"/>
                  </a:lnTo>
                  <a:lnTo>
                    <a:pt x="269" y="149"/>
                  </a:lnTo>
                  <a:lnTo>
                    <a:pt x="269" y="153"/>
                  </a:lnTo>
                  <a:lnTo>
                    <a:pt x="264" y="153"/>
                  </a:lnTo>
                  <a:lnTo>
                    <a:pt x="264" y="158"/>
                  </a:lnTo>
                  <a:lnTo>
                    <a:pt x="264" y="163"/>
                  </a:lnTo>
                  <a:lnTo>
                    <a:pt x="393" y="120"/>
                  </a:lnTo>
                  <a:lnTo>
                    <a:pt x="413" y="187"/>
                  </a:lnTo>
                  <a:lnTo>
                    <a:pt x="62" y="307"/>
                  </a:lnTo>
                  <a:close/>
                  <a:moveTo>
                    <a:pt x="163" y="197"/>
                  </a:moveTo>
                  <a:lnTo>
                    <a:pt x="168" y="197"/>
                  </a:lnTo>
                  <a:lnTo>
                    <a:pt x="173" y="192"/>
                  </a:lnTo>
                  <a:lnTo>
                    <a:pt x="177" y="192"/>
                  </a:lnTo>
                  <a:lnTo>
                    <a:pt x="182" y="192"/>
                  </a:lnTo>
                  <a:lnTo>
                    <a:pt x="182" y="187"/>
                  </a:lnTo>
                  <a:lnTo>
                    <a:pt x="187" y="187"/>
                  </a:lnTo>
                  <a:lnTo>
                    <a:pt x="192" y="187"/>
                  </a:lnTo>
                  <a:lnTo>
                    <a:pt x="192" y="182"/>
                  </a:lnTo>
                  <a:lnTo>
                    <a:pt x="197" y="182"/>
                  </a:lnTo>
                  <a:lnTo>
                    <a:pt x="201" y="177"/>
                  </a:lnTo>
                  <a:lnTo>
                    <a:pt x="206" y="173"/>
                  </a:lnTo>
                  <a:lnTo>
                    <a:pt x="211" y="173"/>
                  </a:lnTo>
                  <a:lnTo>
                    <a:pt x="211" y="168"/>
                  </a:lnTo>
                  <a:lnTo>
                    <a:pt x="216" y="168"/>
                  </a:lnTo>
                  <a:lnTo>
                    <a:pt x="216" y="163"/>
                  </a:lnTo>
                  <a:lnTo>
                    <a:pt x="221" y="158"/>
                  </a:lnTo>
                  <a:lnTo>
                    <a:pt x="221" y="153"/>
                  </a:lnTo>
                  <a:lnTo>
                    <a:pt x="225" y="153"/>
                  </a:lnTo>
                  <a:lnTo>
                    <a:pt x="225" y="149"/>
                  </a:lnTo>
                  <a:lnTo>
                    <a:pt x="225" y="144"/>
                  </a:lnTo>
                  <a:lnTo>
                    <a:pt x="230" y="139"/>
                  </a:lnTo>
                  <a:lnTo>
                    <a:pt x="230" y="134"/>
                  </a:lnTo>
                  <a:lnTo>
                    <a:pt x="230" y="129"/>
                  </a:lnTo>
                  <a:lnTo>
                    <a:pt x="230" y="125"/>
                  </a:lnTo>
                  <a:lnTo>
                    <a:pt x="230" y="120"/>
                  </a:lnTo>
                  <a:lnTo>
                    <a:pt x="230" y="115"/>
                  </a:lnTo>
                  <a:lnTo>
                    <a:pt x="225" y="115"/>
                  </a:lnTo>
                  <a:lnTo>
                    <a:pt x="225" y="110"/>
                  </a:lnTo>
                  <a:lnTo>
                    <a:pt x="225" y="105"/>
                  </a:lnTo>
                  <a:lnTo>
                    <a:pt x="225" y="101"/>
                  </a:lnTo>
                  <a:lnTo>
                    <a:pt x="221" y="101"/>
                  </a:lnTo>
                  <a:lnTo>
                    <a:pt x="221" y="96"/>
                  </a:lnTo>
                  <a:lnTo>
                    <a:pt x="216" y="96"/>
                  </a:lnTo>
                  <a:lnTo>
                    <a:pt x="216" y="91"/>
                  </a:lnTo>
                  <a:lnTo>
                    <a:pt x="211" y="86"/>
                  </a:lnTo>
                  <a:lnTo>
                    <a:pt x="206" y="86"/>
                  </a:lnTo>
                  <a:lnTo>
                    <a:pt x="206" y="82"/>
                  </a:lnTo>
                  <a:lnTo>
                    <a:pt x="201" y="82"/>
                  </a:lnTo>
                  <a:lnTo>
                    <a:pt x="197" y="77"/>
                  </a:lnTo>
                  <a:lnTo>
                    <a:pt x="192" y="77"/>
                  </a:lnTo>
                  <a:lnTo>
                    <a:pt x="187" y="77"/>
                  </a:lnTo>
                  <a:lnTo>
                    <a:pt x="182" y="72"/>
                  </a:lnTo>
                  <a:lnTo>
                    <a:pt x="177" y="72"/>
                  </a:lnTo>
                  <a:lnTo>
                    <a:pt x="173" y="72"/>
                  </a:lnTo>
                  <a:lnTo>
                    <a:pt x="168" y="72"/>
                  </a:lnTo>
                  <a:lnTo>
                    <a:pt x="163" y="72"/>
                  </a:lnTo>
                  <a:lnTo>
                    <a:pt x="158" y="77"/>
                  </a:lnTo>
                  <a:lnTo>
                    <a:pt x="153" y="77"/>
                  </a:lnTo>
                  <a:lnTo>
                    <a:pt x="149" y="77"/>
                  </a:lnTo>
                  <a:lnTo>
                    <a:pt x="144" y="77"/>
                  </a:lnTo>
                  <a:lnTo>
                    <a:pt x="139" y="77"/>
                  </a:lnTo>
                  <a:lnTo>
                    <a:pt x="139" y="82"/>
                  </a:lnTo>
                  <a:lnTo>
                    <a:pt x="134" y="82"/>
                  </a:lnTo>
                  <a:lnTo>
                    <a:pt x="129" y="82"/>
                  </a:lnTo>
                  <a:lnTo>
                    <a:pt x="125" y="82"/>
                  </a:lnTo>
                  <a:lnTo>
                    <a:pt x="120" y="86"/>
                  </a:lnTo>
                  <a:lnTo>
                    <a:pt x="115" y="86"/>
                  </a:lnTo>
                  <a:lnTo>
                    <a:pt x="110" y="91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96"/>
                  </a:lnTo>
                  <a:lnTo>
                    <a:pt x="96" y="96"/>
                  </a:lnTo>
                  <a:lnTo>
                    <a:pt x="91" y="101"/>
                  </a:lnTo>
                  <a:lnTo>
                    <a:pt x="86" y="101"/>
                  </a:lnTo>
                  <a:lnTo>
                    <a:pt x="86" y="105"/>
                  </a:lnTo>
                  <a:lnTo>
                    <a:pt x="81" y="105"/>
                  </a:lnTo>
                  <a:lnTo>
                    <a:pt x="81" y="110"/>
                  </a:lnTo>
                  <a:lnTo>
                    <a:pt x="77" y="110"/>
                  </a:lnTo>
                  <a:lnTo>
                    <a:pt x="77" y="115"/>
                  </a:lnTo>
                  <a:lnTo>
                    <a:pt x="72" y="120"/>
                  </a:lnTo>
                  <a:lnTo>
                    <a:pt x="72" y="125"/>
                  </a:lnTo>
                  <a:lnTo>
                    <a:pt x="67" y="125"/>
                  </a:lnTo>
                  <a:lnTo>
                    <a:pt x="67" y="129"/>
                  </a:lnTo>
                  <a:lnTo>
                    <a:pt x="67" y="134"/>
                  </a:lnTo>
                  <a:lnTo>
                    <a:pt x="67" y="139"/>
                  </a:lnTo>
                  <a:lnTo>
                    <a:pt x="62" y="144"/>
                  </a:lnTo>
                  <a:lnTo>
                    <a:pt x="62" y="149"/>
                  </a:lnTo>
                  <a:lnTo>
                    <a:pt x="62" y="153"/>
                  </a:lnTo>
                  <a:lnTo>
                    <a:pt x="67" y="153"/>
                  </a:lnTo>
                  <a:lnTo>
                    <a:pt x="67" y="158"/>
                  </a:lnTo>
                  <a:lnTo>
                    <a:pt x="67" y="163"/>
                  </a:lnTo>
                  <a:lnTo>
                    <a:pt x="67" y="168"/>
                  </a:lnTo>
                  <a:lnTo>
                    <a:pt x="72" y="173"/>
                  </a:lnTo>
                  <a:lnTo>
                    <a:pt x="72" y="177"/>
                  </a:lnTo>
                  <a:lnTo>
                    <a:pt x="77" y="182"/>
                  </a:lnTo>
                  <a:lnTo>
                    <a:pt x="77" y="187"/>
                  </a:lnTo>
                  <a:lnTo>
                    <a:pt x="81" y="187"/>
                  </a:lnTo>
                  <a:lnTo>
                    <a:pt x="81" y="192"/>
                  </a:lnTo>
                  <a:lnTo>
                    <a:pt x="86" y="192"/>
                  </a:lnTo>
                  <a:lnTo>
                    <a:pt x="91" y="197"/>
                  </a:lnTo>
                  <a:lnTo>
                    <a:pt x="96" y="197"/>
                  </a:lnTo>
                  <a:lnTo>
                    <a:pt x="101" y="201"/>
                  </a:lnTo>
                  <a:lnTo>
                    <a:pt x="105" y="201"/>
                  </a:lnTo>
                  <a:lnTo>
                    <a:pt x="110" y="201"/>
                  </a:lnTo>
                  <a:lnTo>
                    <a:pt x="115" y="201"/>
                  </a:lnTo>
                  <a:lnTo>
                    <a:pt x="115" y="206"/>
                  </a:lnTo>
                  <a:lnTo>
                    <a:pt x="120" y="206"/>
                  </a:lnTo>
                  <a:lnTo>
                    <a:pt x="125" y="206"/>
                  </a:lnTo>
                  <a:lnTo>
                    <a:pt x="129" y="206"/>
                  </a:lnTo>
                  <a:lnTo>
                    <a:pt x="134" y="206"/>
                  </a:lnTo>
                  <a:lnTo>
                    <a:pt x="134" y="201"/>
                  </a:lnTo>
                  <a:lnTo>
                    <a:pt x="139" y="201"/>
                  </a:lnTo>
                  <a:lnTo>
                    <a:pt x="144" y="201"/>
                  </a:lnTo>
                  <a:lnTo>
                    <a:pt x="149" y="201"/>
                  </a:lnTo>
                  <a:lnTo>
                    <a:pt x="153" y="201"/>
                  </a:lnTo>
                  <a:lnTo>
                    <a:pt x="158" y="197"/>
                  </a:lnTo>
                  <a:lnTo>
                    <a:pt x="163" y="197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206"/>
            <p:cNvSpPr>
              <a:spLocks noChangeAspect="1" noEditPoints="1"/>
            </p:cNvSpPr>
            <p:nvPr/>
          </p:nvSpPr>
          <p:spPr bwMode="auto">
            <a:xfrm>
              <a:off x="1178" y="4573"/>
              <a:ext cx="297" cy="297"/>
            </a:xfrm>
            <a:custGeom>
              <a:avLst/>
              <a:gdLst>
                <a:gd name="T0" fmla="*/ 105 w 297"/>
                <a:gd name="T1" fmla="*/ 297 h 297"/>
                <a:gd name="T2" fmla="*/ 77 w 297"/>
                <a:gd name="T3" fmla="*/ 293 h 297"/>
                <a:gd name="T4" fmla="*/ 53 w 297"/>
                <a:gd name="T5" fmla="*/ 278 h 297"/>
                <a:gd name="T6" fmla="*/ 38 w 297"/>
                <a:gd name="T7" fmla="*/ 259 h 297"/>
                <a:gd name="T8" fmla="*/ 24 w 297"/>
                <a:gd name="T9" fmla="*/ 230 h 297"/>
                <a:gd name="T10" fmla="*/ 14 w 297"/>
                <a:gd name="T11" fmla="*/ 206 h 297"/>
                <a:gd name="T12" fmla="*/ 5 w 297"/>
                <a:gd name="T13" fmla="*/ 177 h 297"/>
                <a:gd name="T14" fmla="*/ 0 w 297"/>
                <a:gd name="T15" fmla="*/ 149 h 297"/>
                <a:gd name="T16" fmla="*/ 5 w 297"/>
                <a:gd name="T17" fmla="*/ 120 h 297"/>
                <a:gd name="T18" fmla="*/ 14 w 297"/>
                <a:gd name="T19" fmla="*/ 101 h 297"/>
                <a:gd name="T20" fmla="*/ 33 w 297"/>
                <a:gd name="T21" fmla="*/ 86 h 297"/>
                <a:gd name="T22" fmla="*/ 57 w 297"/>
                <a:gd name="T23" fmla="*/ 77 h 297"/>
                <a:gd name="T24" fmla="*/ 153 w 297"/>
                <a:gd name="T25" fmla="*/ 43 h 297"/>
                <a:gd name="T26" fmla="*/ 177 w 297"/>
                <a:gd name="T27" fmla="*/ 34 h 297"/>
                <a:gd name="T28" fmla="*/ 206 w 297"/>
                <a:gd name="T29" fmla="*/ 24 h 297"/>
                <a:gd name="T30" fmla="*/ 225 w 297"/>
                <a:gd name="T31" fmla="*/ 10 h 297"/>
                <a:gd name="T32" fmla="*/ 254 w 297"/>
                <a:gd name="T33" fmla="*/ 72 h 297"/>
                <a:gd name="T34" fmla="*/ 235 w 297"/>
                <a:gd name="T35" fmla="*/ 82 h 297"/>
                <a:gd name="T36" fmla="*/ 245 w 297"/>
                <a:gd name="T37" fmla="*/ 96 h 297"/>
                <a:gd name="T38" fmla="*/ 264 w 297"/>
                <a:gd name="T39" fmla="*/ 106 h 297"/>
                <a:gd name="T40" fmla="*/ 278 w 297"/>
                <a:gd name="T41" fmla="*/ 125 h 297"/>
                <a:gd name="T42" fmla="*/ 288 w 297"/>
                <a:gd name="T43" fmla="*/ 144 h 297"/>
                <a:gd name="T44" fmla="*/ 297 w 297"/>
                <a:gd name="T45" fmla="*/ 163 h 297"/>
                <a:gd name="T46" fmla="*/ 297 w 297"/>
                <a:gd name="T47" fmla="*/ 192 h 297"/>
                <a:gd name="T48" fmla="*/ 293 w 297"/>
                <a:gd name="T49" fmla="*/ 221 h 297"/>
                <a:gd name="T50" fmla="*/ 283 w 297"/>
                <a:gd name="T51" fmla="*/ 240 h 297"/>
                <a:gd name="T52" fmla="*/ 269 w 297"/>
                <a:gd name="T53" fmla="*/ 254 h 297"/>
                <a:gd name="T54" fmla="*/ 245 w 297"/>
                <a:gd name="T55" fmla="*/ 264 h 297"/>
                <a:gd name="T56" fmla="*/ 216 w 297"/>
                <a:gd name="T57" fmla="*/ 269 h 297"/>
                <a:gd name="T58" fmla="*/ 192 w 297"/>
                <a:gd name="T59" fmla="*/ 264 h 297"/>
                <a:gd name="T60" fmla="*/ 173 w 297"/>
                <a:gd name="T61" fmla="*/ 249 h 297"/>
                <a:gd name="T62" fmla="*/ 158 w 297"/>
                <a:gd name="T63" fmla="*/ 235 h 297"/>
                <a:gd name="T64" fmla="*/ 144 w 297"/>
                <a:gd name="T65" fmla="*/ 216 h 297"/>
                <a:gd name="T66" fmla="*/ 129 w 297"/>
                <a:gd name="T67" fmla="*/ 197 h 297"/>
                <a:gd name="T68" fmla="*/ 120 w 297"/>
                <a:gd name="T69" fmla="*/ 173 h 297"/>
                <a:gd name="T70" fmla="*/ 105 w 297"/>
                <a:gd name="T71" fmla="*/ 153 h 297"/>
                <a:gd name="T72" fmla="*/ 86 w 297"/>
                <a:gd name="T73" fmla="*/ 139 h 297"/>
                <a:gd name="T74" fmla="*/ 67 w 297"/>
                <a:gd name="T75" fmla="*/ 153 h 297"/>
                <a:gd name="T76" fmla="*/ 62 w 297"/>
                <a:gd name="T77" fmla="*/ 177 h 297"/>
                <a:gd name="T78" fmla="*/ 67 w 297"/>
                <a:gd name="T79" fmla="*/ 201 h 297"/>
                <a:gd name="T80" fmla="*/ 77 w 297"/>
                <a:gd name="T81" fmla="*/ 221 h 297"/>
                <a:gd name="T82" fmla="*/ 96 w 297"/>
                <a:gd name="T83" fmla="*/ 230 h 297"/>
                <a:gd name="T84" fmla="*/ 139 w 297"/>
                <a:gd name="T85" fmla="*/ 130 h 297"/>
                <a:gd name="T86" fmla="*/ 153 w 297"/>
                <a:gd name="T87" fmla="*/ 149 h 297"/>
                <a:gd name="T88" fmla="*/ 168 w 297"/>
                <a:gd name="T89" fmla="*/ 168 h 297"/>
                <a:gd name="T90" fmla="*/ 182 w 297"/>
                <a:gd name="T91" fmla="*/ 187 h 297"/>
                <a:gd name="T92" fmla="*/ 197 w 297"/>
                <a:gd name="T93" fmla="*/ 201 h 297"/>
                <a:gd name="T94" fmla="*/ 221 w 297"/>
                <a:gd name="T95" fmla="*/ 197 h 297"/>
                <a:gd name="T96" fmla="*/ 235 w 297"/>
                <a:gd name="T97" fmla="*/ 182 h 297"/>
                <a:gd name="T98" fmla="*/ 240 w 297"/>
                <a:gd name="T99" fmla="*/ 158 h 297"/>
                <a:gd name="T100" fmla="*/ 230 w 297"/>
                <a:gd name="T101" fmla="*/ 139 h 297"/>
                <a:gd name="T102" fmla="*/ 211 w 297"/>
                <a:gd name="T103" fmla="*/ 120 h 297"/>
                <a:gd name="T104" fmla="*/ 192 w 297"/>
                <a:gd name="T105" fmla="*/ 110 h 297"/>
                <a:gd name="T106" fmla="*/ 163 w 297"/>
                <a:gd name="T107" fmla="*/ 11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297">
                  <a:moveTo>
                    <a:pt x="115" y="230"/>
                  </a:moveTo>
                  <a:lnTo>
                    <a:pt x="125" y="297"/>
                  </a:lnTo>
                  <a:lnTo>
                    <a:pt x="120" y="297"/>
                  </a:lnTo>
                  <a:lnTo>
                    <a:pt x="115" y="297"/>
                  </a:lnTo>
                  <a:lnTo>
                    <a:pt x="110" y="297"/>
                  </a:lnTo>
                  <a:lnTo>
                    <a:pt x="105" y="297"/>
                  </a:lnTo>
                  <a:lnTo>
                    <a:pt x="101" y="297"/>
                  </a:lnTo>
                  <a:lnTo>
                    <a:pt x="96" y="297"/>
                  </a:lnTo>
                  <a:lnTo>
                    <a:pt x="91" y="297"/>
                  </a:lnTo>
                  <a:lnTo>
                    <a:pt x="86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2" y="288"/>
                  </a:lnTo>
                  <a:lnTo>
                    <a:pt x="67" y="288"/>
                  </a:lnTo>
                  <a:lnTo>
                    <a:pt x="62" y="283"/>
                  </a:lnTo>
                  <a:lnTo>
                    <a:pt x="57" y="283"/>
                  </a:lnTo>
                  <a:lnTo>
                    <a:pt x="57" y="278"/>
                  </a:lnTo>
                  <a:lnTo>
                    <a:pt x="53" y="278"/>
                  </a:lnTo>
                  <a:lnTo>
                    <a:pt x="53" y="273"/>
                  </a:lnTo>
                  <a:lnTo>
                    <a:pt x="48" y="273"/>
                  </a:lnTo>
                  <a:lnTo>
                    <a:pt x="43" y="269"/>
                  </a:lnTo>
                  <a:lnTo>
                    <a:pt x="43" y="264"/>
                  </a:lnTo>
                  <a:lnTo>
                    <a:pt x="38" y="264"/>
                  </a:lnTo>
                  <a:lnTo>
                    <a:pt x="38" y="259"/>
                  </a:lnTo>
                  <a:lnTo>
                    <a:pt x="33" y="254"/>
                  </a:lnTo>
                  <a:lnTo>
                    <a:pt x="29" y="249"/>
                  </a:lnTo>
                  <a:lnTo>
                    <a:pt x="29" y="245"/>
                  </a:lnTo>
                  <a:lnTo>
                    <a:pt x="24" y="240"/>
                  </a:lnTo>
                  <a:lnTo>
                    <a:pt x="24" y="235"/>
                  </a:lnTo>
                  <a:lnTo>
                    <a:pt x="24" y="230"/>
                  </a:lnTo>
                  <a:lnTo>
                    <a:pt x="19" y="230"/>
                  </a:lnTo>
                  <a:lnTo>
                    <a:pt x="19" y="225"/>
                  </a:lnTo>
                  <a:lnTo>
                    <a:pt x="19" y="221"/>
                  </a:lnTo>
                  <a:lnTo>
                    <a:pt x="14" y="216"/>
                  </a:lnTo>
                  <a:lnTo>
                    <a:pt x="14" y="211"/>
                  </a:lnTo>
                  <a:lnTo>
                    <a:pt x="14" y="206"/>
                  </a:lnTo>
                  <a:lnTo>
                    <a:pt x="9" y="201"/>
                  </a:lnTo>
                  <a:lnTo>
                    <a:pt x="9" y="197"/>
                  </a:lnTo>
                  <a:lnTo>
                    <a:pt x="9" y="192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5" y="134"/>
                  </a:lnTo>
                  <a:lnTo>
                    <a:pt x="5" y="130"/>
                  </a:lnTo>
                  <a:lnTo>
                    <a:pt x="5" y="125"/>
                  </a:lnTo>
                  <a:lnTo>
                    <a:pt x="5" y="120"/>
                  </a:lnTo>
                  <a:lnTo>
                    <a:pt x="9" y="120"/>
                  </a:lnTo>
                  <a:lnTo>
                    <a:pt x="9" y="115"/>
                  </a:lnTo>
                  <a:lnTo>
                    <a:pt x="9" y="110"/>
                  </a:lnTo>
                  <a:lnTo>
                    <a:pt x="14" y="110"/>
                  </a:lnTo>
                  <a:lnTo>
                    <a:pt x="14" y="106"/>
                  </a:lnTo>
                  <a:lnTo>
                    <a:pt x="14" y="101"/>
                  </a:lnTo>
                  <a:lnTo>
                    <a:pt x="19" y="101"/>
                  </a:lnTo>
                  <a:lnTo>
                    <a:pt x="19" y="96"/>
                  </a:lnTo>
                  <a:lnTo>
                    <a:pt x="24" y="96"/>
                  </a:lnTo>
                  <a:lnTo>
                    <a:pt x="29" y="91"/>
                  </a:lnTo>
                  <a:lnTo>
                    <a:pt x="33" y="91"/>
                  </a:lnTo>
                  <a:lnTo>
                    <a:pt x="33" y="86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3" y="82"/>
                  </a:lnTo>
                  <a:lnTo>
                    <a:pt x="48" y="82"/>
                  </a:lnTo>
                  <a:lnTo>
                    <a:pt x="53" y="82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67" y="77"/>
                  </a:lnTo>
                  <a:lnTo>
                    <a:pt x="67" y="72"/>
                  </a:lnTo>
                  <a:lnTo>
                    <a:pt x="72" y="72"/>
                  </a:lnTo>
                  <a:lnTo>
                    <a:pt x="77" y="72"/>
                  </a:lnTo>
                  <a:lnTo>
                    <a:pt x="153" y="43"/>
                  </a:lnTo>
                  <a:lnTo>
                    <a:pt x="158" y="43"/>
                  </a:lnTo>
                  <a:lnTo>
                    <a:pt x="163" y="43"/>
                  </a:lnTo>
                  <a:lnTo>
                    <a:pt x="168" y="38"/>
                  </a:lnTo>
                  <a:lnTo>
                    <a:pt x="173" y="38"/>
                  </a:lnTo>
                  <a:lnTo>
                    <a:pt x="177" y="38"/>
                  </a:lnTo>
                  <a:lnTo>
                    <a:pt x="177" y="34"/>
                  </a:lnTo>
                  <a:lnTo>
                    <a:pt x="182" y="34"/>
                  </a:lnTo>
                  <a:lnTo>
                    <a:pt x="187" y="34"/>
                  </a:lnTo>
                  <a:lnTo>
                    <a:pt x="192" y="29"/>
                  </a:lnTo>
                  <a:lnTo>
                    <a:pt x="197" y="29"/>
                  </a:lnTo>
                  <a:lnTo>
                    <a:pt x="201" y="24"/>
                  </a:lnTo>
                  <a:lnTo>
                    <a:pt x="206" y="24"/>
                  </a:lnTo>
                  <a:lnTo>
                    <a:pt x="206" y="19"/>
                  </a:lnTo>
                  <a:lnTo>
                    <a:pt x="211" y="19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5" y="5"/>
                  </a:lnTo>
                  <a:lnTo>
                    <a:pt x="230" y="5"/>
                  </a:lnTo>
                  <a:lnTo>
                    <a:pt x="230" y="0"/>
                  </a:lnTo>
                  <a:lnTo>
                    <a:pt x="235" y="0"/>
                  </a:lnTo>
                  <a:lnTo>
                    <a:pt x="254" y="67"/>
                  </a:lnTo>
                  <a:lnTo>
                    <a:pt x="254" y="72"/>
                  </a:lnTo>
                  <a:lnTo>
                    <a:pt x="249" y="72"/>
                  </a:lnTo>
                  <a:lnTo>
                    <a:pt x="245" y="72"/>
                  </a:lnTo>
                  <a:lnTo>
                    <a:pt x="245" y="77"/>
                  </a:lnTo>
                  <a:lnTo>
                    <a:pt x="240" y="77"/>
                  </a:lnTo>
                  <a:lnTo>
                    <a:pt x="240" y="82"/>
                  </a:lnTo>
                  <a:lnTo>
                    <a:pt x="235" y="82"/>
                  </a:lnTo>
                  <a:lnTo>
                    <a:pt x="235" y="86"/>
                  </a:lnTo>
                  <a:lnTo>
                    <a:pt x="230" y="86"/>
                  </a:lnTo>
                  <a:lnTo>
                    <a:pt x="235" y="86"/>
                  </a:lnTo>
                  <a:lnTo>
                    <a:pt x="240" y="91"/>
                  </a:lnTo>
                  <a:lnTo>
                    <a:pt x="245" y="91"/>
                  </a:lnTo>
                  <a:lnTo>
                    <a:pt x="245" y="96"/>
                  </a:lnTo>
                  <a:lnTo>
                    <a:pt x="249" y="96"/>
                  </a:lnTo>
                  <a:lnTo>
                    <a:pt x="254" y="96"/>
                  </a:lnTo>
                  <a:lnTo>
                    <a:pt x="254" y="101"/>
                  </a:lnTo>
                  <a:lnTo>
                    <a:pt x="259" y="101"/>
                  </a:lnTo>
                  <a:lnTo>
                    <a:pt x="259" y="106"/>
                  </a:lnTo>
                  <a:lnTo>
                    <a:pt x="264" y="106"/>
                  </a:lnTo>
                  <a:lnTo>
                    <a:pt x="264" y="110"/>
                  </a:lnTo>
                  <a:lnTo>
                    <a:pt x="269" y="110"/>
                  </a:lnTo>
                  <a:lnTo>
                    <a:pt x="269" y="115"/>
                  </a:lnTo>
                  <a:lnTo>
                    <a:pt x="273" y="115"/>
                  </a:lnTo>
                  <a:lnTo>
                    <a:pt x="273" y="120"/>
                  </a:lnTo>
                  <a:lnTo>
                    <a:pt x="278" y="125"/>
                  </a:lnTo>
                  <a:lnTo>
                    <a:pt x="278" y="130"/>
                  </a:lnTo>
                  <a:lnTo>
                    <a:pt x="283" y="130"/>
                  </a:lnTo>
                  <a:lnTo>
                    <a:pt x="283" y="134"/>
                  </a:lnTo>
                  <a:lnTo>
                    <a:pt x="283" y="139"/>
                  </a:lnTo>
                  <a:lnTo>
                    <a:pt x="288" y="139"/>
                  </a:lnTo>
                  <a:lnTo>
                    <a:pt x="288" y="144"/>
                  </a:lnTo>
                  <a:lnTo>
                    <a:pt x="288" y="149"/>
                  </a:lnTo>
                  <a:lnTo>
                    <a:pt x="293" y="149"/>
                  </a:lnTo>
                  <a:lnTo>
                    <a:pt x="293" y="153"/>
                  </a:lnTo>
                  <a:lnTo>
                    <a:pt x="293" y="158"/>
                  </a:lnTo>
                  <a:lnTo>
                    <a:pt x="293" y="163"/>
                  </a:lnTo>
                  <a:lnTo>
                    <a:pt x="297" y="163"/>
                  </a:lnTo>
                  <a:lnTo>
                    <a:pt x="297" y="168"/>
                  </a:lnTo>
                  <a:lnTo>
                    <a:pt x="297" y="173"/>
                  </a:lnTo>
                  <a:lnTo>
                    <a:pt x="297" y="177"/>
                  </a:lnTo>
                  <a:lnTo>
                    <a:pt x="297" y="182"/>
                  </a:lnTo>
                  <a:lnTo>
                    <a:pt x="297" y="187"/>
                  </a:lnTo>
                  <a:lnTo>
                    <a:pt x="297" y="192"/>
                  </a:lnTo>
                  <a:lnTo>
                    <a:pt x="297" y="197"/>
                  </a:lnTo>
                  <a:lnTo>
                    <a:pt x="297" y="201"/>
                  </a:lnTo>
                  <a:lnTo>
                    <a:pt x="297" y="206"/>
                  </a:lnTo>
                  <a:lnTo>
                    <a:pt x="297" y="211"/>
                  </a:lnTo>
                  <a:lnTo>
                    <a:pt x="293" y="216"/>
                  </a:lnTo>
                  <a:lnTo>
                    <a:pt x="293" y="221"/>
                  </a:lnTo>
                  <a:lnTo>
                    <a:pt x="293" y="225"/>
                  </a:lnTo>
                  <a:lnTo>
                    <a:pt x="288" y="225"/>
                  </a:lnTo>
                  <a:lnTo>
                    <a:pt x="288" y="230"/>
                  </a:lnTo>
                  <a:lnTo>
                    <a:pt x="288" y="235"/>
                  </a:lnTo>
                  <a:lnTo>
                    <a:pt x="283" y="235"/>
                  </a:lnTo>
                  <a:lnTo>
                    <a:pt x="283" y="240"/>
                  </a:lnTo>
                  <a:lnTo>
                    <a:pt x="278" y="240"/>
                  </a:lnTo>
                  <a:lnTo>
                    <a:pt x="278" y="245"/>
                  </a:lnTo>
                  <a:lnTo>
                    <a:pt x="273" y="245"/>
                  </a:lnTo>
                  <a:lnTo>
                    <a:pt x="273" y="249"/>
                  </a:lnTo>
                  <a:lnTo>
                    <a:pt x="269" y="249"/>
                  </a:lnTo>
                  <a:lnTo>
                    <a:pt x="269" y="254"/>
                  </a:lnTo>
                  <a:lnTo>
                    <a:pt x="264" y="254"/>
                  </a:lnTo>
                  <a:lnTo>
                    <a:pt x="259" y="259"/>
                  </a:lnTo>
                  <a:lnTo>
                    <a:pt x="254" y="259"/>
                  </a:lnTo>
                  <a:lnTo>
                    <a:pt x="249" y="259"/>
                  </a:lnTo>
                  <a:lnTo>
                    <a:pt x="249" y="264"/>
                  </a:lnTo>
                  <a:lnTo>
                    <a:pt x="245" y="264"/>
                  </a:lnTo>
                  <a:lnTo>
                    <a:pt x="240" y="264"/>
                  </a:lnTo>
                  <a:lnTo>
                    <a:pt x="235" y="269"/>
                  </a:lnTo>
                  <a:lnTo>
                    <a:pt x="230" y="269"/>
                  </a:lnTo>
                  <a:lnTo>
                    <a:pt x="225" y="269"/>
                  </a:lnTo>
                  <a:lnTo>
                    <a:pt x="221" y="269"/>
                  </a:lnTo>
                  <a:lnTo>
                    <a:pt x="216" y="269"/>
                  </a:lnTo>
                  <a:lnTo>
                    <a:pt x="211" y="269"/>
                  </a:lnTo>
                  <a:lnTo>
                    <a:pt x="206" y="269"/>
                  </a:lnTo>
                  <a:lnTo>
                    <a:pt x="201" y="269"/>
                  </a:lnTo>
                  <a:lnTo>
                    <a:pt x="201" y="264"/>
                  </a:lnTo>
                  <a:lnTo>
                    <a:pt x="197" y="264"/>
                  </a:lnTo>
                  <a:lnTo>
                    <a:pt x="192" y="264"/>
                  </a:lnTo>
                  <a:lnTo>
                    <a:pt x="187" y="264"/>
                  </a:lnTo>
                  <a:lnTo>
                    <a:pt x="187" y="259"/>
                  </a:lnTo>
                  <a:lnTo>
                    <a:pt x="182" y="259"/>
                  </a:lnTo>
                  <a:lnTo>
                    <a:pt x="177" y="254"/>
                  </a:lnTo>
                  <a:lnTo>
                    <a:pt x="173" y="254"/>
                  </a:lnTo>
                  <a:lnTo>
                    <a:pt x="173" y="249"/>
                  </a:lnTo>
                  <a:lnTo>
                    <a:pt x="168" y="249"/>
                  </a:lnTo>
                  <a:lnTo>
                    <a:pt x="168" y="245"/>
                  </a:lnTo>
                  <a:lnTo>
                    <a:pt x="163" y="245"/>
                  </a:lnTo>
                  <a:lnTo>
                    <a:pt x="163" y="240"/>
                  </a:lnTo>
                  <a:lnTo>
                    <a:pt x="158" y="240"/>
                  </a:lnTo>
                  <a:lnTo>
                    <a:pt x="158" y="235"/>
                  </a:lnTo>
                  <a:lnTo>
                    <a:pt x="153" y="230"/>
                  </a:lnTo>
                  <a:lnTo>
                    <a:pt x="153" y="225"/>
                  </a:lnTo>
                  <a:lnTo>
                    <a:pt x="149" y="225"/>
                  </a:lnTo>
                  <a:lnTo>
                    <a:pt x="149" y="221"/>
                  </a:lnTo>
                  <a:lnTo>
                    <a:pt x="144" y="221"/>
                  </a:lnTo>
                  <a:lnTo>
                    <a:pt x="144" y="216"/>
                  </a:lnTo>
                  <a:lnTo>
                    <a:pt x="144" y="211"/>
                  </a:lnTo>
                  <a:lnTo>
                    <a:pt x="139" y="211"/>
                  </a:lnTo>
                  <a:lnTo>
                    <a:pt x="139" y="206"/>
                  </a:lnTo>
                  <a:lnTo>
                    <a:pt x="134" y="201"/>
                  </a:lnTo>
                  <a:lnTo>
                    <a:pt x="134" y="197"/>
                  </a:lnTo>
                  <a:lnTo>
                    <a:pt x="129" y="197"/>
                  </a:lnTo>
                  <a:lnTo>
                    <a:pt x="129" y="192"/>
                  </a:lnTo>
                  <a:lnTo>
                    <a:pt x="129" y="187"/>
                  </a:lnTo>
                  <a:lnTo>
                    <a:pt x="125" y="187"/>
                  </a:lnTo>
                  <a:lnTo>
                    <a:pt x="125" y="182"/>
                  </a:lnTo>
                  <a:lnTo>
                    <a:pt x="120" y="177"/>
                  </a:lnTo>
                  <a:lnTo>
                    <a:pt x="120" y="173"/>
                  </a:lnTo>
                  <a:lnTo>
                    <a:pt x="115" y="173"/>
                  </a:lnTo>
                  <a:lnTo>
                    <a:pt x="115" y="168"/>
                  </a:lnTo>
                  <a:lnTo>
                    <a:pt x="115" y="163"/>
                  </a:lnTo>
                  <a:lnTo>
                    <a:pt x="110" y="163"/>
                  </a:lnTo>
                  <a:lnTo>
                    <a:pt x="110" y="158"/>
                  </a:lnTo>
                  <a:lnTo>
                    <a:pt x="105" y="153"/>
                  </a:lnTo>
                  <a:lnTo>
                    <a:pt x="105" y="149"/>
                  </a:lnTo>
                  <a:lnTo>
                    <a:pt x="101" y="149"/>
                  </a:lnTo>
                  <a:lnTo>
                    <a:pt x="101" y="144"/>
                  </a:lnTo>
                  <a:lnTo>
                    <a:pt x="96" y="144"/>
                  </a:lnTo>
                  <a:lnTo>
                    <a:pt x="96" y="139"/>
                  </a:lnTo>
                  <a:lnTo>
                    <a:pt x="86" y="139"/>
                  </a:lnTo>
                  <a:lnTo>
                    <a:pt x="86" y="144"/>
                  </a:lnTo>
                  <a:lnTo>
                    <a:pt x="81" y="144"/>
                  </a:lnTo>
                  <a:lnTo>
                    <a:pt x="77" y="144"/>
                  </a:lnTo>
                  <a:lnTo>
                    <a:pt x="77" y="149"/>
                  </a:lnTo>
                  <a:lnTo>
                    <a:pt x="72" y="149"/>
                  </a:lnTo>
                  <a:lnTo>
                    <a:pt x="67" y="153"/>
                  </a:lnTo>
                  <a:lnTo>
                    <a:pt x="67" y="158"/>
                  </a:lnTo>
                  <a:lnTo>
                    <a:pt x="62" y="158"/>
                  </a:lnTo>
                  <a:lnTo>
                    <a:pt x="62" y="163"/>
                  </a:lnTo>
                  <a:lnTo>
                    <a:pt x="62" y="168"/>
                  </a:lnTo>
                  <a:lnTo>
                    <a:pt x="62" y="173"/>
                  </a:lnTo>
                  <a:lnTo>
                    <a:pt x="62" y="177"/>
                  </a:lnTo>
                  <a:lnTo>
                    <a:pt x="62" y="182"/>
                  </a:lnTo>
                  <a:lnTo>
                    <a:pt x="62" y="187"/>
                  </a:lnTo>
                  <a:lnTo>
                    <a:pt x="62" y="192"/>
                  </a:lnTo>
                  <a:lnTo>
                    <a:pt x="67" y="192"/>
                  </a:lnTo>
                  <a:lnTo>
                    <a:pt x="67" y="197"/>
                  </a:lnTo>
                  <a:lnTo>
                    <a:pt x="67" y="201"/>
                  </a:lnTo>
                  <a:lnTo>
                    <a:pt x="67" y="206"/>
                  </a:lnTo>
                  <a:lnTo>
                    <a:pt x="72" y="206"/>
                  </a:lnTo>
                  <a:lnTo>
                    <a:pt x="72" y="211"/>
                  </a:lnTo>
                  <a:lnTo>
                    <a:pt x="72" y="216"/>
                  </a:lnTo>
                  <a:lnTo>
                    <a:pt x="77" y="216"/>
                  </a:lnTo>
                  <a:lnTo>
                    <a:pt x="77" y="221"/>
                  </a:lnTo>
                  <a:lnTo>
                    <a:pt x="81" y="221"/>
                  </a:lnTo>
                  <a:lnTo>
                    <a:pt x="81" y="225"/>
                  </a:lnTo>
                  <a:lnTo>
                    <a:pt x="86" y="225"/>
                  </a:lnTo>
                  <a:lnTo>
                    <a:pt x="91" y="225"/>
                  </a:lnTo>
                  <a:lnTo>
                    <a:pt x="91" y="230"/>
                  </a:lnTo>
                  <a:lnTo>
                    <a:pt x="96" y="230"/>
                  </a:lnTo>
                  <a:lnTo>
                    <a:pt x="101" y="230"/>
                  </a:lnTo>
                  <a:lnTo>
                    <a:pt x="105" y="230"/>
                  </a:lnTo>
                  <a:lnTo>
                    <a:pt x="110" y="230"/>
                  </a:lnTo>
                  <a:lnTo>
                    <a:pt x="115" y="230"/>
                  </a:lnTo>
                  <a:close/>
                  <a:moveTo>
                    <a:pt x="139" y="125"/>
                  </a:moveTo>
                  <a:lnTo>
                    <a:pt x="139" y="130"/>
                  </a:lnTo>
                  <a:lnTo>
                    <a:pt x="144" y="130"/>
                  </a:lnTo>
                  <a:lnTo>
                    <a:pt x="144" y="134"/>
                  </a:lnTo>
                  <a:lnTo>
                    <a:pt x="149" y="134"/>
                  </a:lnTo>
                  <a:lnTo>
                    <a:pt x="149" y="139"/>
                  </a:lnTo>
                  <a:lnTo>
                    <a:pt x="153" y="144"/>
                  </a:lnTo>
                  <a:lnTo>
                    <a:pt x="153" y="149"/>
                  </a:lnTo>
                  <a:lnTo>
                    <a:pt x="158" y="149"/>
                  </a:lnTo>
                  <a:lnTo>
                    <a:pt x="158" y="153"/>
                  </a:lnTo>
                  <a:lnTo>
                    <a:pt x="158" y="158"/>
                  </a:lnTo>
                  <a:lnTo>
                    <a:pt x="163" y="158"/>
                  </a:lnTo>
                  <a:lnTo>
                    <a:pt x="163" y="163"/>
                  </a:lnTo>
                  <a:lnTo>
                    <a:pt x="168" y="168"/>
                  </a:lnTo>
                  <a:lnTo>
                    <a:pt x="168" y="173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7" y="182"/>
                  </a:lnTo>
                  <a:lnTo>
                    <a:pt x="177" y="187"/>
                  </a:lnTo>
                  <a:lnTo>
                    <a:pt x="182" y="187"/>
                  </a:lnTo>
                  <a:lnTo>
                    <a:pt x="182" y="192"/>
                  </a:lnTo>
                  <a:lnTo>
                    <a:pt x="187" y="192"/>
                  </a:lnTo>
                  <a:lnTo>
                    <a:pt x="187" y="197"/>
                  </a:lnTo>
                  <a:lnTo>
                    <a:pt x="192" y="197"/>
                  </a:lnTo>
                  <a:lnTo>
                    <a:pt x="197" y="197"/>
                  </a:lnTo>
                  <a:lnTo>
                    <a:pt x="197" y="201"/>
                  </a:lnTo>
                  <a:lnTo>
                    <a:pt x="201" y="201"/>
                  </a:lnTo>
                  <a:lnTo>
                    <a:pt x="206" y="201"/>
                  </a:lnTo>
                  <a:lnTo>
                    <a:pt x="211" y="201"/>
                  </a:lnTo>
                  <a:lnTo>
                    <a:pt x="216" y="201"/>
                  </a:lnTo>
                  <a:lnTo>
                    <a:pt x="216" y="197"/>
                  </a:lnTo>
                  <a:lnTo>
                    <a:pt x="221" y="197"/>
                  </a:lnTo>
                  <a:lnTo>
                    <a:pt x="225" y="197"/>
                  </a:lnTo>
                  <a:lnTo>
                    <a:pt x="225" y="192"/>
                  </a:lnTo>
                  <a:lnTo>
                    <a:pt x="230" y="192"/>
                  </a:lnTo>
                  <a:lnTo>
                    <a:pt x="230" y="187"/>
                  </a:lnTo>
                  <a:lnTo>
                    <a:pt x="235" y="187"/>
                  </a:lnTo>
                  <a:lnTo>
                    <a:pt x="235" y="182"/>
                  </a:lnTo>
                  <a:lnTo>
                    <a:pt x="235" y="177"/>
                  </a:lnTo>
                  <a:lnTo>
                    <a:pt x="240" y="177"/>
                  </a:lnTo>
                  <a:lnTo>
                    <a:pt x="240" y="173"/>
                  </a:lnTo>
                  <a:lnTo>
                    <a:pt x="240" y="168"/>
                  </a:lnTo>
                  <a:lnTo>
                    <a:pt x="240" y="163"/>
                  </a:lnTo>
                  <a:lnTo>
                    <a:pt x="240" y="158"/>
                  </a:lnTo>
                  <a:lnTo>
                    <a:pt x="240" y="153"/>
                  </a:lnTo>
                  <a:lnTo>
                    <a:pt x="240" y="149"/>
                  </a:lnTo>
                  <a:lnTo>
                    <a:pt x="235" y="149"/>
                  </a:lnTo>
                  <a:lnTo>
                    <a:pt x="235" y="144"/>
                  </a:lnTo>
                  <a:lnTo>
                    <a:pt x="235" y="139"/>
                  </a:lnTo>
                  <a:lnTo>
                    <a:pt x="230" y="139"/>
                  </a:lnTo>
                  <a:lnTo>
                    <a:pt x="230" y="134"/>
                  </a:lnTo>
                  <a:lnTo>
                    <a:pt x="225" y="130"/>
                  </a:lnTo>
                  <a:lnTo>
                    <a:pt x="225" y="125"/>
                  </a:lnTo>
                  <a:lnTo>
                    <a:pt x="221" y="125"/>
                  </a:lnTo>
                  <a:lnTo>
                    <a:pt x="216" y="120"/>
                  </a:lnTo>
                  <a:lnTo>
                    <a:pt x="211" y="120"/>
                  </a:lnTo>
                  <a:lnTo>
                    <a:pt x="211" y="115"/>
                  </a:lnTo>
                  <a:lnTo>
                    <a:pt x="206" y="115"/>
                  </a:lnTo>
                  <a:lnTo>
                    <a:pt x="201" y="115"/>
                  </a:lnTo>
                  <a:lnTo>
                    <a:pt x="201" y="110"/>
                  </a:lnTo>
                  <a:lnTo>
                    <a:pt x="197" y="110"/>
                  </a:lnTo>
                  <a:lnTo>
                    <a:pt x="192" y="110"/>
                  </a:lnTo>
                  <a:lnTo>
                    <a:pt x="187" y="110"/>
                  </a:lnTo>
                  <a:lnTo>
                    <a:pt x="182" y="110"/>
                  </a:lnTo>
                  <a:lnTo>
                    <a:pt x="177" y="110"/>
                  </a:lnTo>
                  <a:lnTo>
                    <a:pt x="173" y="110"/>
                  </a:lnTo>
                  <a:lnTo>
                    <a:pt x="168" y="115"/>
                  </a:lnTo>
                  <a:lnTo>
                    <a:pt x="163" y="115"/>
                  </a:lnTo>
                  <a:lnTo>
                    <a:pt x="158" y="115"/>
                  </a:lnTo>
                  <a:lnTo>
                    <a:pt x="153" y="120"/>
                  </a:lnTo>
                  <a:lnTo>
                    <a:pt x="139" y="1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207"/>
            <p:cNvSpPr>
              <a:spLocks noChangeAspect="1"/>
            </p:cNvSpPr>
            <p:nvPr/>
          </p:nvSpPr>
          <p:spPr bwMode="auto">
            <a:xfrm>
              <a:off x="1120" y="4324"/>
              <a:ext cx="283" cy="239"/>
            </a:xfrm>
            <a:custGeom>
              <a:avLst/>
              <a:gdLst>
                <a:gd name="T0" fmla="*/ 120 w 283"/>
                <a:gd name="T1" fmla="*/ 129 h 239"/>
                <a:gd name="T2" fmla="*/ 115 w 283"/>
                <a:gd name="T3" fmla="*/ 110 h 239"/>
                <a:gd name="T4" fmla="*/ 101 w 283"/>
                <a:gd name="T5" fmla="*/ 100 h 239"/>
                <a:gd name="T6" fmla="*/ 77 w 283"/>
                <a:gd name="T7" fmla="*/ 96 h 239"/>
                <a:gd name="T8" fmla="*/ 63 w 283"/>
                <a:gd name="T9" fmla="*/ 105 h 239"/>
                <a:gd name="T10" fmla="*/ 53 w 283"/>
                <a:gd name="T11" fmla="*/ 124 h 239"/>
                <a:gd name="T12" fmla="*/ 53 w 283"/>
                <a:gd name="T13" fmla="*/ 148 h 239"/>
                <a:gd name="T14" fmla="*/ 63 w 283"/>
                <a:gd name="T15" fmla="*/ 163 h 239"/>
                <a:gd name="T16" fmla="*/ 82 w 283"/>
                <a:gd name="T17" fmla="*/ 177 h 239"/>
                <a:gd name="T18" fmla="*/ 82 w 283"/>
                <a:gd name="T19" fmla="*/ 239 h 239"/>
                <a:gd name="T20" fmla="*/ 63 w 283"/>
                <a:gd name="T21" fmla="*/ 235 h 239"/>
                <a:gd name="T22" fmla="*/ 43 w 283"/>
                <a:gd name="T23" fmla="*/ 220 h 239"/>
                <a:gd name="T24" fmla="*/ 29 w 283"/>
                <a:gd name="T25" fmla="*/ 211 h 239"/>
                <a:gd name="T26" fmla="*/ 19 w 283"/>
                <a:gd name="T27" fmla="*/ 196 h 239"/>
                <a:gd name="T28" fmla="*/ 15 w 283"/>
                <a:gd name="T29" fmla="*/ 177 h 239"/>
                <a:gd name="T30" fmla="*/ 5 w 283"/>
                <a:gd name="T31" fmla="*/ 158 h 239"/>
                <a:gd name="T32" fmla="*/ 0 w 283"/>
                <a:gd name="T33" fmla="*/ 134 h 239"/>
                <a:gd name="T34" fmla="*/ 0 w 283"/>
                <a:gd name="T35" fmla="*/ 110 h 239"/>
                <a:gd name="T36" fmla="*/ 5 w 283"/>
                <a:gd name="T37" fmla="*/ 86 h 239"/>
                <a:gd name="T38" fmla="*/ 15 w 283"/>
                <a:gd name="T39" fmla="*/ 72 h 239"/>
                <a:gd name="T40" fmla="*/ 24 w 283"/>
                <a:gd name="T41" fmla="*/ 57 h 239"/>
                <a:gd name="T42" fmla="*/ 39 w 283"/>
                <a:gd name="T43" fmla="*/ 43 h 239"/>
                <a:gd name="T44" fmla="*/ 58 w 283"/>
                <a:gd name="T45" fmla="*/ 33 h 239"/>
                <a:gd name="T46" fmla="*/ 82 w 283"/>
                <a:gd name="T47" fmla="*/ 33 h 239"/>
                <a:gd name="T48" fmla="*/ 101 w 283"/>
                <a:gd name="T49" fmla="*/ 38 h 239"/>
                <a:gd name="T50" fmla="*/ 115 w 283"/>
                <a:gd name="T51" fmla="*/ 48 h 239"/>
                <a:gd name="T52" fmla="*/ 125 w 283"/>
                <a:gd name="T53" fmla="*/ 62 h 239"/>
                <a:gd name="T54" fmla="*/ 135 w 283"/>
                <a:gd name="T55" fmla="*/ 57 h 239"/>
                <a:gd name="T56" fmla="*/ 139 w 283"/>
                <a:gd name="T57" fmla="*/ 38 h 239"/>
                <a:gd name="T58" fmla="*/ 149 w 283"/>
                <a:gd name="T59" fmla="*/ 19 h 239"/>
                <a:gd name="T60" fmla="*/ 168 w 283"/>
                <a:gd name="T61" fmla="*/ 9 h 239"/>
                <a:gd name="T62" fmla="*/ 183 w 283"/>
                <a:gd name="T63" fmla="*/ 0 h 239"/>
                <a:gd name="T64" fmla="*/ 207 w 283"/>
                <a:gd name="T65" fmla="*/ 0 h 239"/>
                <a:gd name="T66" fmla="*/ 226 w 283"/>
                <a:gd name="T67" fmla="*/ 4 h 239"/>
                <a:gd name="T68" fmla="*/ 240 w 283"/>
                <a:gd name="T69" fmla="*/ 19 h 239"/>
                <a:gd name="T70" fmla="*/ 255 w 283"/>
                <a:gd name="T71" fmla="*/ 28 h 239"/>
                <a:gd name="T72" fmla="*/ 269 w 283"/>
                <a:gd name="T73" fmla="*/ 52 h 239"/>
                <a:gd name="T74" fmla="*/ 279 w 283"/>
                <a:gd name="T75" fmla="*/ 76 h 239"/>
                <a:gd name="T76" fmla="*/ 283 w 283"/>
                <a:gd name="T77" fmla="*/ 100 h 239"/>
                <a:gd name="T78" fmla="*/ 283 w 283"/>
                <a:gd name="T79" fmla="*/ 129 h 239"/>
                <a:gd name="T80" fmla="*/ 283 w 283"/>
                <a:gd name="T81" fmla="*/ 153 h 239"/>
                <a:gd name="T82" fmla="*/ 279 w 283"/>
                <a:gd name="T83" fmla="*/ 177 h 239"/>
                <a:gd name="T84" fmla="*/ 264 w 283"/>
                <a:gd name="T85" fmla="*/ 201 h 239"/>
                <a:gd name="T86" fmla="*/ 245 w 283"/>
                <a:gd name="T87" fmla="*/ 220 h 239"/>
                <a:gd name="T88" fmla="*/ 226 w 283"/>
                <a:gd name="T89" fmla="*/ 230 h 239"/>
                <a:gd name="T90" fmla="*/ 216 w 283"/>
                <a:gd name="T91" fmla="*/ 163 h 239"/>
                <a:gd name="T92" fmla="*/ 226 w 283"/>
                <a:gd name="T93" fmla="*/ 148 h 239"/>
                <a:gd name="T94" fmla="*/ 235 w 283"/>
                <a:gd name="T95" fmla="*/ 124 h 239"/>
                <a:gd name="T96" fmla="*/ 231 w 283"/>
                <a:gd name="T97" fmla="*/ 100 h 239"/>
                <a:gd name="T98" fmla="*/ 221 w 283"/>
                <a:gd name="T99" fmla="*/ 81 h 239"/>
                <a:gd name="T100" fmla="*/ 202 w 283"/>
                <a:gd name="T101" fmla="*/ 72 h 239"/>
                <a:gd name="T102" fmla="*/ 178 w 283"/>
                <a:gd name="T103" fmla="*/ 76 h 239"/>
                <a:gd name="T104" fmla="*/ 168 w 283"/>
                <a:gd name="T105" fmla="*/ 91 h 239"/>
                <a:gd name="T106" fmla="*/ 163 w 283"/>
                <a:gd name="T10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3" h="239">
                  <a:moveTo>
                    <a:pt x="168" y="134"/>
                  </a:moveTo>
                  <a:lnTo>
                    <a:pt x="125" y="143"/>
                  </a:lnTo>
                  <a:lnTo>
                    <a:pt x="120" y="139"/>
                  </a:lnTo>
                  <a:lnTo>
                    <a:pt x="120" y="134"/>
                  </a:lnTo>
                  <a:lnTo>
                    <a:pt x="120" y="129"/>
                  </a:lnTo>
                  <a:lnTo>
                    <a:pt x="120" y="124"/>
                  </a:lnTo>
                  <a:lnTo>
                    <a:pt x="120" y="120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0"/>
                  </a:lnTo>
                  <a:lnTo>
                    <a:pt x="111" y="110"/>
                  </a:lnTo>
                  <a:lnTo>
                    <a:pt x="111" y="105"/>
                  </a:lnTo>
                  <a:lnTo>
                    <a:pt x="106" y="105"/>
                  </a:lnTo>
                  <a:lnTo>
                    <a:pt x="106" y="100"/>
                  </a:lnTo>
                  <a:lnTo>
                    <a:pt x="101" y="100"/>
                  </a:lnTo>
                  <a:lnTo>
                    <a:pt x="96" y="100"/>
                  </a:lnTo>
                  <a:lnTo>
                    <a:pt x="91" y="96"/>
                  </a:lnTo>
                  <a:lnTo>
                    <a:pt x="87" y="96"/>
                  </a:lnTo>
                  <a:lnTo>
                    <a:pt x="82" y="96"/>
                  </a:lnTo>
                  <a:lnTo>
                    <a:pt x="77" y="96"/>
                  </a:lnTo>
                  <a:lnTo>
                    <a:pt x="77" y="100"/>
                  </a:lnTo>
                  <a:lnTo>
                    <a:pt x="72" y="100"/>
                  </a:lnTo>
                  <a:lnTo>
                    <a:pt x="67" y="100"/>
                  </a:lnTo>
                  <a:lnTo>
                    <a:pt x="67" y="105"/>
                  </a:lnTo>
                  <a:lnTo>
                    <a:pt x="63" y="105"/>
                  </a:lnTo>
                  <a:lnTo>
                    <a:pt x="58" y="110"/>
                  </a:lnTo>
                  <a:lnTo>
                    <a:pt x="58" y="115"/>
                  </a:lnTo>
                  <a:lnTo>
                    <a:pt x="53" y="115"/>
                  </a:lnTo>
                  <a:lnTo>
                    <a:pt x="53" y="120"/>
                  </a:lnTo>
                  <a:lnTo>
                    <a:pt x="53" y="124"/>
                  </a:lnTo>
                  <a:lnTo>
                    <a:pt x="53" y="129"/>
                  </a:lnTo>
                  <a:lnTo>
                    <a:pt x="53" y="134"/>
                  </a:lnTo>
                  <a:lnTo>
                    <a:pt x="53" y="139"/>
                  </a:lnTo>
                  <a:lnTo>
                    <a:pt x="53" y="143"/>
                  </a:lnTo>
                  <a:lnTo>
                    <a:pt x="53" y="148"/>
                  </a:lnTo>
                  <a:lnTo>
                    <a:pt x="53" y="153"/>
                  </a:lnTo>
                  <a:lnTo>
                    <a:pt x="58" y="153"/>
                  </a:lnTo>
                  <a:lnTo>
                    <a:pt x="58" y="158"/>
                  </a:lnTo>
                  <a:lnTo>
                    <a:pt x="58" y="163"/>
                  </a:lnTo>
                  <a:lnTo>
                    <a:pt x="63" y="163"/>
                  </a:lnTo>
                  <a:lnTo>
                    <a:pt x="63" y="167"/>
                  </a:lnTo>
                  <a:lnTo>
                    <a:pt x="67" y="167"/>
                  </a:lnTo>
                  <a:lnTo>
                    <a:pt x="72" y="172"/>
                  </a:lnTo>
                  <a:lnTo>
                    <a:pt x="77" y="172"/>
                  </a:lnTo>
                  <a:lnTo>
                    <a:pt x="82" y="177"/>
                  </a:lnTo>
                  <a:lnTo>
                    <a:pt x="87" y="177"/>
                  </a:lnTo>
                  <a:lnTo>
                    <a:pt x="91" y="177"/>
                  </a:lnTo>
                  <a:lnTo>
                    <a:pt x="91" y="239"/>
                  </a:lnTo>
                  <a:lnTo>
                    <a:pt x="87" y="239"/>
                  </a:lnTo>
                  <a:lnTo>
                    <a:pt x="82" y="239"/>
                  </a:lnTo>
                  <a:lnTo>
                    <a:pt x="77" y="239"/>
                  </a:lnTo>
                  <a:lnTo>
                    <a:pt x="72" y="239"/>
                  </a:lnTo>
                  <a:lnTo>
                    <a:pt x="72" y="235"/>
                  </a:lnTo>
                  <a:lnTo>
                    <a:pt x="67" y="235"/>
                  </a:lnTo>
                  <a:lnTo>
                    <a:pt x="63" y="235"/>
                  </a:lnTo>
                  <a:lnTo>
                    <a:pt x="58" y="230"/>
                  </a:lnTo>
                  <a:lnTo>
                    <a:pt x="53" y="230"/>
                  </a:lnTo>
                  <a:lnTo>
                    <a:pt x="48" y="225"/>
                  </a:lnTo>
                  <a:lnTo>
                    <a:pt x="43" y="225"/>
                  </a:lnTo>
                  <a:lnTo>
                    <a:pt x="43" y="220"/>
                  </a:lnTo>
                  <a:lnTo>
                    <a:pt x="39" y="220"/>
                  </a:lnTo>
                  <a:lnTo>
                    <a:pt x="39" y="215"/>
                  </a:lnTo>
                  <a:lnTo>
                    <a:pt x="34" y="215"/>
                  </a:lnTo>
                  <a:lnTo>
                    <a:pt x="34" y="211"/>
                  </a:lnTo>
                  <a:lnTo>
                    <a:pt x="29" y="211"/>
                  </a:lnTo>
                  <a:lnTo>
                    <a:pt x="29" y="206"/>
                  </a:lnTo>
                  <a:lnTo>
                    <a:pt x="24" y="206"/>
                  </a:lnTo>
                  <a:lnTo>
                    <a:pt x="24" y="201"/>
                  </a:lnTo>
                  <a:lnTo>
                    <a:pt x="24" y="196"/>
                  </a:lnTo>
                  <a:lnTo>
                    <a:pt x="19" y="196"/>
                  </a:lnTo>
                  <a:lnTo>
                    <a:pt x="19" y="191"/>
                  </a:lnTo>
                  <a:lnTo>
                    <a:pt x="19" y="187"/>
                  </a:lnTo>
                  <a:lnTo>
                    <a:pt x="15" y="187"/>
                  </a:lnTo>
                  <a:lnTo>
                    <a:pt x="15" y="182"/>
                  </a:lnTo>
                  <a:lnTo>
                    <a:pt x="15" y="177"/>
                  </a:lnTo>
                  <a:lnTo>
                    <a:pt x="10" y="177"/>
                  </a:lnTo>
                  <a:lnTo>
                    <a:pt x="10" y="172"/>
                  </a:lnTo>
                  <a:lnTo>
                    <a:pt x="10" y="167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8"/>
                  </a:lnTo>
                  <a:lnTo>
                    <a:pt x="5" y="143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15" y="72"/>
                  </a:lnTo>
                  <a:lnTo>
                    <a:pt x="15" y="67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9" y="48"/>
                  </a:lnTo>
                  <a:lnTo>
                    <a:pt x="34" y="48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3" y="38"/>
                  </a:lnTo>
                  <a:lnTo>
                    <a:pt x="53" y="33"/>
                  </a:lnTo>
                  <a:lnTo>
                    <a:pt x="58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82" y="33"/>
                  </a:lnTo>
                  <a:lnTo>
                    <a:pt x="87" y="33"/>
                  </a:lnTo>
                  <a:lnTo>
                    <a:pt x="91" y="33"/>
                  </a:lnTo>
                  <a:lnTo>
                    <a:pt x="96" y="33"/>
                  </a:lnTo>
                  <a:lnTo>
                    <a:pt x="96" y="38"/>
                  </a:lnTo>
                  <a:lnTo>
                    <a:pt x="101" y="38"/>
                  </a:lnTo>
                  <a:lnTo>
                    <a:pt x="106" y="38"/>
                  </a:lnTo>
                  <a:lnTo>
                    <a:pt x="106" y="43"/>
                  </a:lnTo>
                  <a:lnTo>
                    <a:pt x="111" y="43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5" y="52"/>
                  </a:lnTo>
                  <a:lnTo>
                    <a:pt x="120" y="52"/>
                  </a:lnTo>
                  <a:lnTo>
                    <a:pt x="120" y="57"/>
                  </a:lnTo>
                  <a:lnTo>
                    <a:pt x="125" y="57"/>
                  </a:lnTo>
                  <a:lnTo>
                    <a:pt x="125" y="62"/>
                  </a:lnTo>
                  <a:lnTo>
                    <a:pt x="130" y="67"/>
                  </a:lnTo>
                  <a:lnTo>
                    <a:pt x="135" y="72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57"/>
                  </a:lnTo>
                  <a:lnTo>
                    <a:pt x="135" y="52"/>
                  </a:lnTo>
                  <a:lnTo>
                    <a:pt x="135" y="48"/>
                  </a:lnTo>
                  <a:lnTo>
                    <a:pt x="139" y="48"/>
                  </a:lnTo>
                  <a:lnTo>
                    <a:pt x="139" y="43"/>
                  </a:lnTo>
                  <a:lnTo>
                    <a:pt x="139" y="38"/>
                  </a:lnTo>
                  <a:lnTo>
                    <a:pt x="139" y="33"/>
                  </a:lnTo>
                  <a:lnTo>
                    <a:pt x="144" y="33"/>
                  </a:lnTo>
                  <a:lnTo>
                    <a:pt x="144" y="28"/>
                  </a:lnTo>
                  <a:lnTo>
                    <a:pt x="149" y="24"/>
                  </a:lnTo>
                  <a:lnTo>
                    <a:pt x="149" y="19"/>
                  </a:lnTo>
                  <a:lnTo>
                    <a:pt x="154" y="19"/>
                  </a:lnTo>
                  <a:lnTo>
                    <a:pt x="154" y="14"/>
                  </a:lnTo>
                  <a:lnTo>
                    <a:pt x="159" y="14"/>
                  </a:lnTo>
                  <a:lnTo>
                    <a:pt x="163" y="9"/>
                  </a:lnTo>
                  <a:lnTo>
                    <a:pt x="168" y="9"/>
                  </a:lnTo>
                  <a:lnTo>
                    <a:pt x="168" y="4"/>
                  </a:lnTo>
                  <a:lnTo>
                    <a:pt x="173" y="4"/>
                  </a:lnTo>
                  <a:lnTo>
                    <a:pt x="178" y="4"/>
                  </a:lnTo>
                  <a:lnTo>
                    <a:pt x="183" y="4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1" y="4"/>
                  </a:lnTo>
                  <a:lnTo>
                    <a:pt x="216" y="4"/>
                  </a:lnTo>
                  <a:lnTo>
                    <a:pt x="221" y="4"/>
                  </a:lnTo>
                  <a:lnTo>
                    <a:pt x="226" y="4"/>
                  </a:lnTo>
                  <a:lnTo>
                    <a:pt x="226" y="9"/>
                  </a:lnTo>
                  <a:lnTo>
                    <a:pt x="231" y="9"/>
                  </a:lnTo>
                  <a:lnTo>
                    <a:pt x="235" y="14"/>
                  </a:lnTo>
                  <a:lnTo>
                    <a:pt x="240" y="14"/>
                  </a:lnTo>
                  <a:lnTo>
                    <a:pt x="240" y="19"/>
                  </a:lnTo>
                  <a:lnTo>
                    <a:pt x="245" y="19"/>
                  </a:lnTo>
                  <a:lnTo>
                    <a:pt x="245" y="24"/>
                  </a:lnTo>
                  <a:lnTo>
                    <a:pt x="250" y="24"/>
                  </a:lnTo>
                  <a:lnTo>
                    <a:pt x="250" y="28"/>
                  </a:lnTo>
                  <a:lnTo>
                    <a:pt x="255" y="28"/>
                  </a:lnTo>
                  <a:lnTo>
                    <a:pt x="255" y="33"/>
                  </a:lnTo>
                  <a:lnTo>
                    <a:pt x="259" y="38"/>
                  </a:lnTo>
                  <a:lnTo>
                    <a:pt x="264" y="43"/>
                  </a:lnTo>
                  <a:lnTo>
                    <a:pt x="264" y="48"/>
                  </a:lnTo>
                  <a:lnTo>
                    <a:pt x="269" y="52"/>
                  </a:lnTo>
                  <a:lnTo>
                    <a:pt x="269" y="57"/>
                  </a:lnTo>
                  <a:lnTo>
                    <a:pt x="274" y="62"/>
                  </a:lnTo>
                  <a:lnTo>
                    <a:pt x="274" y="67"/>
                  </a:lnTo>
                  <a:lnTo>
                    <a:pt x="274" y="72"/>
                  </a:lnTo>
                  <a:lnTo>
                    <a:pt x="279" y="76"/>
                  </a:lnTo>
                  <a:lnTo>
                    <a:pt x="279" y="81"/>
                  </a:lnTo>
                  <a:lnTo>
                    <a:pt x="279" y="86"/>
                  </a:lnTo>
                  <a:lnTo>
                    <a:pt x="279" y="91"/>
                  </a:lnTo>
                  <a:lnTo>
                    <a:pt x="279" y="96"/>
                  </a:lnTo>
                  <a:lnTo>
                    <a:pt x="283" y="100"/>
                  </a:lnTo>
                  <a:lnTo>
                    <a:pt x="283" y="110"/>
                  </a:lnTo>
                  <a:lnTo>
                    <a:pt x="283" y="115"/>
                  </a:lnTo>
                  <a:lnTo>
                    <a:pt x="283" y="120"/>
                  </a:lnTo>
                  <a:lnTo>
                    <a:pt x="283" y="124"/>
                  </a:lnTo>
                  <a:lnTo>
                    <a:pt x="283" y="129"/>
                  </a:lnTo>
                  <a:lnTo>
                    <a:pt x="283" y="134"/>
                  </a:lnTo>
                  <a:lnTo>
                    <a:pt x="283" y="139"/>
                  </a:lnTo>
                  <a:lnTo>
                    <a:pt x="283" y="143"/>
                  </a:lnTo>
                  <a:lnTo>
                    <a:pt x="283" y="148"/>
                  </a:lnTo>
                  <a:lnTo>
                    <a:pt x="283" y="153"/>
                  </a:lnTo>
                  <a:lnTo>
                    <a:pt x="283" y="158"/>
                  </a:lnTo>
                  <a:lnTo>
                    <a:pt x="279" y="163"/>
                  </a:lnTo>
                  <a:lnTo>
                    <a:pt x="279" y="167"/>
                  </a:lnTo>
                  <a:lnTo>
                    <a:pt x="279" y="172"/>
                  </a:lnTo>
                  <a:lnTo>
                    <a:pt x="279" y="177"/>
                  </a:lnTo>
                  <a:lnTo>
                    <a:pt x="274" y="182"/>
                  </a:lnTo>
                  <a:lnTo>
                    <a:pt x="274" y="187"/>
                  </a:lnTo>
                  <a:lnTo>
                    <a:pt x="269" y="191"/>
                  </a:lnTo>
                  <a:lnTo>
                    <a:pt x="269" y="196"/>
                  </a:lnTo>
                  <a:lnTo>
                    <a:pt x="264" y="201"/>
                  </a:lnTo>
                  <a:lnTo>
                    <a:pt x="259" y="201"/>
                  </a:lnTo>
                  <a:lnTo>
                    <a:pt x="259" y="206"/>
                  </a:lnTo>
                  <a:lnTo>
                    <a:pt x="255" y="211"/>
                  </a:lnTo>
                  <a:lnTo>
                    <a:pt x="250" y="215"/>
                  </a:lnTo>
                  <a:lnTo>
                    <a:pt x="245" y="220"/>
                  </a:lnTo>
                  <a:lnTo>
                    <a:pt x="240" y="220"/>
                  </a:lnTo>
                  <a:lnTo>
                    <a:pt x="240" y="225"/>
                  </a:lnTo>
                  <a:lnTo>
                    <a:pt x="235" y="225"/>
                  </a:lnTo>
                  <a:lnTo>
                    <a:pt x="231" y="230"/>
                  </a:lnTo>
                  <a:lnTo>
                    <a:pt x="226" y="230"/>
                  </a:lnTo>
                  <a:lnTo>
                    <a:pt x="202" y="167"/>
                  </a:lnTo>
                  <a:lnTo>
                    <a:pt x="207" y="167"/>
                  </a:lnTo>
                  <a:lnTo>
                    <a:pt x="207" y="163"/>
                  </a:lnTo>
                  <a:lnTo>
                    <a:pt x="211" y="163"/>
                  </a:lnTo>
                  <a:lnTo>
                    <a:pt x="216" y="163"/>
                  </a:lnTo>
                  <a:lnTo>
                    <a:pt x="216" y="158"/>
                  </a:lnTo>
                  <a:lnTo>
                    <a:pt x="221" y="158"/>
                  </a:lnTo>
                  <a:lnTo>
                    <a:pt x="221" y="153"/>
                  </a:lnTo>
                  <a:lnTo>
                    <a:pt x="226" y="153"/>
                  </a:lnTo>
                  <a:lnTo>
                    <a:pt x="226" y="148"/>
                  </a:lnTo>
                  <a:lnTo>
                    <a:pt x="231" y="143"/>
                  </a:lnTo>
                  <a:lnTo>
                    <a:pt x="231" y="139"/>
                  </a:lnTo>
                  <a:lnTo>
                    <a:pt x="235" y="134"/>
                  </a:lnTo>
                  <a:lnTo>
                    <a:pt x="235" y="129"/>
                  </a:lnTo>
                  <a:lnTo>
                    <a:pt x="235" y="124"/>
                  </a:lnTo>
                  <a:lnTo>
                    <a:pt x="235" y="120"/>
                  </a:lnTo>
                  <a:lnTo>
                    <a:pt x="235" y="115"/>
                  </a:lnTo>
                  <a:lnTo>
                    <a:pt x="235" y="110"/>
                  </a:lnTo>
                  <a:lnTo>
                    <a:pt x="235" y="105"/>
                  </a:lnTo>
                  <a:lnTo>
                    <a:pt x="231" y="100"/>
                  </a:lnTo>
                  <a:lnTo>
                    <a:pt x="231" y="96"/>
                  </a:lnTo>
                  <a:lnTo>
                    <a:pt x="231" y="91"/>
                  </a:lnTo>
                  <a:lnTo>
                    <a:pt x="226" y="91"/>
                  </a:lnTo>
                  <a:lnTo>
                    <a:pt x="226" y="86"/>
                  </a:lnTo>
                  <a:lnTo>
                    <a:pt x="221" y="81"/>
                  </a:lnTo>
                  <a:lnTo>
                    <a:pt x="216" y="81"/>
                  </a:lnTo>
                  <a:lnTo>
                    <a:pt x="216" y="76"/>
                  </a:lnTo>
                  <a:lnTo>
                    <a:pt x="211" y="76"/>
                  </a:lnTo>
                  <a:lnTo>
                    <a:pt x="207" y="72"/>
                  </a:lnTo>
                  <a:lnTo>
                    <a:pt x="202" y="72"/>
                  </a:lnTo>
                  <a:lnTo>
                    <a:pt x="197" y="72"/>
                  </a:lnTo>
                  <a:lnTo>
                    <a:pt x="192" y="72"/>
                  </a:lnTo>
                  <a:lnTo>
                    <a:pt x="187" y="72"/>
                  </a:lnTo>
                  <a:lnTo>
                    <a:pt x="183" y="76"/>
                  </a:lnTo>
                  <a:lnTo>
                    <a:pt x="178" y="76"/>
                  </a:lnTo>
                  <a:lnTo>
                    <a:pt x="178" y="81"/>
                  </a:lnTo>
                  <a:lnTo>
                    <a:pt x="173" y="81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8" y="91"/>
                  </a:lnTo>
                  <a:lnTo>
                    <a:pt x="168" y="96"/>
                  </a:lnTo>
                  <a:lnTo>
                    <a:pt x="168" y="100"/>
                  </a:lnTo>
                  <a:lnTo>
                    <a:pt x="168" y="105"/>
                  </a:lnTo>
                  <a:lnTo>
                    <a:pt x="163" y="110"/>
                  </a:lnTo>
                  <a:lnTo>
                    <a:pt x="163" y="115"/>
                  </a:lnTo>
                  <a:lnTo>
                    <a:pt x="168" y="115"/>
                  </a:lnTo>
                  <a:lnTo>
                    <a:pt x="168" y="120"/>
                  </a:lnTo>
                  <a:lnTo>
                    <a:pt x="168" y="124"/>
                  </a:lnTo>
                  <a:lnTo>
                    <a:pt x="168" y="13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208"/>
            <p:cNvSpPr>
              <a:spLocks noChangeAspect="1" noEditPoints="1"/>
            </p:cNvSpPr>
            <p:nvPr/>
          </p:nvSpPr>
          <p:spPr bwMode="auto">
            <a:xfrm>
              <a:off x="1101" y="3997"/>
              <a:ext cx="283" cy="279"/>
            </a:xfrm>
            <a:custGeom>
              <a:avLst/>
              <a:gdLst>
                <a:gd name="T0" fmla="*/ 106 w 283"/>
                <a:gd name="T1" fmla="*/ 274 h 279"/>
                <a:gd name="T2" fmla="*/ 82 w 283"/>
                <a:gd name="T3" fmla="*/ 269 h 279"/>
                <a:gd name="T4" fmla="*/ 62 w 283"/>
                <a:gd name="T5" fmla="*/ 255 h 279"/>
                <a:gd name="T6" fmla="*/ 43 w 283"/>
                <a:gd name="T7" fmla="*/ 245 h 279"/>
                <a:gd name="T8" fmla="*/ 24 w 283"/>
                <a:gd name="T9" fmla="*/ 226 h 279"/>
                <a:gd name="T10" fmla="*/ 14 w 283"/>
                <a:gd name="T11" fmla="*/ 202 h 279"/>
                <a:gd name="T12" fmla="*/ 5 w 283"/>
                <a:gd name="T13" fmla="*/ 178 h 279"/>
                <a:gd name="T14" fmla="*/ 0 w 283"/>
                <a:gd name="T15" fmla="*/ 154 h 279"/>
                <a:gd name="T16" fmla="*/ 0 w 283"/>
                <a:gd name="T17" fmla="*/ 125 h 279"/>
                <a:gd name="T18" fmla="*/ 5 w 283"/>
                <a:gd name="T19" fmla="*/ 101 h 279"/>
                <a:gd name="T20" fmla="*/ 14 w 283"/>
                <a:gd name="T21" fmla="*/ 72 h 279"/>
                <a:gd name="T22" fmla="*/ 24 w 283"/>
                <a:gd name="T23" fmla="*/ 53 h 279"/>
                <a:gd name="T24" fmla="*/ 38 w 283"/>
                <a:gd name="T25" fmla="*/ 39 h 279"/>
                <a:gd name="T26" fmla="*/ 53 w 283"/>
                <a:gd name="T27" fmla="*/ 24 h 279"/>
                <a:gd name="T28" fmla="*/ 72 w 283"/>
                <a:gd name="T29" fmla="*/ 15 h 279"/>
                <a:gd name="T30" fmla="*/ 101 w 283"/>
                <a:gd name="T31" fmla="*/ 5 h 279"/>
                <a:gd name="T32" fmla="*/ 130 w 283"/>
                <a:gd name="T33" fmla="*/ 0 h 279"/>
                <a:gd name="T34" fmla="*/ 158 w 283"/>
                <a:gd name="T35" fmla="*/ 0 h 279"/>
                <a:gd name="T36" fmla="*/ 187 w 283"/>
                <a:gd name="T37" fmla="*/ 5 h 279"/>
                <a:gd name="T38" fmla="*/ 211 w 283"/>
                <a:gd name="T39" fmla="*/ 20 h 279"/>
                <a:gd name="T40" fmla="*/ 230 w 283"/>
                <a:gd name="T41" fmla="*/ 34 h 279"/>
                <a:gd name="T42" fmla="*/ 254 w 283"/>
                <a:gd name="T43" fmla="*/ 53 h 279"/>
                <a:gd name="T44" fmla="*/ 269 w 283"/>
                <a:gd name="T45" fmla="*/ 72 h 279"/>
                <a:gd name="T46" fmla="*/ 278 w 283"/>
                <a:gd name="T47" fmla="*/ 101 h 279"/>
                <a:gd name="T48" fmla="*/ 283 w 283"/>
                <a:gd name="T49" fmla="*/ 130 h 279"/>
                <a:gd name="T50" fmla="*/ 278 w 283"/>
                <a:gd name="T51" fmla="*/ 159 h 279"/>
                <a:gd name="T52" fmla="*/ 274 w 283"/>
                <a:gd name="T53" fmla="*/ 183 h 279"/>
                <a:gd name="T54" fmla="*/ 264 w 283"/>
                <a:gd name="T55" fmla="*/ 207 h 279"/>
                <a:gd name="T56" fmla="*/ 250 w 283"/>
                <a:gd name="T57" fmla="*/ 231 h 279"/>
                <a:gd name="T58" fmla="*/ 235 w 283"/>
                <a:gd name="T59" fmla="*/ 245 h 279"/>
                <a:gd name="T60" fmla="*/ 216 w 283"/>
                <a:gd name="T61" fmla="*/ 259 h 279"/>
                <a:gd name="T62" fmla="*/ 187 w 283"/>
                <a:gd name="T63" fmla="*/ 274 h 279"/>
                <a:gd name="T64" fmla="*/ 163 w 283"/>
                <a:gd name="T65" fmla="*/ 279 h 279"/>
                <a:gd name="T66" fmla="*/ 134 w 283"/>
                <a:gd name="T67" fmla="*/ 279 h 279"/>
                <a:gd name="T68" fmla="*/ 149 w 283"/>
                <a:gd name="T69" fmla="*/ 207 h 279"/>
                <a:gd name="T70" fmla="*/ 178 w 283"/>
                <a:gd name="T71" fmla="*/ 202 h 279"/>
                <a:gd name="T72" fmla="*/ 197 w 283"/>
                <a:gd name="T73" fmla="*/ 192 h 279"/>
                <a:gd name="T74" fmla="*/ 216 w 283"/>
                <a:gd name="T75" fmla="*/ 168 h 279"/>
                <a:gd name="T76" fmla="*/ 221 w 283"/>
                <a:gd name="T77" fmla="*/ 144 h 279"/>
                <a:gd name="T78" fmla="*/ 221 w 283"/>
                <a:gd name="T79" fmla="*/ 116 h 279"/>
                <a:gd name="T80" fmla="*/ 206 w 283"/>
                <a:gd name="T81" fmla="*/ 96 h 279"/>
                <a:gd name="T82" fmla="*/ 187 w 283"/>
                <a:gd name="T83" fmla="*/ 87 h 279"/>
                <a:gd name="T84" fmla="*/ 168 w 283"/>
                <a:gd name="T85" fmla="*/ 77 h 279"/>
                <a:gd name="T86" fmla="*/ 144 w 283"/>
                <a:gd name="T87" fmla="*/ 72 h 279"/>
                <a:gd name="T88" fmla="*/ 115 w 283"/>
                <a:gd name="T89" fmla="*/ 72 h 279"/>
                <a:gd name="T90" fmla="*/ 91 w 283"/>
                <a:gd name="T91" fmla="*/ 82 h 279"/>
                <a:gd name="T92" fmla="*/ 72 w 283"/>
                <a:gd name="T93" fmla="*/ 96 h 279"/>
                <a:gd name="T94" fmla="*/ 62 w 283"/>
                <a:gd name="T95" fmla="*/ 116 h 279"/>
                <a:gd name="T96" fmla="*/ 58 w 283"/>
                <a:gd name="T97" fmla="*/ 140 h 279"/>
                <a:gd name="T98" fmla="*/ 62 w 283"/>
                <a:gd name="T99" fmla="*/ 168 h 279"/>
                <a:gd name="T100" fmla="*/ 82 w 283"/>
                <a:gd name="T101" fmla="*/ 187 h 279"/>
                <a:gd name="T102" fmla="*/ 106 w 283"/>
                <a:gd name="T103" fmla="*/ 197 h 279"/>
                <a:gd name="T104" fmla="*/ 130 w 283"/>
                <a:gd name="T105" fmla="*/ 2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3" h="279">
                  <a:moveTo>
                    <a:pt x="125" y="279"/>
                  </a:moveTo>
                  <a:lnTo>
                    <a:pt x="120" y="279"/>
                  </a:lnTo>
                  <a:lnTo>
                    <a:pt x="115" y="279"/>
                  </a:lnTo>
                  <a:lnTo>
                    <a:pt x="115" y="274"/>
                  </a:lnTo>
                  <a:lnTo>
                    <a:pt x="110" y="274"/>
                  </a:lnTo>
                  <a:lnTo>
                    <a:pt x="106" y="274"/>
                  </a:lnTo>
                  <a:lnTo>
                    <a:pt x="101" y="274"/>
                  </a:lnTo>
                  <a:lnTo>
                    <a:pt x="96" y="274"/>
                  </a:lnTo>
                  <a:lnTo>
                    <a:pt x="96" y="269"/>
                  </a:lnTo>
                  <a:lnTo>
                    <a:pt x="91" y="269"/>
                  </a:lnTo>
                  <a:lnTo>
                    <a:pt x="86" y="269"/>
                  </a:lnTo>
                  <a:lnTo>
                    <a:pt x="82" y="269"/>
                  </a:lnTo>
                  <a:lnTo>
                    <a:pt x="82" y="264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7" y="259"/>
                  </a:lnTo>
                  <a:lnTo>
                    <a:pt x="62" y="259"/>
                  </a:lnTo>
                  <a:lnTo>
                    <a:pt x="62" y="255"/>
                  </a:lnTo>
                  <a:lnTo>
                    <a:pt x="58" y="255"/>
                  </a:lnTo>
                  <a:lnTo>
                    <a:pt x="53" y="255"/>
                  </a:lnTo>
                  <a:lnTo>
                    <a:pt x="53" y="250"/>
                  </a:lnTo>
                  <a:lnTo>
                    <a:pt x="48" y="250"/>
                  </a:lnTo>
                  <a:lnTo>
                    <a:pt x="48" y="245"/>
                  </a:lnTo>
                  <a:lnTo>
                    <a:pt x="43" y="245"/>
                  </a:lnTo>
                  <a:lnTo>
                    <a:pt x="38" y="240"/>
                  </a:lnTo>
                  <a:lnTo>
                    <a:pt x="34" y="235"/>
                  </a:lnTo>
                  <a:lnTo>
                    <a:pt x="34" y="231"/>
                  </a:lnTo>
                  <a:lnTo>
                    <a:pt x="29" y="231"/>
                  </a:lnTo>
                  <a:lnTo>
                    <a:pt x="29" y="226"/>
                  </a:lnTo>
                  <a:lnTo>
                    <a:pt x="24" y="226"/>
                  </a:lnTo>
                  <a:lnTo>
                    <a:pt x="24" y="221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4" y="211"/>
                  </a:lnTo>
                  <a:lnTo>
                    <a:pt x="14" y="207"/>
                  </a:lnTo>
                  <a:lnTo>
                    <a:pt x="14" y="202"/>
                  </a:lnTo>
                  <a:lnTo>
                    <a:pt x="10" y="202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5" y="187"/>
                  </a:lnTo>
                  <a:lnTo>
                    <a:pt x="5" y="183"/>
                  </a:lnTo>
                  <a:lnTo>
                    <a:pt x="5" y="178"/>
                  </a:lnTo>
                  <a:lnTo>
                    <a:pt x="5" y="17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4" y="72"/>
                  </a:lnTo>
                  <a:lnTo>
                    <a:pt x="14" y="68"/>
                  </a:lnTo>
                  <a:lnTo>
                    <a:pt x="19" y="68"/>
                  </a:lnTo>
                  <a:lnTo>
                    <a:pt x="19" y="63"/>
                  </a:lnTo>
                  <a:lnTo>
                    <a:pt x="19" y="58"/>
                  </a:lnTo>
                  <a:lnTo>
                    <a:pt x="24" y="58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29" y="48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62" y="20"/>
                  </a:lnTo>
                  <a:lnTo>
                    <a:pt x="67" y="20"/>
                  </a:lnTo>
                  <a:lnTo>
                    <a:pt x="67" y="15"/>
                  </a:lnTo>
                  <a:lnTo>
                    <a:pt x="72" y="15"/>
                  </a:lnTo>
                  <a:lnTo>
                    <a:pt x="77" y="10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8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2" y="15"/>
                  </a:lnTo>
                  <a:lnTo>
                    <a:pt x="206" y="15"/>
                  </a:lnTo>
                  <a:lnTo>
                    <a:pt x="211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221" y="24"/>
                  </a:lnTo>
                  <a:lnTo>
                    <a:pt x="226" y="24"/>
                  </a:lnTo>
                  <a:lnTo>
                    <a:pt x="226" y="29"/>
                  </a:lnTo>
                  <a:lnTo>
                    <a:pt x="230" y="29"/>
                  </a:lnTo>
                  <a:lnTo>
                    <a:pt x="230" y="34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4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4" y="53"/>
                  </a:lnTo>
                  <a:lnTo>
                    <a:pt x="254" y="58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64" y="68"/>
                  </a:lnTo>
                  <a:lnTo>
                    <a:pt x="264" y="72"/>
                  </a:lnTo>
                  <a:lnTo>
                    <a:pt x="269" y="72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74" y="87"/>
                  </a:lnTo>
                  <a:lnTo>
                    <a:pt x="274" y="92"/>
                  </a:lnTo>
                  <a:lnTo>
                    <a:pt x="274" y="96"/>
                  </a:lnTo>
                  <a:lnTo>
                    <a:pt x="278" y="101"/>
                  </a:lnTo>
                  <a:lnTo>
                    <a:pt x="278" y="106"/>
                  </a:lnTo>
                  <a:lnTo>
                    <a:pt x="278" y="111"/>
                  </a:lnTo>
                  <a:lnTo>
                    <a:pt x="278" y="116"/>
                  </a:lnTo>
                  <a:lnTo>
                    <a:pt x="278" y="120"/>
                  </a:lnTo>
                  <a:lnTo>
                    <a:pt x="278" y="125"/>
                  </a:lnTo>
                  <a:lnTo>
                    <a:pt x="283" y="130"/>
                  </a:lnTo>
                  <a:lnTo>
                    <a:pt x="283" y="135"/>
                  </a:lnTo>
                  <a:lnTo>
                    <a:pt x="283" y="140"/>
                  </a:lnTo>
                  <a:lnTo>
                    <a:pt x="278" y="144"/>
                  </a:lnTo>
                  <a:lnTo>
                    <a:pt x="278" y="149"/>
                  </a:lnTo>
                  <a:lnTo>
                    <a:pt x="278" y="154"/>
                  </a:lnTo>
                  <a:lnTo>
                    <a:pt x="278" y="159"/>
                  </a:lnTo>
                  <a:lnTo>
                    <a:pt x="278" y="164"/>
                  </a:lnTo>
                  <a:lnTo>
                    <a:pt x="278" y="168"/>
                  </a:lnTo>
                  <a:lnTo>
                    <a:pt x="278" y="173"/>
                  </a:lnTo>
                  <a:lnTo>
                    <a:pt x="278" y="178"/>
                  </a:lnTo>
                  <a:lnTo>
                    <a:pt x="274" y="178"/>
                  </a:lnTo>
                  <a:lnTo>
                    <a:pt x="274" y="183"/>
                  </a:lnTo>
                  <a:lnTo>
                    <a:pt x="274" y="187"/>
                  </a:lnTo>
                  <a:lnTo>
                    <a:pt x="274" y="192"/>
                  </a:lnTo>
                  <a:lnTo>
                    <a:pt x="269" y="192"/>
                  </a:lnTo>
                  <a:lnTo>
                    <a:pt x="269" y="197"/>
                  </a:lnTo>
                  <a:lnTo>
                    <a:pt x="269" y="202"/>
                  </a:lnTo>
                  <a:lnTo>
                    <a:pt x="264" y="207"/>
                  </a:lnTo>
                  <a:lnTo>
                    <a:pt x="264" y="211"/>
                  </a:lnTo>
                  <a:lnTo>
                    <a:pt x="259" y="216"/>
                  </a:lnTo>
                  <a:lnTo>
                    <a:pt x="259" y="221"/>
                  </a:lnTo>
                  <a:lnTo>
                    <a:pt x="254" y="221"/>
                  </a:lnTo>
                  <a:lnTo>
                    <a:pt x="254" y="226"/>
                  </a:lnTo>
                  <a:lnTo>
                    <a:pt x="250" y="231"/>
                  </a:lnTo>
                  <a:lnTo>
                    <a:pt x="250" y="235"/>
                  </a:lnTo>
                  <a:lnTo>
                    <a:pt x="245" y="235"/>
                  </a:lnTo>
                  <a:lnTo>
                    <a:pt x="245" y="240"/>
                  </a:lnTo>
                  <a:lnTo>
                    <a:pt x="240" y="240"/>
                  </a:lnTo>
                  <a:lnTo>
                    <a:pt x="240" y="245"/>
                  </a:lnTo>
                  <a:lnTo>
                    <a:pt x="235" y="245"/>
                  </a:lnTo>
                  <a:lnTo>
                    <a:pt x="235" y="250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21" y="255"/>
                  </a:lnTo>
                  <a:lnTo>
                    <a:pt x="221" y="259"/>
                  </a:lnTo>
                  <a:lnTo>
                    <a:pt x="216" y="259"/>
                  </a:lnTo>
                  <a:lnTo>
                    <a:pt x="211" y="264"/>
                  </a:lnTo>
                  <a:lnTo>
                    <a:pt x="206" y="264"/>
                  </a:lnTo>
                  <a:lnTo>
                    <a:pt x="202" y="269"/>
                  </a:lnTo>
                  <a:lnTo>
                    <a:pt x="197" y="269"/>
                  </a:lnTo>
                  <a:lnTo>
                    <a:pt x="192" y="269"/>
                  </a:lnTo>
                  <a:lnTo>
                    <a:pt x="187" y="274"/>
                  </a:lnTo>
                  <a:lnTo>
                    <a:pt x="182" y="274"/>
                  </a:lnTo>
                  <a:lnTo>
                    <a:pt x="178" y="274"/>
                  </a:lnTo>
                  <a:lnTo>
                    <a:pt x="173" y="274"/>
                  </a:lnTo>
                  <a:lnTo>
                    <a:pt x="168" y="274"/>
                  </a:lnTo>
                  <a:lnTo>
                    <a:pt x="168" y="279"/>
                  </a:lnTo>
                  <a:lnTo>
                    <a:pt x="163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49" y="279"/>
                  </a:lnTo>
                  <a:lnTo>
                    <a:pt x="144" y="279"/>
                  </a:lnTo>
                  <a:lnTo>
                    <a:pt x="139" y="279"/>
                  </a:lnTo>
                  <a:lnTo>
                    <a:pt x="134" y="279"/>
                  </a:lnTo>
                  <a:lnTo>
                    <a:pt x="130" y="279"/>
                  </a:lnTo>
                  <a:lnTo>
                    <a:pt x="125" y="279"/>
                  </a:lnTo>
                  <a:close/>
                  <a:moveTo>
                    <a:pt x="134" y="207"/>
                  </a:moveTo>
                  <a:lnTo>
                    <a:pt x="139" y="207"/>
                  </a:lnTo>
                  <a:lnTo>
                    <a:pt x="144" y="207"/>
                  </a:lnTo>
                  <a:lnTo>
                    <a:pt x="149" y="207"/>
                  </a:lnTo>
                  <a:lnTo>
                    <a:pt x="154" y="207"/>
                  </a:lnTo>
                  <a:lnTo>
                    <a:pt x="158" y="207"/>
                  </a:lnTo>
                  <a:lnTo>
                    <a:pt x="163" y="202"/>
                  </a:lnTo>
                  <a:lnTo>
                    <a:pt x="168" y="202"/>
                  </a:lnTo>
                  <a:lnTo>
                    <a:pt x="173" y="202"/>
                  </a:lnTo>
                  <a:lnTo>
                    <a:pt x="178" y="202"/>
                  </a:lnTo>
                  <a:lnTo>
                    <a:pt x="182" y="202"/>
                  </a:lnTo>
                  <a:lnTo>
                    <a:pt x="182" y="197"/>
                  </a:lnTo>
                  <a:lnTo>
                    <a:pt x="187" y="197"/>
                  </a:lnTo>
                  <a:lnTo>
                    <a:pt x="192" y="197"/>
                  </a:lnTo>
                  <a:lnTo>
                    <a:pt x="192" y="192"/>
                  </a:lnTo>
                  <a:lnTo>
                    <a:pt x="197" y="192"/>
                  </a:lnTo>
                  <a:lnTo>
                    <a:pt x="202" y="187"/>
                  </a:lnTo>
                  <a:lnTo>
                    <a:pt x="206" y="183"/>
                  </a:lnTo>
                  <a:lnTo>
                    <a:pt x="211" y="178"/>
                  </a:lnTo>
                  <a:lnTo>
                    <a:pt x="211" y="173"/>
                  </a:lnTo>
                  <a:lnTo>
                    <a:pt x="216" y="173"/>
                  </a:lnTo>
                  <a:lnTo>
                    <a:pt x="216" y="168"/>
                  </a:lnTo>
                  <a:lnTo>
                    <a:pt x="216" y="164"/>
                  </a:lnTo>
                  <a:lnTo>
                    <a:pt x="221" y="164"/>
                  </a:lnTo>
                  <a:lnTo>
                    <a:pt x="221" y="159"/>
                  </a:lnTo>
                  <a:lnTo>
                    <a:pt x="221" y="154"/>
                  </a:lnTo>
                  <a:lnTo>
                    <a:pt x="221" y="149"/>
                  </a:lnTo>
                  <a:lnTo>
                    <a:pt x="221" y="144"/>
                  </a:lnTo>
                  <a:lnTo>
                    <a:pt x="221" y="140"/>
                  </a:lnTo>
                  <a:lnTo>
                    <a:pt x="221" y="135"/>
                  </a:lnTo>
                  <a:lnTo>
                    <a:pt x="221" y="130"/>
                  </a:lnTo>
                  <a:lnTo>
                    <a:pt x="221" y="125"/>
                  </a:lnTo>
                  <a:lnTo>
                    <a:pt x="221" y="120"/>
                  </a:lnTo>
                  <a:lnTo>
                    <a:pt x="221" y="116"/>
                  </a:lnTo>
                  <a:lnTo>
                    <a:pt x="216" y="116"/>
                  </a:lnTo>
                  <a:lnTo>
                    <a:pt x="216" y="111"/>
                  </a:lnTo>
                  <a:lnTo>
                    <a:pt x="211" y="106"/>
                  </a:lnTo>
                  <a:lnTo>
                    <a:pt x="211" y="101"/>
                  </a:lnTo>
                  <a:lnTo>
                    <a:pt x="206" y="101"/>
                  </a:lnTo>
                  <a:lnTo>
                    <a:pt x="206" y="96"/>
                  </a:lnTo>
                  <a:lnTo>
                    <a:pt x="202" y="96"/>
                  </a:lnTo>
                  <a:lnTo>
                    <a:pt x="202" y="92"/>
                  </a:lnTo>
                  <a:lnTo>
                    <a:pt x="197" y="92"/>
                  </a:lnTo>
                  <a:lnTo>
                    <a:pt x="197" y="87"/>
                  </a:lnTo>
                  <a:lnTo>
                    <a:pt x="192" y="87"/>
                  </a:lnTo>
                  <a:lnTo>
                    <a:pt x="187" y="87"/>
                  </a:lnTo>
                  <a:lnTo>
                    <a:pt x="187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77"/>
                  </a:lnTo>
                  <a:lnTo>
                    <a:pt x="173" y="77"/>
                  </a:lnTo>
                  <a:lnTo>
                    <a:pt x="168" y="77"/>
                  </a:lnTo>
                  <a:lnTo>
                    <a:pt x="163" y="77"/>
                  </a:lnTo>
                  <a:lnTo>
                    <a:pt x="158" y="77"/>
                  </a:lnTo>
                  <a:lnTo>
                    <a:pt x="158" y="72"/>
                  </a:lnTo>
                  <a:lnTo>
                    <a:pt x="154" y="72"/>
                  </a:lnTo>
                  <a:lnTo>
                    <a:pt x="149" y="72"/>
                  </a:lnTo>
                  <a:lnTo>
                    <a:pt x="144" y="72"/>
                  </a:lnTo>
                  <a:lnTo>
                    <a:pt x="139" y="72"/>
                  </a:lnTo>
                  <a:lnTo>
                    <a:pt x="134" y="72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0" y="72"/>
                  </a:lnTo>
                  <a:lnTo>
                    <a:pt x="115" y="7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1" y="77"/>
                  </a:lnTo>
                  <a:lnTo>
                    <a:pt x="96" y="77"/>
                  </a:lnTo>
                  <a:lnTo>
                    <a:pt x="96" y="82"/>
                  </a:lnTo>
                  <a:lnTo>
                    <a:pt x="91" y="82"/>
                  </a:lnTo>
                  <a:lnTo>
                    <a:pt x="86" y="82"/>
                  </a:lnTo>
                  <a:lnTo>
                    <a:pt x="86" y="87"/>
                  </a:lnTo>
                  <a:lnTo>
                    <a:pt x="82" y="87"/>
                  </a:lnTo>
                  <a:lnTo>
                    <a:pt x="82" y="92"/>
                  </a:lnTo>
                  <a:lnTo>
                    <a:pt x="77" y="92"/>
                  </a:lnTo>
                  <a:lnTo>
                    <a:pt x="72" y="96"/>
                  </a:lnTo>
                  <a:lnTo>
                    <a:pt x="72" y="101"/>
                  </a:lnTo>
                  <a:lnTo>
                    <a:pt x="67" y="101"/>
                  </a:lnTo>
                  <a:lnTo>
                    <a:pt x="67" y="106"/>
                  </a:lnTo>
                  <a:lnTo>
                    <a:pt x="62" y="106"/>
                  </a:lnTo>
                  <a:lnTo>
                    <a:pt x="62" y="111"/>
                  </a:lnTo>
                  <a:lnTo>
                    <a:pt x="62" y="116"/>
                  </a:lnTo>
                  <a:lnTo>
                    <a:pt x="62" y="120"/>
                  </a:lnTo>
                  <a:lnTo>
                    <a:pt x="58" y="120"/>
                  </a:lnTo>
                  <a:lnTo>
                    <a:pt x="58" y="125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8" y="140"/>
                  </a:lnTo>
                  <a:lnTo>
                    <a:pt x="58" y="144"/>
                  </a:lnTo>
                  <a:lnTo>
                    <a:pt x="58" y="149"/>
                  </a:lnTo>
                  <a:lnTo>
                    <a:pt x="58" y="154"/>
                  </a:lnTo>
                  <a:lnTo>
                    <a:pt x="62" y="159"/>
                  </a:lnTo>
                  <a:lnTo>
                    <a:pt x="62" y="164"/>
                  </a:lnTo>
                  <a:lnTo>
                    <a:pt x="62" y="168"/>
                  </a:lnTo>
                  <a:lnTo>
                    <a:pt x="67" y="168"/>
                  </a:lnTo>
                  <a:lnTo>
                    <a:pt x="67" y="173"/>
                  </a:lnTo>
                  <a:lnTo>
                    <a:pt x="72" y="173"/>
                  </a:lnTo>
                  <a:lnTo>
                    <a:pt x="72" y="178"/>
                  </a:lnTo>
                  <a:lnTo>
                    <a:pt x="77" y="183"/>
                  </a:lnTo>
                  <a:lnTo>
                    <a:pt x="82" y="187"/>
                  </a:lnTo>
                  <a:lnTo>
                    <a:pt x="86" y="187"/>
                  </a:lnTo>
                  <a:lnTo>
                    <a:pt x="86" y="192"/>
                  </a:lnTo>
                  <a:lnTo>
                    <a:pt x="91" y="192"/>
                  </a:lnTo>
                  <a:lnTo>
                    <a:pt x="96" y="197"/>
                  </a:lnTo>
                  <a:lnTo>
                    <a:pt x="101" y="197"/>
                  </a:lnTo>
                  <a:lnTo>
                    <a:pt x="106" y="197"/>
                  </a:lnTo>
                  <a:lnTo>
                    <a:pt x="106" y="202"/>
                  </a:lnTo>
                  <a:lnTo>
                    <a:pt x="110" y="202"/>
                  </a:lnTo>
                  <a:lnTo>
                    <a:pt x="115" y="202"/>
                  </a:lnTo>
                  <a:lnTo>
                    <a:pt x="120" y="202"/>
                  </a:lnTo>
                  <a:lnTo>
                    <a:pt x="125" y="202"/>
                  </a:lnTo>
                  <a:lnTo>
                    <a:pt x="130" y="202"/>
                  </a:lnTo>
                  <a:lnTo>
                    <a:pt x="130" y="207"/>
                  </a:lnTo>
                  <a:lnTo>
                    <a:pt x="134" y="207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209"/>
            <p:cNvSpPr>
              <a:spLocks noChangeAspect="1" noEditPoints="1"/>
            </p:cNvSpPr>
            <p:nvPr/>
          </p:nvSpPr>
          <p:spPr bwMode="auto">
            <a:xfrm>
              <a:off x="1115" y="3676"/>
              <a:ext cx="293" cy="273"/>
            </a:xfrm>
            <a:custGeom>
              <a:avLst/>
              <a:gdLst>
                <a:gd name="T0" fmla="*/ 24 w 293"/>
                <a:gd name="T1" fmla="*/ 82 h 273"/>
                <a:gd name="T2" fmla="*/ 24 w 293"/>
                <a:gd name="T3" fmla="*/ 62 h 273"/>
                <a:gd name="T4" fmla="*/ 29 w 293"/>
                <a:gd name="T5" fmla="*/ 48 h 273"/>
                <a:gd name="T6" fmla="*/ 34 w 293"/>
                <a:gd name="T7" fmla="*/ 34 h 273"/>
                <a:gd name="T8" fmla="*/ 44 w 293"/>
                <a:gd name="T9" fmla="*/ 19 h 273"/>
                <a:gd name="T10" fmla="*/ 53 w 293"/>
                <a:gd name="T11" fmla="*/ 10 h 273"/>
                <a:gd name="T12" fmla="*/ 68 w 293"/>
                <a:gd name="T13" fmla="*/ 5 h 273"/>
                <a:gd name="T14" fmla="*/ 82 w 293"/>
                <a:gd name="T15" fmla="*/ 0 h 273"/>
                <a:gd name="T16" fmla="*/ 101 w 293"/>
                <a:gd name="T17" fmla="*/ 0 h 273"/>
                <a:gd name="T18" fmla="*/ 116 w 293"/>
                <a:gd name="T19" fmla="*/ 5 h 273"/>
                <a:gd name="T20" fmla="*/ 130 w 293"/>
                <a:gd name="T21" fmla="*/ 10 h 273"/>
                <a:gd name="T22" fmla="*/ 140 w 293"/>
                <a:gd name="T23" fmla="*/ 19 h 273"/>
                <a:gd name="T24" fmla="*/ 149 w 293"/>
                <a:gd name="T25" fmla="*/ 29 h 273"/>
                <a:gd name="T26" fmla="*/ 154 w 293"/>
                <a:gd name="T27" fmla="*/ 43 h 273"/>
                <a:gd name="T28" fmla="*/ 159 w 293"/>
                <a:gd name="T29" fmla="*/ 48 h 273"/>
                <a:gd name="T30" fmla="*/ 168 w 293"/>
                <a:gd name="T31" fmla="*/ 38 h 273"/>
                <a:gd name="T32" fmla="*/ 173 w 293"/>
                <a:gd name="T33" fmla="*/ 24 h 273"/>
                <a:gd name="T34" fmla="*/ 188 w 293"/>
                <a:gd name="T35" fmla="*/ 19 h 273"/>
                <a:gd name="T36" fmla="*/ 202 w 293"/>
                <a:gd name="T37" fmla="*/ 10 h 273"/>
                <a:gd name="T38" fmla="*/ 216 w 293"/>
                <a:gd name="T39" fmla="*/ 5 h 273"/>
                <a:gd name="T40" fmla="*/ 236 w 293"/>
                <a:gd name="T41" fmla="*/ 5 h 273"/>
                <a:gd name="T42" fmla="*/ 255 w 293"/>
                <a:gd name="T43" fmla="*/ 10 h 273"/>
                <a:gd name="T44" fmla="*/ 269 w 293"/>
                <a:gd name="T45" fmla="*/ 19 h 273"/>
                <a:gd name="T46" fmla="*/ 279 w 293"/>
                <a:gd name="T47" fmla="*/ 34 h 273"/>
                <a:gd name="T48" fmla="*/ 284 w 293"/>
                <a:gd name="T49" fmla="*/ 48 h 273"/>
                <a:gd name="T50" fmla="*/ 288 w 293"/>
                <a:gd name="T51" fmla="*/ 62 h 273"/>
                <a:gd name="T52" fmla="*/ 293 w 293"/>
                <a:gd name="T53" fmla="*/ 77 h 273"/>
                <a:gd name="T54" fmla="*/ 293 w 293"/>
                <a:gd name="T55" fmla="*/ 96 h 273"/>
                <a:gd name="T56" fmla="*/ 0 w 293"/>
                <a:gd name="T57" fmla="*/ 240 h 273"/>
                <a:gd name="T58" fmla="*/ 130 w 293"/>
                <a:gd name="T59" fmla="*/ 130 h 273"/>
                <a:gd name="T60" fmla="*/ 130 w 293"/>
                <a:gd name="T61" fmla="*/ 110 h 273"/>
                <a:gd name="T62" fmla="*/ 125 w 293"/>
                <a:gd name="T63" fmla="*/ 96 h 273"/>
                <a:gd name="T64" fmla="*/ 120 w 293"/>
                <a:gd name="T65" fmla="*/ 77 h 273"/>
                <a:gd name="T66" fmla="*/ 106 w 293"/>
                <a:gd name="T67" fmla="*/ 72 h 273"/>
                <a:gd name="T68" fmla="*/ 87 w 293"/>
                <a:gd name="T69" fmla="*/ 72 h 273"/>
                <a:gd name="T70" fmla="*/ 77 w 293"/>
                <a:gd name="T71" fmla="*/ 82 h 273"/>
                <a:gd name="T72" fmla="*/ 68 w 293"/>
                <a:gd name="T73" fmla="*/ 91 h 273"/>
                <a:gd name="T74" fmla="*/ 68 w 293"/>
                <a:gd name="T75" fmla="*/ 110 h 273"/>
                <a:gd name="T76" fmla="*/ 63 w 293"/>
                <a:gd name="T77" fmla="*/ 125 h 273"/>
                <a:gd name="T78" fmla="*/ 236 w 293"/>
                <a:gd name="T79" fmla="*/ 197 h 273"/>
                <a:gd name="T80" fmla="*/ 240 w 293"/>
                <a:gd name="T81" fmla="*/ 125 h 273"/>
                <a:gd name="T82" fmla="*/ 240 w 293"/>
                <a:gd name="T83" fmla="*/ 106 h 273"/>
                <a:gd name="T84" fmla="*/ 236 w 293"/>
                <a:gd name="T85" fmla="*/ 91 h 273"/>
                <a:gd name="T86" fmla="*/ 221 w 293"/>
                <a:gd name="T87" fmla="*/ 82 h 273"/>
                <a:gd name="T88" fmla="*/ 202 w 293"/>
                <a:gd name="T89" fmla="*/ 77 h 273"/>
                <a:gd name="T90" fmla="*/ 192 w 293"/>
                <a:gd name="T91" fmla="*/ 86 h 273"/>
                <a:gd name="T92" fmla="*/ 183 w 293"/>
                <a:gd name="T93" fmla="*/ 96 h 273"/>
                <a:gd name="T94" fmla="*/ 178 w 293"/>
                <a:gd name="T95" fmla="*/ 110 h 273"/>
                <a:gd name="T96" fmla="*/ 173 w 293"/>
                <a:gd name="T97" fmla="*/ 130 h 273"/>
                <a:gd name="T98" fmla="*/ 168 w 293"/>
                <a:gd name="T99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3" h="273">
                  <a:moveTo>
                    <a:pt x="0" y="240"/>
                  </a:moveTo>
                  <a:lnTo>
                    <a:pt x="20" y="86"/>
                  </a:lnTo>
                  <a:lnTo>
                    <a:pt x="20" y="82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2"/>
                  </a:lnTo>
                  <a:lnTo>
                    <a:pt x="24" y="67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9" y="58"/>
                  </a:lnTo>
                  <a:lnTo>
                    <a:pt x="29" y="53"/>
                  </a:lnTo>
                  <a:lnTo>
                    <a:pt x="29" y="48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39" y="24"/>
                  </a:lnTo>
                  <a:lnTo>
                    <a:pt x="44" y="24"/>
                  </a:lnTo>
                  <a:lnTo>
                    <a:pt x="44" y="19"/>
                  </a:lnTo>
                  <a:lnTo>
                    <a:pt x="48" y="19"/>
                  </a:lnTo>
                  <a:lnTo>
                    <a:pt x="48" y="14"/>
                  </a:lnTo>
                  <a:lnTo>
                    <a:pt x="53" y="14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58" y="5"/>
                  </a:lnTo>
                  <a:lnTo>
                    <a:pt x="63" y="5"/>
                  </a:lnTo>
                  <a:lnTo>
                    <a:pt x="68" y="5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6" y="5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25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35" y="14"/>
                  </a:lnTo>
                  <a:lnTo>
                    <a:pt x="140" y="14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24"/>
                  </a:lnTo>
                  <a:lnTo>
                    <a:pt x="149" y="24"/>
                  </a:lnTo>
                  <a:lnTo>
                    <a:pt x="149" y="29"/>
                  </a:lnTo>
                  <a:lnTo>
                    <a:pt x="149" y="34"/>
                  </a:lnTo>
                  <a:lnTo>
                    <a:pt x="154" y="34"/>
                  </a:lnTo>
                  <a:lnTo>
                    <a:pt x="154" y="38"/>
                  </a:lnTo>
                  <a:lnTo>
                    <a:pt x="154" y="43"/>
                  </a:lnTo>
                  <a:lnTo>
                    <a:pt x="159" y="43"/>
                  </a:lnTo>
                  <a:lnTo>
                    <a:pt x="159" y="48"/>
                  </a:lnTo>
                  <a:lnTo>
                    <a:pt x="159" y="53"/>
                  </a:lnTo>
                  <a:lnTo>
                    <a:pt x="159" y="48"/>
                  </a:lnTo>
                  <a:lnTo>
                    <a:pt x="164" y="48"/>
                  </a:lnTo>
                  <a:lnTo>
                    <a:pt x="164" y="43"/>
                  </a:lnTo>
                  <a:lnTo>
                    <a:pt x="164" y="38"/>
                  </a:lnTo>
                  <a:lnTo>
                    <a:pt x="168" y="38"/>
                  </a:lnTo>
                  <a:lnTo>
                    <a:pt x="168" y="34"/>
                  </a:lnTo>
                  <a:lnTo>
                    <a:pt x="168" y="29"/>
                  </a:lnTo>
                  <a:lnTo>
                    <a:pt x="173" y="29"/>
                  </a:lnTo>
                  <a:lnTo>
                    <a:pt x="173" y="24"/>
                  </a:lnTo>
                  <a:lnTo>
                    <a:pt x="178" y="24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8" y="19"/>
                  </a:lnTo>
                  <a:lnTo>
                    <a:pt x="188" y="14"/>
                  </a:lnTo>
                  <a:lnTo>
                    <a:pt x="192" y="14"/>
                  </a:lnTo>
                  <a:lnTo>
                    <a:pt x="197" y="10"/>
                  </a:lnTo>
                  <a:lnTo>
                    <a:pt x="202" y="10"/>
                  </a:lnTo>
                  <a:lnTo>
                    <a:pt x="207" y="10"/>
                  </a:lnTo>
                  <a:lnTo>
                    <a:pt x="207" y="5"/>
                  </a:lnTo>
                  <a:lnTo>
                    <a:pt x="212" y="5"/>
                  </a:lnTo>
                  <a:lnTo>
                    <a:pt x="216" y="5"/>
                  </a:lnTo>
                  <a:lnTo>
                    <a:pt x="221" y="5"/>
                  </a:lnTo>
                  <a:lnTo>
                    <a:pt x="226" y="5"/>
                  </a:lnTo>
                  <a:lnTo>
                    <a:pt x="231" y="5"/>
                  </a:lnTo>
                  <a:lnTo>
                    <a:pt x="236" y="5"/>
                  </a:lnTo>
                  <a:lnTo>
                    <a:pt x="240" y="10"/>
                  </a:lnTo>
                  <a:lnTo>
                    <a:pt x="245" y="10"/>
                  </a:lnTo>
                  <a:lnTo>
                    <a:pt x="250" y="10"/>
                  </a:lnTo>
                  <a:lnTo>
                    <a:pt x="255" y="10"/>
                  </a:lnTo>
                  <a:lnTo>
                    <a:pt x="255" y="14"/>
                  </a:lnTo>
                  <a:lnTo>
                    <a:pt x="260" y="14"/>
                  </a:lnTo>
                  <a:lnTo>
                    <a:pt x="264" y="19"/>
                  </a:lnTo>
                  <a:lnTo>
                    <a:pt x="269" y="19"/>
                  </a:lnTo>
                  <a:lnTo>
                    <a:pt x="269" y="24"/>
                  </a:lnTo>
                  <a:lnTo>
                    <a:pt x="274" y="24"/>
                  </a:lnTo>
                  <a:lnTo>
                    <a:pt x="274" y="29"/>
                  </a:lnTo>
                  <a:lnTo>
                    <a:pt x="279" y="34"/>
                  </a:lnTo>
                  <a:lnTo>
                    <a:pt x="279" y="38"/>
                  </a:lnTo>
                  <a:lnTo>
                    <a:pt x="284" y="38"/>
                  </a:lnTo>
                  <a:lnTo>
                    <a:pt x="284" y="43"/>
                  </a:lnTo>
                  <a:lnTo>
                    <a:pt x="284" y="48"/>
                  </a:lnTo>
                  <a:lnTo>
                    <a:pt x="288" y="48"/>
                  </a:lnTo>
                  <a:lnTo>
                    <a:pt x="288" y="53"/>
                  </a:lnTo>
                  <a:lnTo>
                    <a:pt x="288" y="58"/>
                  </a:lnTo>
                  <a:lnTo>
                    <a:pt x="288" y="62"/>
                  </a:lnTo>
                  <a:lnTo>
                    <a:pt x="288" y="67"/>
                  </a:lnTo>
                  <a:lnTo>
                    <a:pt x="293" y="67"/>
                  </a:lnTo>
                  <a:lnTo>
                    <a:pt x="293" y="72"/>
                  </a:lnTo>
                  <a:lnTo>
                    <a:pt x="293" y="77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1"/>
                  </a:lnTo>
                  <a:lnTo>
                    <a:pt x="293" y="96"/>
                  </a:lnTo>
                  <a:lnTo>
                    <a:pt x="293" y="101"/>
                  </a:lnTo>
                  <a:lnTo>
                    <a:pt x="288" y="106"/>
                  </a:lnTo>
                  <a:lnTo>
                    <a:pt x="269" y="273"/>
                  </a:lnTo>
                  <a:lnTo>
                    <a:pt x="0" y="240"/>
                  </a:lnTo>
                  <a:close/>
                  <a:moveTo>
                    <a:pt x="120" y="182"/>
                  </a:moveTo>
                  <a:lnTo>
                    <a:pt x="130" y="139"/>
                  </a:lnTo>
                  <a:lnTo>
                    <a:pt x="130" y="134"/>
                  </a:lnTo>
                  <a:lnTo>
                    <a:pt x="130" y="130"/>
                  </a:lnTo>
                  <a:lnTo>
                    <a:pt x="130" y="125"/>
                  </a:lnTo>
                  <a:lnTo>
                    <a:pt x="130" y="120"/>
                  </a:lnTo>
                  <a:lnTo>
                    <a:pt x="130" y="115"/>
                  </a:lnTo>
                  <a:lnTo>
                    <a:pt x="130" y="110"/>
                  </a:lnTo>
                  <a:lnTo>
                    <a:pt x="130" y="106"/>
                  </a:lnTo>
                  <a:lnTo>
                    <a:pt x="130" y="101"/>
                  </a:lnTo>
                  <a:lnTo>
                    <a:pt x="130" y="96"/>
                  </a:lnTo>
                  <a:lnTo>
                    <a:pt x="125" y="96"/>
                  </a:lnTo>
                  <a:lnTo>
                    <a:pt x="125" y="91"/>
                  </a:lnTo>
                  <a:lnTo>
                    <a:pt x="125" y="86"/>
                  </a:lnTo>
                  <a:lnTo>
                    <a:pt x="120" y="82"/>
                  </a:lnTo>
                  <a:lnTo>
                    <a:pt x="120" y="77"/>
                  </a:lnTo>
                  <a:lnTo>
                    <a:pt x="116" y="77"/>
                  </a:lnTo>
                  <a:lnTo>
                    <a:pt x="111" y="77"/>
                  </a:lnTo>
                  <a:lnTo>
                    <a:pt x="111" y="72"/>
                  </a:lnTo>
                  <a:lnTo>
                    <a:pt x="106" y="72"/>
                  </a:lnTo>
                  <a:lnTo>
                    <a:pt x="101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2" y="72"/>
                  </a:lnTo>
                  <a:lnTo>
                    <a:pt x="82" y="77"/>
                  </a:lnTo>
                  <a:lnTo>
                    <a:pt x="77" y="77"/>
                  </a:lnTo>
                  <a:lnTo>
                    <a:pt x="77" y="82"/>
                  </a:lnTo>
                  <a:lnTo>
                    <a:pt x="72" y="82"/>
                  </a:lnTo>
                  <a:lnTo>
                    <a:pt x="72" y="86"/>
                  </a:lnTo>
                  <a:lnTo>
                    <a:pt x="72" y="91"/>
                  </a:lnTo>
                  <a:lnTo>
                    <a:pt x="68" y="91"/>
                  </a:lnTo>
                  <a:lnTo>
                    <a:pt x="68" y="96"/>
                  </a:lnTo>
                  <a:lnTo>
                    <a:pt x="68" y="101"/>
                  </a:lnTo>
                  <a:lnTo>
                    <a:pt x="68" y="106"/>
                  </a:lnTo>
                  <a:lnTo>
                    <a:pt x="68" y="110"/>
                  </a:lnTo>
                  <a:lnTo>
                    <a:pt x="63" y="110"/>
                  </a:lnTo>
                  <a:lnTo>
                    <a:pt x="63" y="115"/>
                  </a:lnTo>
                  <a:lnTo>
                    <a:pt x="63" y="120"/>
                  </a:lnTo>
                  <a:lnTo>
                    <a:pt x="63" y="125"/>
                  </a:lnTo>
                  <a:lnTo>
                    <a:pt x="63" y="130"/>
                  </a:lnTo>
                  <a:lnTo>
                    <a:pt x="58" y="178"/>
                  </a:lnTo>
                  <a:lnTo>
                    <a:pt x="120" y="182"/>
                  </a:lnTo>
                  <a:close/>
                  <a:moveTo>
                    <a:pt x="236" y="197"/>
                  </a:moveTo>
                  <a:lnTo>
                    <a:pt x="240" y="139"/>
                  </a:lnTo>
                  <a:lnTo>
                    <a:pt x="240" y="134"/>
                  </a:lnTo>
                  <a:lnTo>
                    <a:pt x="240" y="130"/>
                  </a:lnTo>
                  <a:lnTo>
                    <a:pt x="240" y="125"/>
                  </a:lnTo>
                  <a:lnTo>
                    <a:pt x="240" y="120"/>
                  </a:lnTo>
                  <a:lnTo>
                    <a:pt x="240" y="115"/>
                  </a:lnTo>
                  <a:lnTo>
                    <a:pt x="240" y="110"/>
                  </a:lnTo>
                  <a:lnTo>
                    <a:pt x="240" y="106"/>
                  </a:lnTo>
                  <a:lnTo>
                    <a:pt x="240" y="101"/>
                  </a:lnTo>
                  <a:lnTo>
                    <a:pt x="240" y="96"/>
                  </a:lnTo>
                  <a:lnTo>
                    <a:pt x="236" y="96"/>
                  </a:lnTo>
                  <a:lnTo>
                    <a:pt x="236" y="91"/>
                  </a:lnTo>
                  <a:lnTo>
                    <a:pt x="236" y="86"/>
                  </a:lnTo>
                  <a:lnTo>
                    <a:pt x="231" y="86"/>
                  </a:lnTo>
                  <a:lnTo>
                    <a:pt x="226" y="82"/>
                  </a:lnTo>
                  <a:lnTo>
                    <a:pt x="221" y="82"/>
                  </a:lnTo>
                  <a:lnTo>
                    <a:pt x="216" y="82"/>
                  </a:lnTo>
                  <a:lnTo>
                    <a:pt x="212" y="77"/>
                  </a:lnTo>
                  <a:lnTo>
                    <a:pt x="207" y="77"/>
                  </a:lnTo>
                  <a:lnTo>
                    <a:pt x="202" y="77"/>
                  </a:lnTo>
                  <a:lnTo>
                    <a:pt x="202" y="82"/>
                  </a:lnTo>
                  <a:lnTo>
                    <a:pt x="197" y="82"/>
                  </a:lnTo>
                  <a:lnTo>
                    <a:pt x="192" y="82"/>
                  </a:lnTo>
                  <a:lnTo>
                    <a:pt x="192" y="86"/>
                  </a:lnTo>
                  <a:lnTo>
                    <a:pt x="188" y="86"/>
                  </a:lnTo>
                  <a:lnTo>
                    <a:pt x="188" y="91"/>
                  </a:lnTo>
                  <a:lnTo>
                    <a:pt x="183" y="91"/>
                  </a:lnTo>
                  <a:lnTo>
                    <a:pt x="183" y="96"/>
                  </a:lnTo>
                  <a:lnTo>
                    <a:pt x="183" y="101"/>
                  </a:lnTo>
                  <a:lnTo>
                    <a:pt x="178" y="101"/>
                  </a:lnTo>
                  <a:lnTo>
                    <a:pt x="178" y="106"/>
                  </a:lnTo>
                  <a:lnTo>
                    <a:pt x="178" y="110"/>
                  </a:lnTo>
                  <a:lnTo>
                    <a:pt x="178" y="115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3" y="130"/>
                  </a:lnTo>
                  <a:lnTo>
                    <a:pt x="173" y="134"/>
                  </a:lnTo>
                  <a:lnTo>
                    <a:pt x="173" y="139"/>
                  </a:lnTo>
                  <a:lnTo>
                    <a:pt x="173" y="144"/>
                  </a:lnTo>
                  <a:lnTo>
                    <a:pt x="168" y="149"/>
                  </a:lnTo>
                  <a:lnTo>
                    <a:pt x="168" y="154"/>
                  </a:lnTo>
                  <a:lnTo>
                    <a:pt x="164" y="187"/>
                  </a:lnTo>
                  <a:lnTo>
                    <a:pt x="236" y="197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210"/>
            <p:cNvSpPr>
              <a:spLocks noChangeAspect="1" noEditPoints="1"/>
            </p:cNvSpPr>
            <p:nvPr/>
          </p:nvSpPr>
          <p:spPr bwMode="auto">
            <a:xfrm>
              <a:off x="1173" y="3369"/>
              <a:ext cx="307" cy="274"/>
            </a:xfrm>
            <a:custGeom>
              <a:avLst/>
              <a:gdLst>
                <a:gd name="T0" fmla="*/ 38 w 307"/>
                <a:gd name="T1" fmla="*/ 216 h 274"/>
                <a:gd name="T2" fmla="*/ 14 w 307"/>
                <a:gd name="T3" fmla="*/ 197 h 274"/>
                <a:gd name="T4" fmla="*/ 5 w 307"/>
                <a:gd name="T5" fmla="*/ 182 h 274"/>
                <a:gd name="T6" fmla="*/ 0 w 307"/>
                <a:gd name="T7" fmla="*/ 163 h 274"/>
                <a:gd name="T8" fmla="*/ 0 w 307"/>
                <a:gd name="T9" fmla="*/ 139 h 274"/>
                <a:gd name="T10" fmla="*/ 0 w 307"/>
                <a:gd name="T11" fmla="*/ 115 h 274"/>
                <a:gd name="T12" fmla="*/ 5 w 307"/>
                <a:gd name="T13" fmla="*/ 96 h 274"/>
                <a:gd name="T14" fmla="*/ 14 w 307"/>
                <a:gd name="T15" fmla="*/ 72 h 274"/>
                <a:gd name="T16" fmla="*/ 19 w 307"/>
                <a:gd name="T17" fmla="*/ 53 h 274"/>
                <a:gd name="T18" fmla="*/ 29 w 307"/>
                <a:gd name="T19" fmla="*/ 38 h 274"/>
                <a:gd name="T20" fmla="*/ 38 w 307"/>
                <a:gd name="T21" fmla="*/ 24 h 274"/>
                <a:gd name="T22" fmla="*/ 53 w 307"/>
                <a:gd name="T23" fmla="*/ 10 h 274"/>
                <a:gd name="T24" fmla="*/ 72 w 307"/>
                <a:gd name="T25" fmla="*/ 5 h 274"/>
                <a:gd name="T26" fmla="*/ 91 w 307"/>
                <a:gd name="T27" fmla="*/ 0 h 274"/>
                <a:gd name="T28" fmla="*/ 115 w 307"/>
                <a:gd name="T29" fmla="*/ 5 h 274"/>
                <a:gd name="T30" fmla="*/ 134 w 307"/>
                <a:gd name="T31" fmla="*/ 10 h 274"/>
                <a:gd name="T32" fmla="*/ 235 w 307"/>
                <a:gd name="T33" fmla="*/ 38 h 274"/>
                <a:gd name="T34" fmla="*/ 254 w 307"/>
                <a:gd name="T35" fmla="*/ 48 h 274"/>
                <a:gd name="T36" fmla="*/ 278 w 307"/>
                <a:gd name="T37" fmla="*/ 48 h 274"/>
                <a:gd name="T38" fmla="*/ 302 w 307"/>
                <a:gd name="T39" fmla="*/ 48 h 274"/>
                <a:gd name="T40" fmla="*/ 274 w 307"/>
                <a:gd name="T41" fmla="*/ 115 h 274"/>
                <a:gd name="T42" fmla="*/ 259 w 307"/>
                <a:gd name="T43" fmla="*/ 125 h 274"/>
                <a:gd name="T44" fmla="*/ 269 w 307"/>
                <a:gd name="T45" fmla="*/ 139 h 274"/>
                <a:gd name="T46" fmla="*/ 269 w 307"/>
                <a:gd name="T47" fmla="*/ 163 h 274"/>
                <a:gd name="T48" fmla="*/ 269 w 307"/>
                <a:gd name="T49" fmla="*/ 182 h 274"/>
                <a:gd name="T50" fmla="*/ 264 w 307"/>
                <a:gd name="T51" fmla="*/ 206 h 274"/>
                <a:gd name="T52" fmla="*/ 254 w 307"/>
                <a:gd name="T53" fmla="*/ 230 h 274"/>
                <a:gd name="T54" fmla="*/ 245 w 307"/>
                <a:gd name="T55" fmla="*/ 245 h 274"/>
                <a:gd name="T56" fmla="*/ 226 w 307"/>
                <a:gd name="T57" fmla="*/ 259 h 274"/>
                <a:gd name="T58" fmla="*/ 211 w 307"/>
                <a:gd name="T59" fmla="*/ 269 h 274"/>
                <a:gd name="T60" fmla="*/ 187 w 307"/>
                <a:gd name="T61" fmla="*/ 274 h 274"/>
                <a:gd name="T62" fmla="*/ 168 w 307"/>
                <a:gd name="T63" fmla="*/ 269 h 274"/>
                <a:gd name="T64" fmla="*/ 149 w 307"/>
                <a:gd name="T65" fmla="*/ 259 h 274"/>
                <a:gd name="T66" fmla="*/ 130 w 307"/>
                <a:gd name="T67" fmla="*/ 250 h 274"/>
                <a:gd name="T68" fmla="*/ 120 w 307"/>
                <a:gd name="T69" fmla="*/ 230 h 274"/>
                <a:gd name="T70" fmla="*/ 110 w 307"/>
                <a:gd name="T71" fmla="*/ 216 h 274"/>
                <a:gd name="T72" fmla="*/ 110 w 307"/>
                <a:gd name="T73" fmla="*/ 192 h 274"/>
                <a:gd name="T74" fmla="*/ 110 w 307"/>
                <a:gd name="T75" fmla="*/ 168 h 274"/>
                <a:gd name="T76" fmla="*/ 110 w 307"/>
                <a:gd name="T77" fmla="*/ 144 h 274"/>
                <a:gd name="T78" fmla="*/ 115 w 307"/>
                <a:gd name="T79" fmla="*/ 120 h 274"/>
                <a:gd name="T80" fmla="*/ 115 w 307"/>
                <a:gd name="T81" fmla="*/ 96 h 274"/>
                <a:gd name="T82" fmla="*/ 110 w 307"/>
                <a:gd name="T83" fmla="*/ 77 h 274"/>
                <a:gd name="T84" fmla="*/ 91 w 307"/>
                <a:gd name="T85" fmla="*/ 72 h 274"/>
                <a:gd name="T86" fmla="*/ 72 w 307"/>
                <a:gd name="T87" fmla="*/ 77 h 274"/>
                <a:gd name="T88" fmla="*/ 62 w 307"/>
                <a:gd name="T89" fmla="*/ 96 h 274"/>
                <a:gd name="T90" fmla="*/ 58 w 307"/>
                <a:gd name="T91" fmla="*/ 120 h 274"/>
                <a:gd name="T92" fmla="*/ 53 w 307"/>
                <a:gd name="T93" fmla="*/ 139 h 274"/>
                <a:gd name="T94" fmla="*/ 62 w 307"/>
                <a:gd name="T95" fmla="*/ 154 h 274"/>
                <a:gd name="T96" fmla="*/ 77 w 307"/>
                <a:gd name="T97" fmla="*/ 163 h 274"/>
                <a:gd name="T98" fmla="*/ 158 w 307"/>
                <a:gd name="T99" fmla="*/ 110 h 274"/>
                <a:gd name="T100" fmla="*/ 158 w 307"/>
                <a:gd name="T101" fmla="*/ 134 h 274"/>
                <a:gd name="T102" fmla="*/ 158 w 307"/>
                <a:gd name="T103" fmla="*/ 158 h 274"/>
                <a:gd name="T104" fmla="*/ 158 w 307"/>
                <a:gd name="T105" fmla="*/ 182 h 274"/>
                <a:gd name="T106" fmla="*/ 173 w 307"/>
                <a:gd name="T107" fmla="*/ 192 h 274"/>
                <a:gd name="T108" fmla="*/ 192 w 307"/>
                <a:gd name="T109" fmla="*/ 197 h 274"/>
                <a:gd name="T110" fmla="*/ 211 w 307"/>
                <a:gd name="T111" fmla="*/ 192 h 274"/>
                <a:gd name="T112" fmla="*/ 221 w 307"/>
                <a:gd name="T113" fmla="*/ 178 h 274"/>
                <a:gd name="T114" fmla="*/ 226 w 307"/>
                <a:gd name="T115" fmla="*/ 158 h 274"/>
                <a:gd name="T116" fmla="*/ 226 w 307"/>
                <a:gd name="T117" fmla="*/ 134 h 274"/>
                <a:gd name="T118" fmla="*/ 216 w 307"/>
                <a:gd name="T119" fmla="*/ 115 h 274"/>
                <a:gd name="T120" fmla="*/ 202 w 307"/>
                <a:gd name="T121" fmla="*/ 106 h 274"/>
                <a:gd name="T122" fmla="*/ 182 w 307"/>
                <a:gd name="T123" fmla="*/ 10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274">
                  <a:moveTo>
                    <a:pt x="77" y="163"/>
                  </a:moveTo>
                  <a:lnTo>
                    <a:pt x="48" y="226"/>
                  </a:lnTo>
                  <a:lnTo>
                    <a:pt x="43" y="221"/>
                  </a:lnTo>
                  <a:lnTo>
                    <a:pt x="38" y="221"/>
                  </a:lnTo>
                  <a:lnTo>
                    <a:pt x="38" y="216"/>
                  </a:lnTo>
                  <a:lnTo>
                    <a:pt x="34" y="216"/>
                  </a:lnTo>
                  <a:lnTo>
                    <a:pt x="29" y="211"/>
                  </a:lnTo>
                  <a:lnTo>
                    <a:pt x="24" y="206"/>
                  </a:lnTo>
                  <a:lnTo>
                    <a:pt x="19" y="202"/>
                  </a:lnTo>
                  <a:lnTo>
                    <a:pt x="14" y="197"/>
                  </a:lnTo>
                  <a:lnTo>
                    <a:pt x="14" y="192"/>
                  </a:lnTo>
                  <a:lnTo>
                    <a:pt x="10" y="192"/>
                  </a:lnTo>
                  <a:lnTo>
                    <a:pt x="10" y="187"/>
                  </a:lnTo>
                  <a:lnTo>
                    <a:pt x="10" y="182"/>
                  </a:lnTo>
                  <a:lnTo>
                    <a:pt x="5" y="182"/>
                  </a:lnTo>
                  <a:lnTo>
                    <a:pt x="5" y="178"/>
                  </a:lnTo>
                  <a:lnTo>
                    <a:pt x="5" y="17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4" y="72"/>
                  </a:lnTo>
                  <a:lnTo>
                    <a:pt x="14" y="67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9" y="38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34" y="29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43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3" y="15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5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25" y="10"/>
                  </a:lnTo>
                  <a:lnTo>
                    <a:pt x="130" y="10"/>
                  </a:lnTo>
                  <a:lnTo>
                    <a:pt x="134" y="10"/>
                  </a:lnTo>
                  <a:lnTo>
                    <a:pt x="139" y="10"/>
                  </a:lnTo>
                  <a:lnTo>
                    <a:pt x="221" y="38"/>
                  </a:lnTo>
                  <a:lnTo>
                    <a:pt x="226" y="38"/>
                  </a:lnTo>
                  <a:lnTo>
                    <a:pt x="230" y="38"/>
                  </a:lnTo>
                  <a:lnTo>
                    <a:pt x="235" y="38"/>
                  </a:lnTo>
                  <a:lnTo>
                    <a:pt x="235" y="43"/>
                  </a:lnTo>
                  <a:lnTo>
                    <a:pt x="240" y="43"/>
                  </a:lnTo>
                  <a:lnTo>
                    <a:pt x="245" y="43"/>
                  </a:lnTo>
                  <a:lnTo>
                    <a:pt x="250" y="43"/>
                  </a:lnTo>
                  <a:lnTo>
                    <a:pt x="254" y="48"/>
                  </a:lnTo>
                  <a:lnTo>
                    <a:pt x="259" y="48"/>
                  </a:lnTo>
                  <a:lnTo>
                    <a:pt x="264" y="48"/>
                  </a:lnTo>
                  <a:lnTo>
                    <a:pt x="269" y="48"/>
                  </a:lnTo>
                  <a:lnTo>
                    <a:pt x="274" y="48"/>
                  </a:lnTo>
                  <a:lnTo>
                    <a:pt x="278" y="48"/>
                  </a:lnTo>
                  <a:lnTo>
                    <a:pt x="283" y="48"/>
                  </a:lnTo>
                  <a:lnTo>
                    <a:pt x="288" y="48"/>
                  </a:lnTo>
                  <a:lnTo>
                    <a:pt x="293" y="48"/>
                  </a:lnTo>
                  <a:lnTo>
                    <a:pt x="298" y="48"/>
                  </a:lnTo>
                  <a:lnTo>
                    <a:pt x="302" y="48"/>
                  </a:lnTo>
                  <a:lnTo>
                    <a:pt x="307" y="48"/>
                  </a:lnTo>
                  <a:lnTo>
                    <a:pt x="288" y="115"/>
                  </a:lnTo>
                  <a:lnTo>
                    <a:pt x="283" y="115"/>
                  </a:lnTo>
                  <a:lnTo>
                    <a:pt x="278" y="115"/>
                  </a:lnTo>
                  <a:lnTo>
                    <a:pt x="274" y="115"/>
                  </a:lnTo>
                  <a:lnTo>
                    <a:pt x="269" y="115"/>
                  </a:lnTo>
                  <a:lnTo>
                    <a:pt x="264" y="115"/>
                  </a:lnTo>
                  <a:lnTo>
                    <a:pt x="259" y="115"/>
                  </a:lnTo>
                  <a:lnTo>
                    <a:pt x="259" y="120"/>
                  </a:lnTo>
                  <a:lnTo>
                    <a:pt x="259" y="125"/>
                  </a:lnTo>
                  <a:lnTo>
                    <a:pt x="264" y="125"/>
                  </a:lnTo>
                  <a:lnTo>
                    <a:pt x="264" y="130"/>
                  </a:lnTo>
                  <a:lnTo>
                    <a:pt x="264" y="134"/>
                  </a:lnTo>
                  <a:lnTo>
                    <a:pt x="264" y="139"/>
                  </a:lnTo>
                  <a:lnTo>
                    <a:pt x="269" y="139"/>
                  </a:lnTo>
                  <a:lnTo>
                    <a:pt x="269" y="144"/>
                  </a:lnTo>
                  <a:lnTo>
                    <a:pt x="269" y="149"/>
                  </a:lnTo>
                  <a:lnTo>
                    <a:pt x="269" y="154"/>
                  </a:lnTo>
                  <a:lnTo>
                    <a:pt x="269" y="158"/>
                  </a:lnTo>
                  <a:lnTo>
                    <a:pt x="269" y="163"/>
                  </a:lnTo>
                  <a:lnTo>
                    <a:pt x="274" y="163"/>
                  </a:lnTo>
                  <a:lnTo>
                    <a:pt x="274" y="168"/>
                  </a:lnTo>
                  <a:lnTo>
                    <a:pt x="274" y="173"/>
                  </a:lnTo>
                  <a:lnTo>
                    <a:pt x="274" y="178"/>
                  </a:lnTo>
                  <a:lnTo>
                    <a:pt x="269" y="182"/>
                  </a:lnTo>
                  <a:lnTo>
                    <a:pt x="269" y="187"/>
                  </a:lnTo>
                  <a:lnTo>
                    <a:pt x="269" y="192"/>
                  </a:lnTo>
                  <a:lnTo>
                    <a:pt x="269" y="197"/>
                  </a:lnTo>
                  <a:lnTo>
                    <a:pt x="269" y="202"/>
                  </a:lnTo>
                  <a:lnTo>
                    <a:pt x="264" y="206"/>
                  </a:lnTo>
                  <a:lnTo>
                    <a:pt x="264" y="211"/>
                  </a:lnTo>
                  <a:lnTo>
                    <a:pt x="264" y="216"/>
                  </a:lnTo>
                  <a:lnTo>
                    <a:pt x="259" y="221"/>
                  </a:lnTo>
                  <a:lnTo>
                    <a:pt x="259" y="226"/>
                  </a:lnTo>
                  <a:lnTo>
                    <a:pt x="254" y="230"/>
                  </a:lnTo>
                  <a:lnTo>
                    <a:pt x="254" y="235"/>
                  </a:lnTo>
                  <a:lnTo>
                    <a:pt x="250" y="235"/>
                  </a:lnTo>
                  <a:lnTo>
                    <a:pt x="250" y="240"/>
                  </a:lnTo>
                  <a:lnTo>
                    <a:pt x="250" y="245"/>
                  </a:lnTo>
                  <a:lnTo>
                    <a:pt x="245" y="245"/>
                  </a:lnTo>
                  <a:lnTo>
                    <a:pt x="245" y="250"/>
                  </a:lnTo>
                  <a:lnTo>
                    <a:pt x="240" y="250"/>
                  </a:lnTo>
                  <a:lnTo>
                    <a:pt x="235" y="254"/>
                  </a:lnTo>
                  <a:lnTo>
                    <a:pt x="230" y="259"/>
                  </a:lnTo>
                  <a:lnTo>
                    <a:pt x="226" y="259"/>
                  </a:lnTo>
                  <a:lnTo>
                    <a:pt x="226" y="264"/>
                  </a:lnTo>
                  <a:lnTo>
                    <a:pt x="221" y="264"/>
                  </a:lnTo>
                  <a:lnTo>
                    <a:pt x="216" y="264"/>
                  </a:lnTo>
                  <a:lnTo>
                    <a:pt x="216" y="269"/>
                  </a:lnTo>
                  <a:lnTo>
                    <a:pt x="211" y="269"/>
                  </a:lnTo>
                  <a:lnTo>
                    <a:pt x="206" y="269"/>
                  </a:lnTo>
                  <a:lnTo>
                    <a:pt x="202" y="269"/>
                  </a:lnTo>
                  <a:lnTo>
                    <a:pt x="197" y="269"/>
                  </a:lnTo>
                  <a:lnTo>
                    <a:pt x="192" y="274"/>
                  </a:lnTo>
                  <a:lnTo>
                    <a:pt x="187" y="274"/>
                  </a:lnTo>
                  <a:lnTo>
                    <a:pt x="182" y="274"/>
                  </a:lnTo>
                  <a:lnTo>
                    <a:pt x="182" y="269"/>
                  </a:lnTo>
                  <a:lnTo>
                    <a:pt x="178" y="269"/>
                  </a:lnTo>
                  <a:lnTo>
                    <a:pt x="173" y="269"/>
                  </a:lnTo>
                  <a:lnTo>
                    <a:pt x="168" y="269"/>
                  </a:lnTo>
                  <a:lnTo>
                    <a:pt x="163" y="269"/>
                  </a:lnTo>
                  <a:lnTo>
                    <a:pt x="158" y="264"/>
                  </a:lnTo>
                  <a:lnTo>
                    <a:pt x="154" y="264"/>
                  </a:lnTo>
                  <a:lnTo>
                    <a:pt x="149" y="264"/>
                  </a:lnTo>
                  <a:lnTo>
                    <a:pt x="149" y="259"/>
                  </a:lnTo>
                  <a:lnTo>
                    <a:pt x="144" y="259"/>
                  </a:lnTo>
                  <a:lnTo>
                    <a:pt x="139" y="254"/>
                  </a:lnTo>
                  <a:lnTo>
                    <a:pt x="134" y="254"/>
                  </a:lnTo>
                  <a:lnTo>
                    <a:pt x="134" y="250"/>
                  </a:lnTo>
                  <a:lnTo>
                    <a:pt x="130" y="250"/>
                  </a:lnTo>
                  <a:lnTo>
                    <a:pt x="130" y="245"/>
                  </a:lnTo>
                  <a:lnTo>
                    <a:pt x="125" y="245"/>
                  </a:lnTo>
                  <a:lnTo>
                    <a:pt x="125" y="240"/>
                  </a:lnTo>
                  <a:lnTo>
                    <a:pt x="120" y="235"/>
                  </a:lnTo>
                  <a:lnTo>
                    <a:pt x="120" y="230"/>
                  </a:lnTo>
                  <a:lnTo>
                    <a:pt x="115" y="230"/>
                  </a:lnTo>
                  <a:lnTo>
                    <a:pt x="115" y="226"/>
                  </a:lnTo>
                  <a:lnTo>
                    <a:pt x="115" y="221"/>
                  </a:lnTo>
                  <a:lnTo>
                    <a:pt x="115" y="216"/>
                  </a:lnTo>
                  <a:lnTo>
                    <a:pt x="110" y="216"/>
                  </a:lnTo>
                  <a:lnTo>
                    <a:pt x="110" y="211"/>
                  </a:lnTo>
                  <a:lnTo>
                    <a:pt x="110" y="206"/>
                  </a:lnTo>
                  <a:lnTo>
                    <a:pt x="110" y="202"/>
                  </a:lnTo>
                  <a:lnTo>
                    <a:pt x="110" y="197"/>
                  </a:lnTo>
                  <a:lnTo>
                    <a:pt x="110" y="192"/>
                  </a:lnTo>
                  <a:lnTo>
                    <a:pt x="110" y="187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10" y="173"/>
                  </a:lnTo>
                  <a:lnTo>
                    <a:pt x="110" y="168"/>
                  </a:lnTo>
                  <a:lnTo>
                    <a:pt x="110" y="163"/>
                  </a:lnTo>
                  <a:lnTo>
                    <a:pt x="110" y="158"/>
                  </a:lnTo>
                  <a:lnTo>
                    <a:pt x="110" y="154"/>
                  </a:lnTo>
                  <a:lnTo>
                    <a:pt x="110" y="149"/>
                  </a:lnTo>
                  <a:lnTo>
                    <a:pt x="110" y="144"/>
                  </a:lnTo>
                  <a:lnTo>
                    <a:pt x="110" y="139"/>
                  </a:lnTo>
                  <a:lnTo>
                    <a:pt x="115" y="134"/>
                  </a:lnTo>
                  <a:lnTo>
                    <a:pt x="115" y="130"/>
                  </a:lnTo>
                  <a:lnTo>
                    <a:pt x="115" y="125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0"/>
                  </a:lnTo>
                  <a:lnTo>
                    <a:pt x="115" y="106"/>
                  </a:lnTo>
                  <a:lnTo>
                    <a:pt x="115" y="101"/>
                  </a:lnTo>
                  <a:lnTo>
                    <a:pt x="115" y="96"/>
                  </a:lnTo>
                  <a:lnTo>
                    <a:pt x="115" y="91"/>
                  </a:lnTo>
                  <a:lnTo>
                    <a:pt x="115" y="86"/>
                  </a:lnTo>
                  <a:lnTo>
                    <a:pt x="115" y="82"/>
                  </a:lnTo>
                  <a:lnTo>
                    <a:pt x="115" y="77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6" y="72"/>
                  </a:lnTo>
                  <a:lnTo>
                    <a:pt x="101" y="72"/>
                  </a:lnTo>
                  <a:lnTo>
                    <a:pt x="96" y="72"/>
                  </a:lnTo>
                  <a:lnTo>
                    <a:pt x="91" y="72"/>
                  </a:lnTo>
                  <a:lnTo>
                    <a:pt x="86" y="72"/>
                  </a:lnTo>
                  <a:lnTo>
                    <a:pt x="82" y="72"/>
                  </a:lnTo>
                  <a:lnTo>
                    <a:pt x="82" y="77"/>
                  </a:lnTo>
                  <a:lnTo>
                    <a:pt x="77" y="77"/>
                  </a:lnTo>
                  <a:lnTo>
                    <a:pt x="72" y="77"/>
                  </a:lnTo>
                  <a:lnTo>
                    <a:pt x="72" y="82"/>
                  </a:lnTo>
                  <a:lnTo>
                    <a:pt x="67" y="86"/>
                  </a:lnTo>
                  <a:lnTo>
                    <a:pt x="67" y="91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62" y="101"/>
                  </a:lnTo>
                  <a:lnTo>
                    <a:pt x="58" y="106"/>
                  </a:lnTo>
                  <a:lnTo>
                    <a:pt x="58" y="110"/>
                  </a:lnTo>
                  <a:lnTo>
                    <a:pt x="58" y="115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53" y="125"/>
                  </a:lnTo>
                  <a:lnTo>
                    <a:pt x="53" y="130"/>
                  </a:lnTo>
                  <a:lnTo>
                    <a:pt x="53" y="134"/>
                  </a:lnTo>
                  <a:lnTo>
                    <a:pt x="53" y="139"/>
                  </a:lnTo>
                  <a:lnTo>
                    <a:pt x="58" y="139"/>
                  </a:lnTo>
                  <a:lnTo>
                    <a:pt x="58" y="144"/>
                  </a:lnTo>
                  <a:lnTo>
                    <a:pt x="58" y="149"/>
                  </a:lnTo>
                  <a:lnTo>
                    <a:pt x="62" y="149"/>
                  </a:lnTo>
                  <a:lnTo>
                    <a:pt x="62" y="154"/>
                  </a:lnTo>
                  <a:lnTo>
                    <a:pt x="67" y="154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63"/>
                  </a:lnTo>
                  <a:lnTo>
                    <a:pt x="77" y="163"/>
                  </a:lnTo>
                  <a:close/>
                  <a:moveTo>
                    <a:pt x="158" y="91"/>
                  </a:moveTo>
                  <a:lnTo>
                    <a:pt x="158" y="96"/>
                  </a:lnTo>
                  <a:lnTo>
                    <a:pt x="158" y="101"/>
                  </a:lnTo>
                  <a:lnTo>
                    <a:pt x="158" y="106"/>
                  </a:lnTo>
                  <a:lnTo>
                    <a:pt x="158" y="110"/>
                  </a:lnTo>
                  <a:lnTo>
                    <a:pt x="158" y="115"/>
                  </a:lnTo>
                  <a:lnTo>
                    <a:pt x="158" y="120"/>
                  </a:lnTo>
                  <a:lnTo>
                    <a:pt x="158" y="125"/>
                  </a:lnTo>
                  <a:lnTo>
                    <a:pt x="158" y="130"/>
                  </a:lnTo>
                  <a:lnTo>
                    <a:pt x="158" y="134"/>
                  </a:lnTo>
                  <a:lnTo>
                    <a:pt x="158" y="139"/>
                  </a:lnTo>
                  <a:lnTo>
                    <a:pt x="158" y="144"/>
                  </a:lnTo>
                  <a:lnTo>
                    <a:pt x="158" y="149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8" y="163"/>
                  </a:lnTo>
                  <a:lnTo>
                    <a:pt x="158" y="168"/>
                  </a:lnTo>
                  <a:lnTo>
                    <a:pt x="158" y="173"/>
                  </a:lnTo>
                  <a:lnTo>
                    <a:pt x="158" y="178"/>
                  </a:lnTo>
                  <a:lnTo>
                    <a:pt x="158" y="182"/>
                  </a:lnTo>
                  <a:lnTo>
                    <a:pt x="163" y="182"/>
                  </a:lnTo>
                  <a:lnTo>
                    <a:pt x="163" y="187"/>
                  </a:lnTo>
                  <a:lnTo>
                    <a:pt x="163" y="192"/>
                  </a:lnTo>
                  <a:lnTo>
                    <a:pt x="168" y="192"/>
                  </a:lnTo>
                  <a:lnTo>
                    <a:pt x="173" y="192"/>
                  </a:lnTo>
                  <a:lnTo>
                    <a:pt x="173" y="197"/>
                  </a:lnTo>
                  <a:lnTo>
                    <a:pt x="178" y="197"/>
                  </a:lnTo>
                  <a:lnTo>
                    <a:pt x="182" y="197"/>
                  </a:lnTo>
                  <a:lnTo>
                    <a:pt x="187" y="197"/>
                  </a:lnTo>
                  <a:lnTo>
                    <a:pt x="192" y="197"/>
                  </a:lnTo>
                  <a:lnTo>
                    <a:pt x="197" y="197"/>
                  </a:lnTo>
                  <a:lnTo>
                    <a:pt x="202" y="197"/>
                  </a:lnTo>
                  <a:lnTo>
                    <a:pt x="206" y="197"/>
                  </a:lnTo>
                  <a:lnTo>
                    <a:pt x="206" y="192"/>
                  </a:lnTo>
                  <a:lnTo>
                    <a:pt x="211" y="192"/>
                  </a:lnTo>
                  <a:lnTo>
                    <a:pt x="211" y="187"/>
                  </a:lnTo>
                  <a:lnTo>
                    <a:pt x="216" y="187"/>
                  </a:lnTo>
                  <a:lnTo>
                    <a:pt x="216" y="182"/>
                  </a:lnTo>
                  <a:lnTo>
                    <a:pt x="221" y="182"/>
                  </a:lnTo>
                  <a:lnTo>
                    <a:pt x="221" y="178"/>
                  </a:lnTo>
                  <a:lnTo>
                    <a:pt x="221" y="173"/>
                  </a:lnTo>
                  <a:lnTo>
                    <a:pt x="226" y="173"/>
                  </a:lnTo>
                  <a:lnTo>
                    <a:pt x="226" y="168"/>
                  </a:lnTo>
                  <a:lnTo>
                    <a:pt x="226" y="163"/>
                  </a:lnTo>
                  <a:lnTo>
                    <a:pt x="226" y="158"/>
                  </a:lnTo>
                  <a:lnTo>
                    <a:pt x="226" y="154"/>
                  </a:lnTo>
                  <a:lnTo>
                    <a:pt x="226" y="149"/>
                  </a:lnTo>
                  <a:lnTo>
                    <a:pt x="226" y="144"/>
                  </a:lnTo>
                  <a:lnTo>
                    <a:pt x="226" y="139"/>
                  </a:lnTo>
                  <a:lnTo>
                    <a:pt x="226" y="134"/>
                  </a:lnTo>
                  <a:lnTo>
                    <a:pt x="221" y="130"/>
                  </a:lnTo>
                  <a:lnTo>
                    <a:pt x="221" y="125"/>
                  </a:lnTo>
                  <a:lnTo>
                    <a:pt x="221" y="120"/>
                  </a:lnTo>
                  <a:lnTo>
                    <a:pt x="216" y="120"/>
                  </a:lnTo>
                  <a:lnTo>
                    <a:pt x="216" y="115"/>
                  </a:lnTo>
                  <a:lnTo>
                    <a:pt x="211" y="115"/>
                  </a:lnTo>
                  <a:lnTo>
                    <a:pt x="211" y="110"/>
                  </a:lnTo>
                  <a:lnTo>
                    <a:pt x="206" y="110"/>
                  </a:lnTo>
                  <a:lnTo>
                    <a:pt x="206" y="106"/>
                  </a:lnTo>
                  <a:lnTo>
                    <a:pt x="202" y="106"/>
                  </a:lnTo>
                  <a:lnTo>
                    <a:pt x="197" y="106"/>
                  </a:lnTo>
                  <a:lnTo>
                    <a:pt x="197" y="101"/>
                  </a:lnTo>
                  <a:lnTo>
                    <a:pt x="192" y="101"/>
                  </a:lnTo>
                  <a:lnTo>
                    <a:pt x="187" y="101"/>
                  </a:lnTo>
                  <a:lnTo>
                    <a:pt x="182" y="101"/>
                  </a:lnTo>
                  <a:lnTo>
                    <a:pt x="182" y="96"/>
                  </a:lnTo>
                  <a:lnTo>
                    <a:pt x="178" y="96"/>
                  </a:lnTo>
                  <a:lnTo>
                    <a:pt x="173" y="96"/>
                  </a:lnTo>
                  <a:lnTo>
                    <a:pt x="158" y="9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211"/>
            <p:cNvSpPr>
              <a:spLocks noChangeAspect="1"/>
            </p:cNvSpPr>
            <p:nvPr/>
          </p:nvSpPr>
          <p:spPr bwMode="auto">
            <a:xfrm>
              <a:off x="1221" y="3067"/>
              <a:ext cx="312" cy="249"/>
            </a:xfrm>
            <a:custGeom>
              <a:avLst/>
              <a:gdLst>
                <a:gd name="T0" fmla="*/ 0 w 312"/>
                <a:gd name="T1" fmla="*/ 225 h 249"/>
                <a:gd name="T2" fmla="*/ 91 w 312"/>
                <a:gd name="T3" fmla="*/ 0 h 249"/>
                <a:gd name="T4" fmla="*/ 144 w 312"/>
                <a:gd name="T5" fmla="*/ 19 h 249"/>
                <a:gd name="T6" fmla="*/ 110 w 312"/>
                <a:gd name="T7" fmla="*/ 101 h 249"/>
                <a:gd name="T8" fmla="*/ 312 w 312"/>
                <a:gd name="T9" fmla="*/ 177 h 249"/>
                <a:gd name="T10" fmla="*/ 283 w 312"/>
                <a:gd name="T11" fmla="*/ 245 h 249"/>
                <a:gd name="T12" fmla="*/ 86 w 312"/>
                <a:gd name="T13" fmla="*/ 168 h 249"/>
                <a:gd name="T14" fmla="*/ 58 w 312"/>
                <a:gd name="T15" fmla="*/ 249 h 249"/>
                <a:gd name="T16" fmla="*/ 0 w 312"/>
                <a:gd name="T17" fmla="*/ 2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249">
                  <a:moveTo>
                    <a:pt x="0" y="225"/>
                  </a:moveTo>
                  <a:lnTo>
                    <a:pt x="91" y="0"/>
                  </a:lnTo>
                  <a:lnTo>
                    <a:pt x="144" y="19"/>
                  </a:lnTo>
                  <a:lnTo>
                    <a:pt x="110" y="101"/>
                  </a:lnTo>
                  <a:lnTo>
                    <a:pt x="312" y="177"/>
                  </a:lnTo>
                  <a:lnTo>
                    <a:pt x="283" y="245"/>
                  </a:lnTo>
                  <a:lnTo>
                    <a:pt x="86" y="168"/>
                  </a:lnTo>
                  <a:lnTo>
                    <a:pt x="58" y="249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212"/>
            <p:cNvSpPr>
              <a:spLocks noChangeAspect="1" noEditPoints="1"/>
            </p:cNvSpPr>
            <p:nvPr/>
          </p:nvSpPr>
          <p:spPr bwMode="auto">
            <a:xfrm>
              <a:off x="1346" y="2846"/>
              <a:ext cx="283" cy="259"/>
            </a:xfrm>
            <a:custGeom>
              <a:avLst/>
              <a:gdLst>
                <a:gd name="T0" fmla="*/ 249 w 283"/>
                <a:gd name="T1" fmla="*/ 43 h 259"/>
                <a:gd name="T2" fmla="*/ 264 w 283"/>
                <a:gd name="T3" fmla="*/ 63 h 259"/>
                <a:gd name="T4" fmla="*/ 273 w 283"/>
                <a:gd name="T5" fmla="*/ 82 h 259"/>
                <a:gd name="T6" fmla="*/ 283 w 283"/>
                <a:gd name="T7" fmla="*/ 96 h 259"/>
                <a:gd name="T8" fmla="*/ 283 w 283"/>
                <a:gd name="T9" fmla="*/ 120 h 259"/>
                <a:gd name="T10" fmla="*/ 283 w 283"/>
                <a:gd name="T11" fmla="*/ 144 h 259"/>
                <a:gd name="T12" fmla="*/ 278 w 283"/>
                <a:gd name="T13" fmla="*/ 168 h 259"/>
                <a:gd name="T14" fmla="*/ 269 w 283"/>
                <a:gd name="T15" fmla="*/ 187 h 259"/>
                <a:gd name="T16" fmla="*/ 259 w 283"/>
                <a:gd name="T17" fmla="*/ 207 h 259"/>
                <a:gd name="T18" fmla="*/ 245 w 283"/>
                <a:gd name="T19" fmla="*/ 226 h 259"/>
                <a:gd name="T20" fmla="*/ 230 w 283"/>
                <a:gd name="T21" fmla="*/ 235 h 259"/>
                <a:gd name="T22" fmla="*/ 206 w 283"/>
                <a:gd name="T23" fmla="*/ 250 h 259"/>
                <a:gd name="T24" fmla="*/ 187 w 283"/>
                <a:gd name="T25" fmla="*/ 255 h 259"/>
                <a:gd name="T26" fmla="*/ 168 w 283"/>
                <a:gd name="T27" fmla="*/ 259 h 259"/>
                <a:gd name="T28" fmla="*/ 144 w 283"/>
                <a:gd name="T29" fmla="*/ 259 h 259"/>
                <a:gd name="T30" fmla="*/ 125 w 283"/>
                <a:gd name="T31" fmla="*/ 255 h 259"/>
                <a:gd name="T32" fmla="*/ 101 w 283"/>
                <a:gd name="T33" fmla="*/ 250 h 259"/>
                <a:gd name="T34" fmla="*/ 77 w 283"/>
                <a:gd name="T35" fmla="*/ 240 h 259"/>
                <a:gd name="T36" fmla="*/ 62 w 283"/>
                <a:gd name="T37" fmla="*/ 231 h 259"/>
                <a:gd name="T38" fmla="*/ 38 w 283"/>
                <a:gd name="T39" fmla="*/ 211 h 259"/>
                <a:gd name="T40" fmla="*/ 19 w 283"/>
                <a:gd name="T41" fmla="*/ 192 h 259"/>
                <a:gd name="T42" fmla="*/ 9 w 283"/>
                <a:gd name="T43" fmla="*/ 178 h 259"/>
                <a:gd name="T44" fmla="*/ 5 w 283"/>
                <a:gd name="T45" fmla="*/ 154 h 259"/>
                <a:gd name="T46" fmla="*/ 0 w 283"/>
                <a:gd name="T47" fmla="*/ 130 h 259"/>
                <a:gd name="T48" fmla="*/ 0 w 283"/>
                <a:gd name="T49" fmla="*/ 106 h 259"/>
                <a:gd name="T50" fmla="*/ 5 w 283"/>
                <a:gd name="T51" fmla="*/ 82 h 259"/>
                <a:gd name="T52" fmla="*/ 14 w 283"/>
                <a:gd name="T53" fmla="*/ 67 h 259"/>
                <a:gd name="T54" fmla="*/ 24 w 283"/>
                <a:gd name="T55" fmla="*/ 53 h 259"/>
                <a:gd name="T56" fmla="*/ 33 w 283"/>
                <a:gd name="T57" fmla="*/ 34 h 259"/>
                <a:gd name="T58" fmla="*/ 53 w 283"/>
                <a:gd name="T59" fmla="*/ 19 h 259"/>
                <a:gd name="T60" fmla="*/ 72 w 283"/>
                <a:gd name="T61" fmla="*/ 10 h 259"/>
                <a:gd name="T62" fmla="*/ 96 w 283"/>
                <a:gd name="T63" fmla="*/ 0 h 259"/>
                <a:gd name="T64" fmla="*/ 120 w 283"/>
                <a:gd name="T65" fmla="*/ 0 h 259"/>
                <a:gd name="T66" fmla="*/ 144 w 283"/>
                <a:gd name="T67" fmla="*/ 0 h 259"/>
                <a:gd name="T68" fmla="*/ 163 w 283"/>
                <a:gd name="T69" fmla="*/ 5 h 259"/>
                <a:gd name="T70" fmla="*/ 187 w 283"/>
                <a:gd name="T71" fmla="*/ 10 h 259"/>
                <a:gd name="T72" fmla="*/ 139 w 283"/>
                <a:gd name="T73" fmla="*/ 187 h 259"/>
                <a:gd name="T74" fmla="*/ 158 w 283"/>
                <a:gd name="T75" fmla="*/ 192 h 259"/>
                <a:gd name="T76" fmla="*/ 182 w 283"/>
                <a:gd name="T77" fmla="*/ 192 h 259"/>
                <a:gd name="T78" fmla="*/ 197 w 283"/>
                <a:gd name="T79" fmla="*/ 183 h 259"/>
                <a:gd name="T80" fmla="*/ 211 w 283"/>
                <a:gd name="T81" fmla="*/ 173 h 259"/>
                <a:gd name="T82" fmla="*/ 225 w 283"/>
                <a:gd name="T83" fmla="*/ 154 h 259"/>
                <a:gd name="T84" fmla="*/ 225 w 283"/>
                <a:gd name="T85" fmla="*/ 130 h 259"/>
                <a:gd name="T86" fmla="*/ 221 w 283"/>
                <a:gd name="T87" fmla="*/ 111 h 259"/>
                <a:gd name="T88" fmla="*/ 206 w 283"/>
                <a:gd name="T89" fmla="*/ 101 h 259"/>
                <a:gd name="T90" fmla="*/ 125 w 283"/>
                <a:gd name="T91" fmla="*/ 67 h 259"/>
                <a:gd name="T92" fmla="*/ 105 w 283"/>
                <a:gd name="T93" fmla="*/ 63 h 259"/>
                <a:gd name="T94" fmla="*/ 86 w 283"/>
                <a:gd name="T95" fmla="*/ 67 h 259"/>
                <a:gd name="T96" fmla="*/ 72 w 283"/>
                <a:gd name="T97" fmla="*/ 77 h 259"/>
                <a:gd name="T98" fmla="*/ 62 w 283"/>
                <a:gd name="T99" fmla="*/ 91 h 259"/>
                <a:gd name="T100" fmla="*/ 57 w 283"/>
                <a:gd name="T101" fmla="*/ 111 h 259"/>
                <a:gd name="T102" fmla="*/ 62 w 283"/>
                <a:gd name="T103" fmla="*/ 135 h 259"/>
                <a:gd name="T104" fmla="*/ 72 w 283"/>
                <a:gd name="T105" fmla="*/ 154 h 259"/>
                <a:gd name="T106" fmla="*/ 91 w 283"/>
                <a:gd name="T107" fmla="*/ 16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3" h="259">
                  <a:moveTo>
                    <a:pt x="206" y="96"/>
                  </a:moveTo>
                  <a:lnTo>
                    <a:pt x="240" y="39"/>
                  </a:lnTo>
                  <a:lnTo>
                    <a:pt x="245" y="39"/>
                  </a:lnTo>
                  <a:lnTo>
                    <a:pt x="245" y="43"/>
                  </a:lnTo>
                  <a:lnTo>
                    <a:pt x="249" y="43"/>
                  </a:lnTo>
                  <a:lnTo>
                    <a:pt x="254" y="48"/>
                  </a:lnTo>
                  <a:lnTo>
                    <a:pt x="259" y="53"/>
                  </a:lnTo>
                  <a:lnTo>
                    <a:pt x="259" y="58"/>
                  </a:lnTo>
                  <a:lnTo>
                    <a:pt x="264" y="58"/>
                  </a:lnTo>
                  <a:lnTo>
                    <a:pt x="264" y="63"/>
                  </a:lnTo>
                  <a:lnTo>
                    <a:pt x="269" y="67"/>
                  </a:lnTo>
                  <a:lnTo>
                    <a:pt x="269" y="72"/>
                  </a:lnTo>
                  <a:lnTo>
                    <a:pt x="273" y="72"/>
                  </a:lnTo>
                  <a:lnTo>
                    <a:pt x="273" y="77"/>
                  </a:lnTo>
                  <a:lnTo>
                    <a:pt x="273" y="82"/>
                  </a:lnTo>
                  <a:lnTo>
                    <a:pt x="278" y="82"/>
                  </a:lnTo>
                  <a:lnTo>
                    <a:pt x="278" y="87"/>
                  </a:lnTo>
                  <a:lnTo>
                    <a:pt x="278" y="91"/>
                  </a:lnTo>
                  <a:lnTo>
                    <a:pt x="278" y="96"/>
                  </a:lnTo>
                  <a:lnTo>
                    <a:pt x="283" y="96"/>
                  </a:lnTo>
                  <a:lnTo>
                    <a:pt x="283" y="101"/>
                  </a:lnTo>
                  <a:lnTo>
                    <a:pt x="283" y="106"/>
                  </a:lnTo>
                  <a:lnTo>
                    <a:pt x="283" y="111"/>
                  </a:lnTo>
                  <a:lnTo>
                    <a:pt x="283" y="115"/>
                  </a:lnTo>
                  <a:lnTo>
                    <a:pt x="283" y="120"/>
                  </a:lnTo>
                  <a:lnTo>
                    <a:pt x="283" y="125"/>
                  </a:lnTo>
                  <a:lnTo>
                    <a:pt x="283" y="130"/>
                  </a:lnTo>
                  <a:lnTo>
                    <a:pt x="283" y="135"/>
                  </a:lnTo>
                  <a:lnTo>
                    <a:pt x="283" y="139"/>
                  </a:lnTo>
                  <a:lnTo>
                    <a:pt x="283" y="144"/>
                  </a:lnTo>
                  <a:lnTo>
                    <a:pt x="283" y="149"/>
                  </a:lnTo>
                  <a:lnTo>
                    <a:pt x="278" y="154"/>
                  </a:lnTo>
                  <a:lnTo>
                    <a:pt x="278" y="159"/>
                  </a:lnTo>
                  <a:lnTo>
                    <a:pt x="278" y="163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73"/>
                  </a:lnTo>
                  <a:lnTo>
                    <a:pt x="273" y="178"/>
                  </a:lnTo>
                  <a:lnTo>
                    <a:pt x="269" y="183"/>
                  </a:lnTo>
                  <a:lnTo>
                    <a:pt x="269" y="187"/>
                  </a:lnTo>
                  <a:lnTo>
                    <a:pt x="269" y="192"/>
                  </a:lnTo>
                  <a:lnTo>
                    <a:pt x="264" y="192"/>
                  </a:lnTo>
                  <a:lnTo>
                    <a:pt x="264" y="197"/>
                  </a:lnTo>
                  <a:lnTo>
                    <a:pt x="259" y="202"/>
                  </a:lnTo>
                  <a:lnTo>
                    <a:pt x="259" y="207"/>
                  </a:lnTo>
                  <a:lnTo>
                    <a:pt x="254" y="211"/>
                  </a:lnTo>
                  <a:lnTo>
                    <a:pt x="249" y="216"/>
                  </a:lnTo>
                  <a:lnTo>
                    <a:pt x="249" y="221"/>
                  </a:lnTo>
                  <a:lnTo>
                    <a:pt x="245" y="221"/>
                  </a:lnTo>
                  <a:lnTo>
                    <a:pt x="245" y="226"/>
                  </a:lnTo>
                  <a:lnTo>
                    <a:pt x="240" y="226"/>
                  </a:lnTo>
                  <a:lnTo>
                    <a:pt x="240" y="231"/>
                  </a:lnTo>
                  <a:lnTo>
                    <a:pt x="235" y="231"/>
                  </a:lnTo>
                  <a:lnTo>
                    <a:pt x="235" y="235"/>
                  </a:lnTo>
                  <a:lnTo>
                    <a:pt x="230" y="235"/>
                  </a:lnTo>
                  <a:lnTo>
                    <a:pt x="225" y="240"/>
                  </a:lnTo>
                  <a:lnTo>
                    <a:pt x="221" y="245"/>
                  </a:lnTo>
                  <a:lnTo>
                    <a:pt x="216" y="245"/>
                  </a:lnTo>
                  <a:lnTo>
                    <a:pt x="211" y="250"/>
                  </a:lnTo>
                  <a:lnTo>
                    <a:pt x="206" y="250"/>
                  </a:lnTo>
                  <a:lnTo>
                    <a:pt x="201" y="250"/>
                  </a:lnTo>
                  <a:lnTo>
                    <a:pt x="201" y="255"/>
                  </a:lnTo>
                  <a:lnTo>
                    <a:pt x="197" y="255"/>
                  </a:lnTo>
                  <a:lnTo>
                    <a:pt x="192" y="255"/>
                  </a:lnTo>
                  <a:lnTo>
                    <a:pt x="187" y="255"/>
                  </a:lnTo>
                  <a:lnTo>
                    <a:pt x="187" y="259"/>
                  </a:lnTo>
                  <a:lnTo>
                    <a:pt x="182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68" y="259"/>
                  </a:lnTo>
                  <a:lnTo>
                    <a:pt x="163" y="259"/>
                  </a:lnTo>
                  <a:lnTo>
                    <a:pt x="158" y="259"/>
                  </a:lnTo>
                  <a:lnTo>
                    <a:pt x="153" y="259"/>
                  </a:lnTo>
                  <a:lnTo>
                    <a:pt x="149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34" y="259"/>
                  </a:lnTo>
                  <a:lnTo>
                    <a:pt x="134" y="255"/>
                  </a:lnTo>
                  <a:lnTo>
                    <a:pt x="129" y="255"/>
                  </a:lnTo>
                  <a:lnTo>
                    <a:pt x="125" y="255"/>
                  </a:lnTo>
                  <a:lnTo>
                    <a:pt x="120" y="255"/>
                  </a:lnTo>
                  <a:lnTo>
                    <a:pt x="115" y="255"/>
                  </a:lnTo>
                  <a:lnTo>
                    <a:pt x="110" y="250"/>
                  </a:lnTo>
                  <a:lnTo>
                    <a:pt x="105" y="250"/>
                  </a:lnTo>
                  <a:lnTo>
                    <a:pt x="101" y="250"/>
                  </a:lnTo>
                  <a:lnTo>
                    <a:pt x="96" y="245"/>
                  </a:lnTo>
                  <a:lnTo>
                    <a:pt x="91" y="245"/>
                  </a:lnTo>
                  <a:lnTo>
                    <a:pt x="86" y="240"/>
                  </a:lnTo>
                  <a:lnTo>
                    <a:pt x="81" y="240"/>
                  </a:lnTo>
                  <a:lnTo>
                    <a:pt x="77" y="240"/>
                  </a:lnTo>
                  <a:lnTo>
                    <a:pt x="77" y="235"/>
                  </a:lnTo>
                  <a:lnTo>
                    <a:pt x="72" y="235"/>
                  </a:lnTo>
                  <a:lnTo>
                    <a:pt x="67" y="235"/>
                  </a:lnTo>
                  <a:lnTo>
                    <a:pt x="67" y="231"/>
                  </a:lnTo>
                  <a:lnTo>
                    <a:pt x="62" y="231"/>
                  </a:lnTo>
                  <a:lnTo>
                    <a:pt x="57" y="226"/>
                  </a:lnTo>
                  <a:lnTo>
                    <a:pt x="53" y="226"/>
                  </a:lnTo>
                  <a:lnTo>
                    <a:pt x="48" y="221"/>
                  </a:lnTo>
                  <a:lnTo>
                    <a:pt x="43" y="216"/>
                  </a:lnTo>
                  <a:lnTo>
                    <a:pt x="38" y="211"/>
                  </a:lnTo>
                  <a:lnTo>
                    <a:pt x="33" y="207"/>
                  </a:lnTo>
                  <a:lnTo>
                    <a:pt x="29" y="202"/>
                  </a:lnTo>
                  <a:lnTo>
                    <a:pt x="24" y="197"/>
                  </a:lnTo>
                  <a:lnTo>
                    <a:pt x="24" y="192"/>
                  </a:lnTo>
                  <a:lnTo>
                    <a:pt x="19" y="192"/>
                  </a:lnTo>
                  <a:lnTo>
                    <a:pt x="19" y="187"/>
                  </a:lnTo>
                  <a:lnTo>
                    <a:pt x="14" y="187"/>
                  </a:lnTo>
                  <a:lnTo>
                    <a:pt x="14" y="183"/>
                  </a:lnTo>
                  <a:lnTo>
                    <a:pt x="14" y="178"/>
                  </a:lnTo>
                  <a:lnTo>
                    <a:pt x="9" y="178"/>
                  </a:lnTo>
                  <a:lnTo>
                    <a:pt x="9" y="173"/>
                  </a:lnTo>
                  <a:lnTo>
                    <a:pt x="9" y="168"/>
                  </a:lnTo>
                  <a:lnTo>
                    <a:pt x="5" y="163"/>
                  </a:lnTo>
                  <a:lnTo>
                    <a:pt x="5" y="159"/>
                  </a:lnTo>
                  <a:lnTo>
                    <a:pt x="5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87"/>
                  </a:lnTo>
                  <a:lnTo>
                    <a:pt x="5" y="82"/>
                  </a:lnTo>
                  <a:lnTo>
                    <a:pt x="9" y="82"/>
                  </a:lnTo>
                  <a:lnTo>
                    <a:pt x="9" y="77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9" y="63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9" y="43"/>
                  </a:lnTo>
                  <a:lnTo>
                    <a:pt x="29" y="39"/>
                  </a:lnTo>
                  <a:lnTo>
                    <a:pt x="33" y="39"/>
                  </a:lnTo>
                  <a:lnTo>
                    <a:pt x="33" y="34"/>
                  </a:lnTo>
                  <a:lnTo>
                    <a:pt x="38" y="34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8" y="24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62" y="15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3" y="5"/>
                  </a:lnTo>
                  <a:lnTo>
                    <a:pt x="158" y="5"/>
                  </a:lnTo>
                  <a:lnTo>
                    <a:pt x="163" y="5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7" y="10"/>
                  </a:lnTo>
                  <a:lnTo>
                    <a:pt x="182" y="10"/>
                  </a:lnTo>
                  <a:lnTo>
                    <a:pt x="187" y="10"/>
                  </a:lnTo>
                  <a:lnTo>
                    <a:pt x="192" y="15"/>
                  </a:lnTo>
                  <a:lnTo>
                    <a:pt x="197" y="15"/>
                  </a:lnTo>
                  <a:lnTo>
                    <a:pt x="201" y="15"/>
                  </a:lnTo>
                  <a:lnTo>
                    <a:pt x="206" y="19"/>
                  </a:lnTo>
                  <a:lnTo>
                    <a:pt x="139" y="187"/>
                  </a:lnTo>
                  <a:lnTo>
                    <a:pt x="144" y="187"/>
                  </a:lnTo>
                  <a:lnTo>
                    <a:pt x="149" y="187"/>
                  </a:lnTo>
                  <a:lnTo>
                    <a:pt x="153" y="187"/>
                  </a:lnTo>
                  <a:lnTo>
                    <a:pt x="158" y="187"/>
                  </a:lnTo>
                  <a:lnTo>
                    <a:pt x="158" y="192"/>
                  </a:lnTo>
                  <a:lnTo>
                    <a:pt x="163" y="192"/>
                  </a:lnTo>
                  <a:lnTo>
                    <a:pt x="168" y="192"/>
                  </a:lnTo>
                  <a:lnTo>
                    <a:pt x="173" y="192"/>
                  </a:lnTo>
                  <a:lnTo>
                    <a:pt x="177" y="192"/>
                  </a:lnTo>
                  <a:lnTo>
                    <a:pt x="182" y="192"/>
                  </a:lnTo>
                  <a:lnTo>
                    <a:pt x="182" y="187"/>
                  </a:lnTo>
                  <a:lnTo>
                    <a:pt x="187" y="187"/>
                  </a:lnTo>
                  <a:lnTo>
                    <a:pt x="192" y="187"/>
                  </a:lnTo>
                  <a:lnTo>
                    <a:pt x="197" y="187"/>
                  </a:lnTo>
                  <a:lnTo>
                    <a:pt x="197" y="183"/>
                  </a:lnTo>
                  <a:lnTo>
                    <a:pt x="201" y="183"/>
                  </a:lnTo>
                  <a:lnTo>
                    <a:pt x="206" y="183"/>
                  </a:lnTo>
                  <a:lnTo>
                    <a:pt x="206" y="178"/>
                  </a:lnTo>
                  <a:lnTo>
                    <a:pt x="211" y="178"/>
                  </a:lnTo>
                  <a:lnTo>
                    <a:pt x="211" y="173"/>
                  </a:lnTo>
                  <a:lnTo>
                    <a:pt x="216" y="173"/>
                  </a:lnTo>
                  <a:lnTo>
                    <a:pt x="216" y="168"/>
                  </a:lnTo>
                  <a:lnTo>
                    <a:pt x="221" y="163"/>
                  </a:lnTo>
                  <a:lnTo>
                    <a:pt x="221" y="159"/>
                  </a:lnTo>
                  <a:lnTo>
                    <a:pt x="225" y="154"/>
                  </a:lnTo>
                  <a:lnTo>
                    <a:pt x="225" y="149"/>
                  </a:lnTo>
                  <a:lnTo>
                    <a:pt x="225" y="144"/>
                  </a:lnTo>
                  <a:lnTo>
                    <a:pt x="225" y="139"/>
                  </a:lnTo>
                  <a:lnTo>
                    <a:pt x="225" y="135"/>
                  </a:lnTo>
                  <a:lnTo>
                    <a:pt x="225" y="130"/>
                  </a:lnTo>
                  <a:lnTo>
                    <a:pt x="225" y="125"/>
                  </a:lnTo>
                  <a:lnTo>
                    <a:pt x="225" y="120"/>
                  </a:lnTo>
                  <a:lnTo>
                    <a:pt x="221" y="120"/>
                  </a:lnTo>
                  <a:lnTo>
                    <a:pt x="221" y="115"/>
                  </a:lnTo>
                  <a:lnTo>
                    <a:pt x="221" y="111"/>
                  </a:lnTo>
                  <a:lnTo>
                    <a:pt x="216" y="111"/>
                  </a:lnTo>
                  <a:lnTo>
                    <a:pt x="216" y="106"/>
                  </a:lnTo>
                  <a:lnTo>
                    <a:pt x="211" y="106"/>
                  </a:lnTo>
                  <a:lnTo>
                    <a:pt x="211" y="101"/>
                  </a:lnTo>
                  <a:lnTo>
                    <a:pt x="206" y="101"/>
                  </a:lnTo>
                  <a:lnTo>
                    <a:pt x="206" y="96"/>
                  </a:lnTo>
                  <a:close/>
                  <a:moveTo>
                    <a:pt x="139" y="67"/>
                  </a:moveTo>
                  <a:lnTo>
                    <a:pt x="134" y="67"/>
                  </a:lnTo>
                  <a:lnTo>
                    <a:pt x="129" y="67"/>
                  </a:lnTo>
                  <a:lnTo>
                    <a:pt x="125" y="67"/>
                  </a:lnTo>
                  <a:lnTo>
                    <a:pt x="125" y="63"/>
                  </a:lnTo>
                  <a:lnTo>
                    <a:pt x="120" y="63"/>
                  </a:lnTo>
                  <a:lnTo>
                    <a:pt x="115" y="63"/>
                  </a:lnTo>
                  <a:lnTo>
                    <a:pt x="110" y="63"/>
                  </a:lnTo>
                  <a:lnTo>
                    <a:pt x="105" y="63"/>
                  </a:lnTo>
                  <a:lnTo>
                    <a:pt x="101" y="63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1" y="67"/>
                  </a:lnTo>
                  <a:lnTo>
                    <a:pt x="81" y="72"/>
                  </a:lnTo>
                  <a:lnTo>
                    <a:pt x="77" y="72"/>
                  </a:lnTo>
                  <a:lnTo>
                    <a:pt x="77" y="77"/>
                  </a:lnTo>
                  <a:lnTo>
                    <a:pt x="72" y="77"/>
                  </a:lnTo>
                  <a:lnTo>
                    <a:pt x="72" y="82"/>
                  </a:lnTo>
                  <a:lnTo>
                    <a:pt x="67" y="82"/>
                  </a:lnTo>
                  <a:lnTo>
                    <a:pt x="67" y="87"/>
                  </a:lnTo>
                  <a:lnTo>
                    <a:pt x="62" y="87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7" y="96"/>
                  </a:lnTo>
                  <a:lnTo>
                    <a:pt x="57" y="101"/>
                  </a:lnTo>
                  <a:lnTo>
                    <a:pt x="57" y="106"/>
                  </a:lnTo>
                  <a:lnTo>
                    <a:pt x="57" y="111"/>
                  </a:lnTo>
                  <a:lnTo>
                    <a:pt x="57" y="115"/>
                  </a:lnTo>
                  <a:lnTo>
                    <a:pt x="57" y="120"/>
                  </a:lnTo>
                  <a:lnTo>
                    <a:pt x="57" y="125"/>
                  </a:lnTo>
                  <a:lnTo>
                    <a:pt x="57" y="130"/>
                  </a:lnTo>
                  <a:lnTo>
                    <a:pt x="62" y="135"/>
                  </a:lnTo>
                  <a:lnTo>
                    <a:pt x="62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54"/>
                  </a:lnTo>
                  <a:lnTo>
                    <a:pt x="77" y="154"/>
                  </a:lnTo>
                  <a:lnTo>
                    <a:pt x="77" y="159"/>
                  </a:lnTo>
                  <a:lnTo>
                    <a:pt x="81" y="159"/>
                  </a:lnTo>
                  <a:lnTo>
                    <a:pt x="86" y="163"/>
                  </a:lnTo>
                  <a:lnTo>
                    <a:pt x="91" y="163"/>
                  </a:lnTo>
                  <a:lnTo>
                    <a:pt x="96" y="163"/>
                  </a:lnTo>
                  <a:lnTo>
                    <a:pt x="96" y="168"/>
                  </a:lnTo>
                  <a:lnTo>
                    <a:pt x="101" y="168"/>
                  </a:lnTo>
                  <a:lnTo>
                    <a:pt x="139" y="67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213"/>
            <p:cNvSpPr>
              <a:spLocks noChangeAspect="1"/>
            </p:cNvSpPr>
            <p:nvPr/>
          </p:nvSpPr>
          <p:spPr bwMode="auto">
            <a:xfrm>
              <a:off x="1471" y="2501"/>
              <a:ext cx="350" cy="384"/>
            </a:xfrm>
            <a:custGeom>
              <a:avLst/>
              <a:gdLst>
                <a:gd name="T0" fmla="*/ 115 w 350"/>
                <a:gd name="T1" fmla="*/ 0 h 384"/>
                <a:gd name="T2" fmla="*/ 316 w 350"/>
                <a:gd name="T3" fmla="*/ 192 h 384"/>
                <a:gd name="T4" fmla="*/ 86 w 350"/>
                <a:gd name="T5" fmla="*/ 177 h 384"/>
                <a:gd name="T6" fmla="*/ 196 w 350"/>
                <a:gd name="T7" fmla="*/ 235 h 384"/>
                <a:gd name="T8" fmla="*/ 201 w 350"/>
                <a:gd name="T9" fmla="*/ 240 h 384"/>
                <a:gd name="T10" fmla="*/ 211 w 350"/>
                <a:gd name="T11" fmla="*/ 245 h 384"/>
                <a:gd name="T12" fmla="*/ 216 w 350"/>
                <a:gd name="T13" fmla="*/ 249 h 384"/>
                <a:gd name="T14" fmla="*/ 225 w 350"/>
                <a:gd name="T15" fmla="*/ 254 h 384"/>
                <a:gd name="T16" fmla="*/ 230 w 350"/>
                <a:gd name="T17" fmla="*/ 259 h 384"/>
                <a:gd name="T18" fmla="*/ 235 w 350"/>
                <a:gd name="T19" fmla="*/ 264 h 384"/>
                <a:gd name="T20" fmla="*/ 240 w 350"/>
                <a:gd name="T21" fmla="*/ 269 h 384"/>
                <a:gd name="T22" fmla="*/ 244 w 350"/>
                <a:gd name="T23" fmla="*/ 278 h 384"/>
                <a:gd name="T24" fmla="*/ 249 w 350"/>
                <a:gd name="T25" fmla="*/ 283 h 384"/>
                <a:gd name="T26" fmla="*/ 249 w 350"/>
                <a:gd name="T27" fmla="*/ 293 h 384"/>
                <a:gd name="T28" fmla="*/ 249 w 350"/>
                <a:gd name="T29" fmla="*/ 302 h 384"/>
                <a:gd name="T30" fmla="*/ 254 w 350"/>
                <a:gd name="T31" fmla="*/ 307 h 384"/>
                <a:gd name="T32" fmla="*/ 249 w 350"/>
                <a:gd name="T33" fmla="*/ 312 h 384"/>
                <a:gd name="T34" fmla="*/ 249 w 350"/>
                <a:gd name="T35" fmla="*/ 321 h 384"/>
                <a:gd name="T36" fmla="*/ 244 w 350"/>
                <a:gd name="T37" fmla="*/ 326 h 384"/>
                <a:gd name="T38" fmla="*/ 244 w 350"/>
                <a:gd name="T39" fmla="*/ 336 h 384"/>
                <a:gd name="T40" fmla="*/ 240 w 350"/>
                <a:gd name="T41" fmla="*/ 341 h 384"/>
                <a:gd name="T42" fmla="*/ 235 w 350"/>
                <a:gd name="T43" fmla="*/ 345 h 384"/>
                <a:gd name="T44" fmla="*/ 235 w 350"/>
                <a:gd name="T45" fmla="*/ 355 h 384"/>
                <a:gd name="T46" fmla="*/ 230 w 350"/>
                <a:gd name="T47" fmla="*/ 360 h 384"/>
                <a:gd name="T48" fmla="*/ 225 w 350"/>
                <a:gd name="T49" fmla="*/ 364 h 384"/>
                <a:gd name="T50" fmla="*/ 220 w 350"/>
                <a:gd name="T51" fmla="*/ 369 h 384"/>
                <a:gd name="T52" fmla="*/ 216 w 350"/>
                <a:gd name="T53" fmla="*/ 374 h 384"/>
                <a:gd name="T54" fmla="*/ 211 w 350"/>
                <a:gd name="T55" fmla="*/ 384 h 384"/>
                <a:gd name="T56" fmla="*/ 168 w 350"/>
                <a:gd name="T57" fmla="*/ 360 h 384"/>
                <a:gd name="T58" fmla="*/ 168 w 350"/>
                <a:gd name="T59" fmla="*/ 350 h 384"/>
                <a:gd name="T60" fmla="*/ 172 w 350"/>
                <a:gd name="T61" fmla="*/ 345 h 384"/>
                <a:gd name="T62" fmla="*/ 177 w 350"/>
                <a:gd name="T63" fmla="*/ 336 h 384"/>
                <a:gd name="T64" fmla="*/ 182 w 350"/>
                <a:gd name="T65" fmla="*/ 331 h 384"/>
                <a:gd name="T66" fmla="*/ 182 w 350"/>
                <a:gd name="T67" fmla="*/ 321 h 384"/>
                <a:gd name="T68" fmla="*/ 182 w 350"/>
                <a:gd name="T69" fmla="*/ 312 h 384"/>
                <a:gd name="T70" fmla="*/ 177 w 350"/>
                <a:gd name="T71" fmla="*/ 307 h 384"/>
                <a:gd name="T72" fmla="*/ 168 w 350"/>
                <a:gd name="T73" fmla="*/ 307 h 384"/>
                <a:gd name="T74" fmla="*/ 163 w 350"/>
                <a:gd name="T75" fmla="*/ 302 h 384"/>
                <a:gd name="T76" fmla="*/ 153 w 350"/>
                <a:gd name="T77" fmla="*/ 297 h 384"/>
                <a:gd name="T78" fmla="*/ 148 w 350"/>
                <a:gd name="T79" fmla="*/ 293 h 384"/>
                <a:gd name="T80" fmla="*/ 139 w 350"/>
                <a:gd name="T81" fmla="*/ 288 h 384"/>
                <a:gd name="T82" fmla="*/ 0 w 350"/>
                <a:gd name="T83" fmla="*/ 21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0" h="384">
                  <a:moveTo>
                    <a:pt x="0" y="211"/>
                  </a:moveTo>
                  <a:lnTo>
                    <a:pt x="115" y="0"/>
                  </a:lnTo>
                  <a:lnTo>
                    <a:pt x="350" y="129"/>
                  </a:lnTo>
                  <a:lnTo>
                    <a:pt x="316" y="192"/>
                  </a:lnTo>
                  <a:lnTo>
                    <a:pt x="129" y="91"/>
                  </a:lnTo>
                  <a:lnTo>
                    <a:pt x="86" y="177"/>
                  </a:lnTo>
                  <a:lnTo>
                    <a:pt x="192" y="235"/>
                  </a:lnTo>
                  <a:lnTo>
                    <a:pt x="196" y="235"/>
                  </a:lnTo>
                  <a:lnTo>
                    <a:pt x="196" y="240"/>
                  </a:lnTo>
                  <a:lnTo>
                    <a:pt x="201" y="240"/>
                  </a:lnTo>
                  <a:lnTo>
                    <a:pt x="206" y="245"/>
                  </a:lnTo>
                  <a:lnTo>
                    <a:pt x="211" y="245"/>
                  </a:lnTo>
                  <a:lnTo>
                    <a:pt x="211" y="249"/>
                  </a:lnTo>
                  <a:lnTo>
                    <a:pt x="216" y="249"/>
                  </a:lnTo>
                  <a:lnTo>
                    <a:pt x="220" y="254"/>
                  </a:lnTo>
                  <a:lnTo>
                    <a:pt x="225" y="254"/>
                  </a:lnTo>
                  <a:lnTo>
                    <a:pt x="225" y="259"/>
                  </a:lnTo>
                  <a:lnTo>
                    <a:pt x="230" y="259"/>
                  </a:lnTo>
                  <a:lnTo>
                    <a:pt x="230" y="264"/>
                  </a:lnTo>
                  <a:lnTo>
                    <a:pt x="235" y="264"/>
                  </a:lnTo>
                  <a:lnTo>
                    <a:pt x="235" y="269"/>
                  </a:lnTo>
                  <a:lnTo>
                    <a:pt x="240" y="269"/>
                  </a:lnTo>
                  <a:lnTo>
                    <a:pt x="240" y="273"/>
                  </a:lnTo>
                  <a:lnTo>
                    <a:pt x="244" y="278"/>
                  </a:lnTo>
                  <a:lnTo>
                    <a:pt x="244" y="283"/>
                  </a:lnTo>
                  <a:lnTo>
                    <a:pt x="249" y="283"/>
                  </a:lnTo>
                  <a:lnTo>
                    <a:pt x="249" y="288"/>
                  </a:lnTo>
                  <a:lnTo>
                    <a:pt x="249" y="293"/>
                  </a:lnTo>
                  <a:lnTo>
                    <a:pt x="249" y="297"/>
                  </a:lnTo>
                  <a:lnTo>
                    <a:pt x="249" y="302"/>
                  </a:lnTo>
                  <a:lnTo>
                    <a:pt x="254" y="302"/>
                  </a:lnTo>
                  <a:lnTo>
                    <a:pt x="254" y="307"/>
                  </a:lnTo>
                  <a:lnTo>
                    <a:pt x="249" y="307"/>
                  </a:lnTo>
                  <a:lnTo>
                    <a:pt x="249" y="312"/>
                  </a:lnTo>
                  <a:lnTo>
                    <a:pt x="249" y="317"/>
                  </a:lnTo>
                  <a:lnTo>
                    <a:pt x="249" y="321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4" y="331"/>
                  </a:lnTo>
                  <a:lnTo>
                    <a:pt x="244" y="336"/>
                  </a:lnTo>
                  <a:lnTo>
                    <a:pt x="240" y="336"/>
                  </a:lnTo>
                  <a:lnTo>
                    <a:pt x="240" y="341"/>
                  </a:lnTo>
                  <a:lnTo>
                    <a:pt x="240" y="345"/>
                  </a:lnTo>
                  <a:lnTo>
                    <a:pt x="235" y="345"/>
                  </a:lnTo>
                  <a:lnTo>
                    <a:pt x="235" y="350"/>
                  </a:lnTo>
                  <a:lnTo>
                    <a:pt x="235" y="355"/>
                  </a:lnTo>
                  <a:lnTo>
                    <a:pt x="230" y="355"/>
                  </a:lnTo>
                  <a:lnTo>
                    <a:pt x="230" y="360"/>
                  </a:lnTo>
                  <a:lnTo>
                    <a:pt x="225" y="360"/>
                  </a:lnTo>
                  <a:lnTo>
                    <a:pt x="225" y="364"/>
                  </a:lnTo>
                  <a:lnTo>
                    <a:pt x="225" y="369"/>
                  </a:lnTo>
                  <a:lnTo>
                    <a:pt x="220" y="369"/>
                  </a:lnTo>
                  <a:lnTo>
                    <a:pt x="220" y="374"/>
                  </a:lnTo>
                  <a:lnTo>
                    <a:pt x="216" y="374"/>
                  </a:lnTo>
                  <a:lnTo>
                    <a:pt x="216" y="379"/>
                  </a:lnTo>
                  <a:lnTo>
                    <a:pt x="211" y="384"/>
                  </a:lnTo>
                  <a:lnTo>
                    <a:pt x="163" y="360"/>
                  </a:lnTo>
                  <a:lnTo>
                    <a:pt x="168" y="360"/>
                  </a:lnTo>
                  <a:lnTo>
                    <a:pt x="168" y="355"/>
                  </a:lnTo>
                  <a:lnTo>
                    <a:pt x="168" y="350"/>
                  </a:lnTo>
                  <a:lnTo>
                    <a:pt x="172" y="350"/>
                  </a:lnTo>
                  <a:lnTo>
                    <a:pt x="172" y="345"/>
                  </a:lnTo>
                  <a:lnTo>
                    <a:pt x="177" y="341"/>
                  </a:lnTo>
                  <a:lnTo>
                    <a:pt x="177" y="336"/>
                  </a:lnTo>
                  <a:lnTo>
                    <a:pt x="182" y="336"/>
                  </a:lnTo>
                  <a:lnTo>
                    <a:pt x="182" y="331"/>
                  </a:lnTo>
                  <a:lnTo>
                    <a:pt x="182" y="326"/>
                  </a:lnTo>
                  <a:lnTo>
                    <a:pt x="182" y="321"/>
                  </a:lnTo>
                  <a:lnTo>
                    <a:pt x="182" y="317"/>
                  </a:lnTo>
                  <a:lnTo>
                    <a:pt x="182" y="312"/>
                  </a:lnTo>
                  <a:lnTo>
                    <a:pt x="177" y="312"/>
                  </a:lnTo>
                  <a:lnTo>
                    <a:pt x="177" y="307"/>
                  </a:lnTo>
                  <a:lnTo>
                    <a:pt x="172" y="307"/>
                  </a:lnTo>
                  <a:lnTo>
                    <a:pt x="168" y="307"/>
                  </a:lnTo>
                  <a:lnTo>
                    <a:pt x="168" y="302"/>
                  </a:lnTo>
                  <a:lnTo>
                    <a:pt x="163" y="302"/>
                  </a:lnTo>
                  <a:lnTo>
                    <a:pt x="158" y="297"/>
                  </a:lnTo>
                  <a:lnTo>
                    <a:pt x="153" y="297"/>
                  </a:lnTo>
                  <a:lnTo>
                    <a:pt x="153" y="293"/>
                  </a:lnTo>
                  <a:lnTo>
                    <a:pt x="148" y="293"/>
                  </a:lnTo>
                  <a:lnTo>
                    <a:pt x="144" y="288"/>
                  </a:lnTo>
                  <a:lnTo>
                    <a:pt x="139" y="288"/>
                  </a:lnTo>
                  <a:lnTo>
                    <a:pt x="134" y="28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214"/>
            <p:cNvSpPr>
              <a:spLocks noChangeAspect="1" noEditPoints="1"/>
            </p:cNvSpPr>
            <p:nvPr/>
          </p:nvSpPr>
          <p:spPr bwMode="auto">
            <a:xfrm>
              <a:off x="1653" y="2300"/>
              <a:ext cx="341" cy="273"/>
            </a:xfrm>
            <a:custGeom>
              <a:avLst/>
              <a:gdLst>
                <a:gd name="T0" fmla="*/ 43 w 341"/>
                <a:gd name="T1" fmla="*/ 57 h 273"/>
                <a:gd name="T2" fmla="*/ 173 w 341"/>
                <a:gd name="T3" fmla="*/ 67 h 273"/>
                <a:gd name="T4" fmla="*/ 178 w 341"/>
                <a:gd name="T5" fmla="*/ 57 h 273"/>
                <a:gd name="T6" fmla="*/ 182 w 341"/>
                <a:gd name="T7" fmla="*/ 52 h 273"/>
                <a:gd name="T8" fmla="*/ 192 w 341"/>
                <a:gd name="T9" fmla="*/ 43 h 273"/>
                <a:gd name="T10" fmla="*/ 197 w 341"/>
                <a:gd name="T11" fmla="*/ 33 h 273"/>
                <a:gd name="T12" fmla="*/ 202 w 341"/>
                <a:gd name="T13" fmla="*/ 28 h 273"/>
                <a:gd name="T14" fmla="*/ 206 w 341"/>
                <a:gd name="T15" fmla="*/ 24 h 273"/>
                <a:gd name="T16" fmla="*/ 211 w 341"/>
                <a:gd name="T17" fmla="*/ 19 h 273"/>
                <a:gd name="T18" fmla="*/ 216 w 341"/>
                <a:gd name="T19" fmla="*/ 14 h 273"/>
                <a:gd name="T20" fmla="*/ 226 w 341"/>
                <a:gd name="T21" fmla="*/ 9 h 273"/>
                <a:gd name="T22" fmla="*/ 235 w 341"/>
                <a:gd name="T23" fmla="*/ 4 h 273"/>
                <a:gd name="T24" fmla="*/ 245 w 341"/>
                <a:gd name="T25" fmla="*/ 4 h 273"/>
                <a:gd name="T26" fmla="*/ 250 w 341"/>
                <a:gd name="T27" fmla="*/ 0 h 273"/>
                <a:gd name="T28" fmla="*/ 259 w 341"/>
                <a:gd name="T29" fmla="*/ 0 h 273"/>
                <a:gd name="T30" fmla="*/ 269 w 341"/>
                <a:gd name="T31" fmla="*/ 0 h 273"/>
                <a:gd name="T32" fmla="*/ 274 w 341"/>
                <a:gd name="T33" fmla="*/ 4 h 273"/>
                <a:gd name="T34" fmla="*/ 283 w 341"/>
                <a:gd name="T35" fmla="*/ 4 h 273"/>
                <a:gd name="T36" fmla="*/ 293 w 341"/>
                <a:gd name="T37" fmla="*/ 9 h 273"/>
                <a:gd name="T38" fmla="*/ 302 w 341"/>
                <a:gd name="T39" fmla="*/ 14 h 273"/>
                <a:gd name="T40" fmla="*/ 307 w 341"/>
                <a:gd name="T41" fmla="*/ 19 h 273"/>
                <a:gd name="T42" fmla="*/ 317 w 341"/>
                <a:gd name="T43" fmla="*/ 24 h 273"/>
                <a:gd name="T44" fmla="*/ 322 w 341"/>
                <a:gd name="T45" fmla="*/ 33 h 273"/>
                <a:gd name="T46" fmla="*/ 326 w 341"/>
                <a:gd name="T47" fmla="*/ 38 h 273"/>
                <a:gd name="T48" fmla="*/ 331 w 341"/>
                <a:gd name="T49" fmla="*/ 43 h 273"/>
                <a:gd name="T50" fmla="*/ 336 w 341"/>
                <a:gd name="T51" fmla="*/ 47 h 273"/>
                <a:gd name="T52" fmla="*/ 336 w 341"/>
                <a:gd name="T53" fmla="*/ 57 h 273"/>
                <a:gd name="T54" fmla="*/ 336 w 341"/>
                <a:gd name="T55" fmla="*/ 67 h 273"/>
                <a:gd name="T56" fmla="*/ 341 w 341"/>
                <a:gd name="T57" fmla="*/ 71 h 273"/>
                <a:gd name="T58" fmla="*/ 341 w 341"/>
                <a:gd name="T59" fmla="*/ 81 h 273"/>
                <a:gd name="T60" fmla="*/ 336 w 341"/>
                <a:gd name="T61" fmla="*/ 91 h 273"/>
                <a:gd name="T62" fmla="*/ 336 w 341"/>
                <a:gd name="T63" fmla="*/ 100 h 273"/>
                <a:gd name="T64" fmla="*/ 331 w 341"/>
                <a:gd name="T65" fmla="*/ 110 h 273"/>
                <a:gd name="T66" fmla="*/ 326 w 341"/>
                <a:gd name="T67" fmla="*/ 115 h 273"/>
                <a:gd name="T68" fmla="*/ 326 w 341"/>
                <a:gd name="T69" fmla="*/ 124 h 273"/>
                <a:gd name="T70" fmla="*/ 322 w 341"/>
                <a:gd name="T71" fmla="*/ 129 h 273"/>
                <a:gd name="T72" fmla="*/ 317 w 341"/>
                <a:gd name="T73" fmla="*/ 139 h 273"/>
                <a:gd name="T74" fmla="*/ 307 w 341"/>
                <a:gd name="T75" fmla="*/ 148 h 273"/>
                <a:gd name="T76" fmla="*/ 0 w 341"/>
                <a:gd name="T77" fmla="*/ 115 h 273"/>
                <a:gd name="T78" fmla="*/ 264 w 341"/>
                <a:gd name="T79" fmla="*/ 134 h 273"/>
                <a:gd name="T80" fmla="*/ 269 w 341"/>
                <a:gd name="T81" fmla="*/ 129 h 273"/>
                <a:gd name="T82" fmla="*/ 274 w 341"/>
                <a:gd name="T83" fmla="*/ 119 h 273"/>
                <a:gd name="T84" fmla="*/ 274 w 341"/>
                <a:gd name="T85" fmla="*/ 110 h 273"/>
                <a:gd name="T86" fmla="*/ 278 w 341"/>
                <a:gd name="T87" fmla="*/ 105 h 273"/>
                <a:gd name="T88" fmla="*/ 278 w 341"/>
                <a:gd name="T89" fmla="*/ 95 h 273"/>
                <a:gd name="T90" fmla="*/ 274 w 341"/>
                <a:gd name="T91" fmla="*/ 91 h 273"/>
                <a:gd name="T92" fmla="*/ 269 w 341"/>
                <a:gd name="T93" fmla="*/ 81 h 273"/>
                <a:gd name="T94" fmla="*/ 259 w 341"/>
                <a:gd name="T95" fmla="*/ 76 h 273"/>
                <a:gd name="T96" fmla="*/ 254 w 341"/>
                <a:gd name="T97" fmla="*/ 71 h 273"/>
                <a:gd name="T98" fmla="*/ 250 w 341"/>
                <a:gd name="T99" fmla="*/ 67 h 273"/>
                <a:gd name="T100" fmla="*/ 240 w 341"/>
                <a:gd name="T101" fmla="*/ 67 h 273"/>
                <a:gd name="T102" fmla="*/ 235 w 341"/>
                <a:gd name="T103" fmla="*/ 71 h 273"/>
                <a:gd name="T104" fmla="*/ 230 w 341"/>
                <a:gd name="T105" fmla="*/ 76 h 273"/>
                <a:gd name="T106" fmla="*/ 221 w 341"/>
                <a:gd name="T107" fmla="*/ 81 h 273"/>
                <a:gd name="T108" fmla="*/ 216 w 341"/>
                <a:gd name="T109" fmla="*/ 86 h 273"/>
                <a:gd name="T110" fmla="*/ 206 w 341"/>
                <a:gd name="T111" fmla="*/ 95 h 273"/>
                <a:gd name="T112" fmla="*/ 202 w 341"/>
                <a:gd name="T113" fmla="*/ 100 h 273"/>
                <a:gd name="T114" fmla="*/ 197 w 341"/>
                <a:gd name="T115" fmla="*/ 105 h 273"/>
                <a:gd name="T116" fmla="*/ 168 w 341"/>
                <a:gd name="T117" fmla="*/ 14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" h="273">
                  <a:moveTo>
                    <a:pt x="0" y="115"/>
                  </a:moveTo>
                  <a:lnTo>
                    <a:pt x="43" y="57"/>
                  </a:lnTo>
                  <a:lnTo>
                    <a:pt x="134" y="124"/>
                  </a:lnTo>
                  <a:lnTo>
                    <a:pt x="173" y="67"/>
                  </a:lnTo>
                  <a:lnTo>
                    <a:pt x="178" y="62"/>
                  </a:lnTo>
                  <a:lnTo>
                    <a:pt x="178" y="57"/>
                  </a:lnTo>
                  <a:lnTo>
                    <a:pt x="182" y="57"/>
                  </a:lnTo>
                  <a:lnTo>
                    <a:pt x="182" y="52"/>
                  </a:lnTo>
                  <a:lnTo>
                    <a:pt x="187" y="47"/>
                  </a:lnTo>
                  <a:lnTo>
                    <a:pt x="192" y="43"/>
                  </a:lnTo>
                  <a:lnTo>
                    <a:pt x="197" y="38"/>
                  </a:lnTo>
                  <a:lnTo>
                    <a:pt x="197" y="33"/>
                  </a:lnTo>
                  <a:lnTo>
                    <a:pt x="202" y="33"/>
                  </a:lnTo>
                  <a:lnTo>
                    <a:pt x="202" y="28"/>
                  </a:lnTo>
                  <a:lnTo>
                    <a:pt x="206" y="28"/>
                  </a:lnTo>
                  <a:lnTo>
                    <a:pt x="206" y="24"/>
                  </a:lnTo>
                  <a:lnTo>
                    <a:pt x="211" y="24"/>
                  </a:lnTo>
                  <a:lnTo>
                    <a:pt x="211" y="19"/>
                  </a:lnTo>
                  <a:lnTo>
                    <a:pt x="216" y="19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6" y="9"/>
                  </a:lnTo>
                  <a:lnTo>
                    <a:pt x="230" y="9"/>
                  </a:lnTo>
                  <a:lnTo>
                    <a:pt x="235" y="4"/>
                  </a:lnTo>
                  <a:lnTo>
                    <a:pt x="240" y="4"/>
                  </a:lnTo>
                  <a:lnTo>
                    <a:pt x="245" y="4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83" y="4"/>
                  </a:lnTo>
                  <a:lnTo>
                    <a:pt x="288" y="4"/>
                  </a:lnTo>
                  <a:lnTo>
                    <a:pt x="293" y="9"/>
                  </a:lnTo>
                  <a:lnTo>
                    <a:pt x="298" y="9"/>
                  </a:lnTo>
                  <a:lnTo>
                    <a:pt x="302" y="14"/>
                  </a:lnTo>
                  <a:lnTo>
                    <a:pt x="307" y="14"/>
                  </a:lnTo>
                  <a:lnTo>
                    <a:pt x="307" y="19"/>
                  </a:lnTo>
                  <a:lnTo>
                    <a:pt x="312" y="19"/>
                  </a:lnTo>
                  <a:lnTo>
                    <a:pt x="317" y="24"/>
                  </a:lnTo>
                  <a:lnTo>
                    <a:pt x="322" y="28"/>
                  </a:lnTo>
                  <a:lnTo>
                    <a:pt x="322" y="33"/>
                  </a:lnTo>
                  <a:lnTo>
                    <a:pt x="326" y="33"/>
                  </a:lnTo>
                  <a:lnTo>
                    <a:pt x="326" y="38"/>
                  </a:lnTo>
                  <a:lnTo>
                    <a:pt x="331" y="38"/>
                  </a:lnTo>
                  <a:lnTo>
                    <a:pt x="331" y="43"/>
                  </a:lnTo>
                  <a:lnTo>
                    <a:pt x="331" y="47"/>
                  </a:lnTo>
                  <a:lnTo>
                    <a:pt x="336" y="47"/>
                  </a:lnTo>
                  <a:lnTo>
                    <a:pt x="336" y="52"/>
                  </a:lnTo>
                  <a:lnTo>
                    <a:pt x="336" y="57"/>
                  </a:lnTo>
                  <a:lnTo>
                    <a:pt x="336" y="62"/>
                  </a:lnTo>
                  <a:lnTo>
                    <a:pt x="336" y="67"/>
                  </a:lnTo>
                  <a:lnTo>
                    <a:pt x="341" y="67"/>
                  </a:lnTo>
                  <a:lnTo>
                    <a:pt x="341" y="71"/>
                  </a:lnTo>
                  <a:lnTo>
                    <a:pt x="341" y="76"/>
                  </a:lnTo>
                  <a:lnTo>
                    <a:pt x="341" y="81"/>
                  </a:lnTo>
                  <a:lnTo>
                    <a:pt x="336" y="86"/>
                  </a:lnTo>
                  <a:lnTo>
                    <a:pt x="336" y="91"/>
                  </a:lnTo>
                  <a:lnTo>
                    <a:pt x="336" y="95"/>
                  </a:lnTo>
                  <a:lnTo>
                    <a:pt x="336" y="100"/>
                  </a:lnTo>
                  <a:lnTo>
                    <a:pt x="331" y="105"/>
                  </a:lnTo>
                  <a:lnTo>
                    <a:pt x="331" y="110"/>
                  </a:lnTo>
                  <a:lnTo>
                    <a:pt x="331" y="115"/>
                  </a:lnTo>
                  <a:lnTo>
                    <a:pt x="326" y="115"/>
                  </a:lnTo>
                  <a:lnTo>
                    <a:pt x="326" y="119"/>
                  </a:lnTo>
                  <a:lnTo>
                    <a:pt x="326" y="124"/>
                  </a:lnTo>
                  <a:lnTo>
                    <a:pt x="322" y="124"/>
                  </a:lnTo>
                  <a:lnTo>
                    <a:pt x="322" y="129"/>
                  </a:lnTo>
                  <a:lnTo>
                    <a:pt x="317" y="134"/>
                  </a:lnTo>
                  <a:lnTo>
                    <a:pt x="317" y="139"/>
                  </a:lnTo>
                  <a:lnTo>
                    <a:pt x="312" y="143"/>
                  </a:lnTo>
                  <a:lnTo>
                    <a:pt x="307" y="148"/>
                  </a:lnTo>
                  <a:lnTo>
                    <a:pt x="216" y="273"/>
                  </a:lnTo>
                  <a:lnTo>
                    <a:pt x="0" y="115"/>
                  </a:lnTo>
                  <a:close/>
                  <a:moveTo>
                    <a:pt x="221" y="187"/>
                  </a:moveTo>
                  <a:lnTo>
                    <a:pt x="264" y="134"/>
                  </a:lnTo>
                  <a:lnTo>
                    <a:pt x="264" y="129"/>
                  </a:lnTo>
                  <a:lnTo>
                    <a:pt x="269" y="129"/>
                  </a:lnTo>
                  <a:lnTo>
                    <a:pt x="269" y="124"/>
                  </a:lnTo>
                  <a:lnTo>
                    <a:pt x="274" y="119"/>
                  </a:lnTo>
                  <a:lnTo>
                    <a:pt x="274" y="115"/>
                  </a:lnTo>
                  <a:lnTo>
                    <a:pt x="274" y="110"/>
                  </a:lnTo>
                  <a:lnTo>
                    <a:pt x="278" y="110"/>
                  </a:lnTo>
                  <a:lnTo>
                    <a:pt x="278" y="105"/>
                  </a:lnTo>
                  <a:lnTo>
                    <a:pt x="278" y="100"/>
                  </a:lnTo>
                  <a:lnTo>
                    <a:pt x="278" y="95"/>
                  </a:lnTo>
                  <a:lnTo>
                    <a:pt x="278" y="91"/>
                  </a:lnTo>
                  <a:lnTo>
                    <a:pt x="274" y="91"/>
                  </a:lnTo>
                  <a:lnTo>
                    <a:pt x="274" y="86"/>
                  </a:lnTo>
                  <a:lnTo>
                    <a:pt x="269" y="81"/>
                  </a:lnTo>
                  <a:lnTo>
                    <a:pt x="264" y="76"/>
                  </a:lnTo>
                  <a:lnTo>
                    <a:pt x="259" y="76"/>
                  </a:lnTo>
                  <a:lnTo>
                    <a:pt x="259" y="71"/>
                  </a:lnTo>
                  <a:lnTo>
                    <a:pt x="254" y="71"/>
                  </a:lnTo>
                  <a:lnTo>
                    <a:pt x="250" y="71"/>
                  </a:lnTo>
                  <a:lnTo>
                    <a:pt x="250" y="67"/>
                  </a:lnTo>
                  <a:lnTo>
                    <a:pt x="245" y="67"/>
                  </a:lnTo>
                  <a:lnTo>
                    <a:pt x="240" y="67"/>
                  </a:lnTo>
                  <a:lnTo>
                    <a:pt x="240" y="71"/>
                  </a:lnTo>
                  <a:lnTo>
                    <a:pt x="235" y="71"/>
                  </a:lnTo>
                  <a:lnTo>
                    <a:pt x="230" y="71"/>
                  </a:lnTo>
                  <a:lnTo>
                    <a:pt x="230" y="76"/>
                  </a:lnTo>
                  <a:lnTo>
                    <a:pt x="226" y="76"/>
                  </a:lnTo>
                  <a:lnTo>
                    <a:pt x="221" y="81"/>
                  </a:lnTo>
                  <a:lnTo>
                    <a:pt x="216" y="81"/>
                  </a:lnTo>
                  <a:lnTo>
                    <a:pt x="216" y="86"/>
                  </a:lnTo>
                  <a:lnTo>
                    <a:pt x="211" y="91"/>
                  </a:lnTo>
                  <a:lnTo>
                    <a:pt x="206" y="95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2" y="105"/>
                  </a:lnTo>
                  <a:lnTo>
                    <a:pt x="197" y="105"/>
                  </a:lnTo>
                  <a:lnTo>
                    <a:pt x="197" y="110"/>
                  </a:lnTo>
                  <a:lnTo>
                    <a:pt x="168" y="148"/>
                  </a:lnTo>
                  <a:lnTo>
                    <a:pt x="221" y="187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215"/>
            <p:cNvSpPr>
              <a:spLocks noChangeAspect="1"/>
            </p:cNvSpPr>
            <p:nvPr/>
          </p:nvSpPr>
          <p:spPr bwMode="auto">
            <a:xfrm>
              <a:off x="1874" y="1969"/>
              <a:ext cx="365" cy="359"/>
            </a:xfrm>
            <a:custGeom>
              <a:avLst/>
              <a:gdLst>
                <a:gd name="T0" fmla="*/ 0 w 365"/>
                <a:gd name="T1" fmla="*/ 172 h 359"/>
                <a:gd name="T2" fmla="*/ 48 w 365"/>
                <a:gd name="T3" fmla="*/ 124 h 359"/>
                <a:gd name="T4" fmla="*/ 120 w 365"/>
                <a:gd name="T5" fmla="*/ 191 h 359"/>
                <a:gd name="T6" fmla="*/ 192 w 365"/>
                <a:gd name="T7" fmla="*/ 119 h 359"/>
                <a:gd name="T8" fmla="*/ 120 w 365"/>
                <a:gd name="T9" fmla="*/ 48 h 359"/>
                <a:gd name="T10" fmla="*/ 168 w 365"/>
                <a:gd name="T11" fmla="*/ 0 h 359"/>
                <a:gd name="T12" fmla="*/ 365 w 365"/>
                <a:gd name="T13" fmla="*/ 187 h 359"/>
                <a:gd name="T14" fmla="*/ 312 w 365"/>
                <a:gd name="T15" fmla="*/ 235 h 359"/>
                <a:gd name="T16" fmla="*/ 230 w 365"/>
                <a:gd name="T17" fmla="*/ 158 h 359"/>
                <a:gd name="T18" fmla="*/ 163 w 365"/>
                <a:gd name="T19" fmla="*/ 230 h 359"/>
                <a:gd name="T20" fmla="*/ 245 w 365"/>
                <a:gd name="T21" fmla="*/ 311 h 359"/>
                <a:gd name="T22" fmla="*/ 192 w 365"/>
                <a:gd name="T23" fmla="*/ 359 h 359"/>
                <a:gd name="T24" fmla="*/ 0 w 365"/>
                <a:gd name="T25" fmla="*/ 17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359">
                  <a:moveTo>
                    <a:pt x="0" y="172"/>
                  </a:moveTo>
                  <a:lnTo>
                    <a:pt x="48" y="124"/>
                  </a:lnTo>
                  <a:lnTo>
                    <a:pt x="120" y="191"/>
                  </a:lnTo>
                  <a:lnTo>
                    <a:pt x="192" y="119"/>
                  </a:lnTo>
                  <a:lnTo>
                    <a:pt x="120" y="48"/>
                  </a:lnTo>
                  <a:lnTo>
                    <a:pt x="168" y="0"/>
                  </a:lnTo>
                  <a:lnTo>
                    <a:pt x="365" y="187"/>
                  </a:lnTo>
                  <a:lnTo>
                    <a:pt x="312" y="235"/>
                  </a:lnTo>
                  <a:lnTo>
                    <a:pt x="230" y="158"/>
                  </a:lnTo>
                  <a:lnTo>
                    <a:pt x="163" y="230"/>
                  </a:lnTo>
                  <a:lnTo>
                    <a:pt x="245" y="311"/>
                  </a:lnTo>
                  <a:lnTo>
                    <a:pt x="192" y="359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216"/>
            <p:cNvSpPr>
              <a:spLocks noChangeAspect="1" noEditPoints="1"/>
            </p:cNvSpPr>
            <p:nvPr/>
          </p:nvSpPr>
          <p:spPr bwMode="auto">
            <a:xfrm>
              <a:off x="2133" y="1786"/>
              <a:ext cx="331" cy="302"/>
            </a:xfrm>
            <a:custGeom>
              <a:avLst/>
              <a:gdLst>
                <a:gd name="T0" fmla="*/ 10 w 331"/>
                <a:gd name="T1" fmla="*/ 168 h 302"/>
                <a:gd name="T2" fmla="*/ 0 w 331"/>
                <a:gd name="T3" fmla="*/ 149 h 302"/>
                <a:gd name="T4" fmla="*/ 0 w 331"/>
                <a:gd name="T5" fmla="*/ 120 h 302"/>
                <a:gd name="T6" fmla="*/ 5 w 331"/>
                <a:gd name="T7" fmla="*/ 96 h 302"/>
                <a:gd name="T8" fmla="*/ 24 w 331"/>
                <a:gd name="T9" fmla="*/ 72 h 302"/>
                <a:gd name="T10" fmla="*/ 43 w 331"/>
                <a:gd name="T11" fmla="*/ 53 h 302"/>
                <a:gd name="T12" fmla="*/ 58 w 331"/>
                <a:gd name="T13" fmla="*/ 39 h 302"/>
                <a:gd name="T14" fmla="*/ 77 w 331"/>
                <a:gd name="T15" fmla="*/ 19 h 302"/>
                <a:gd name="T16" fmla="*/ 101 w 331"/>
                <a:gd name="T17" fmla="*/ 10 h 302"/>
                <a:gd name="T18" fmla="*/ 125 w 331"/>
                <a:gd name="T19" fmla="*/ 0 h 302"/>
                <a:gd name="T20" fmla="*/ 149 w 331"/>
                <a:gd name="T21" fmla="*/ 5 h 302"/>
                <a:gd name="T22" fmla="*/ 173 w 331"/>
                <a:gd name="T23" fmla="*/ 19 h 302"/>
                <a:gd name="T24" fmla="*/ 192 w 331"/>
                <a:gd name="T25" fmla="*/ 34 h 302"/>
                <a:gd name="T26" fmla="*/ 259 w 331"/>
                <a:gd name="T27" fmla="*/ 106 h 302"/>
                <a:gd name="T28" fmla="*/ 274 w 331"/>
                <a:gd name="T29" fmla="*/ 120 h 302"/>
                <a:gd name="T30" fmla="*/ 288 w 331"/>
                <a:gd name="T31" fmla="*/ 135 h 302"/>
                <a:gd name="T32" fmla="*/ 302 w 331"/>
                <a:gd name="T33" fmla="*/ 149 h 302"/>
                <a:gd name="T34" fmla="*/ 326 w 331"/>
                <a:gd name="T35" fmla="*/ 159 h 302"/>
                <a:gd name="T36" fmla="*/ 264 w 331"/>
                <a:gd name="T37" fmla="*/ 202 h 302"/>
                <a:gd name="T38" fmla="*/ 250 w 331"/>
                <a:gd name="T39" fmla="*/ 197 h 302"/>
                <a:gd name="T40" fmla="*/ 245 w 331"/>
                <a:gd name="T41" fmla="*/ 221 h 302"/>
                <a:gd name="T42" fmla="*/ 235 w 331"/>
                <a:gd name="T43" fmla="*/ 245 h 302"/>
                <a:gd name="T44" fmla="*/ 221 w 331"/>
                <a:gd name="T45" fmla="*/ 269 h 302"/>
                <a:gd name="T46" fmla="*/ 197 w 331"/>
                <a:gd name="T47" fmla="*/ 288 h 302"/>
                <a:gd name="T48" fmla="*/ 173 w 331"/>
                <a:gd name="T49" fmla="*/ 302 h 302"/>
                <a:gd name="T50" fmla="*/ 144 w 331"/>
                <a:gd name="T51" fmla="*/ 302 h 302"/>
                <a:gd name="T52" fmla="*/ 120 w 331"/>
                <a:gd name="T53" fmla="*/ 298 h 302"/>
                <a:gd name="T54" fmla="*/ 101 w 331"/>
                <a:gd name="T55" fmla="*/ 283 h 302"/>
                <a:gd name="T56" fmla="*/ 86 w 331"/>
                <a:gd name="T57" fmla="*/ 269 h 302"/>
                <a:gd name="T58" fmla="*/ 77 w 331"/>
                <a:gd name="T59" fmla="*/ 245 h 302"/>
                <a:gd name="T60" fmla="*/ 72 w 331"/>
                <a:gd name="T61" fmla="*/ 221 h 302"/>
                <a:gd name="T62" fmla="*/ 77 w 331"/>
                <a:gd name="T63" fmla="*/ 197 h 302"/>
                <a:gd name="T64" fmla="*/ 86 w 331"/>
                <a:gd name="T65" fmla="*/ 178 h 302"/>
                <a:gd name="T66" fmla="*/ 101 w 331"/>
                <a:gd name="T67" fmla="*/ 159 h 302"/>
                <a:gd name="T68" fmla="*/ 115 w 331"/>
                <a:gd name="T69" fmla="*/ 139 h 302"/>
                <a:gd name="T70" fmla="*/ 130 w 331"/>
                <a:gd name="T71" fmla="*/ 120 h 302"/>
                <a:gd name="T72" fmla="*/ 144 w 331"/>
                <a:gd name="T73" fmla="*/ 96 h 302"/>
                <a:gd name="T74" fmla="*/ 130 w 331"/>
                <a:gd name="T75" fmla="*/ 77 h 302"/>
                <a:gd name="T76" fmla="*/ 106 w 331"/>
                <a:gd name="T77" fmla="*/ 72 h 302"/>
                <a:gd name="T78" fmla="*/ 86 w 331"/>
                <a:gd name="T79" fmla="*/ 82 h 302"/>
                <a:gd name="T80" fmla="*/ 72 w 331"/>
                <a:gd name="T81" fmla="*/ 96 h 302"/>
                <a:gd name="T82" fmla="*/ 62 w 331"/>
                <a:gd name="T83" fmla="*/ 115 h 302"/>
                <a:gd name="T84" fmla="*/ 67 w 331"/>
                <a:gd name="T85" fmla="*/ 139 h 302"/>
                <a:gd name="T86" fmla="*/ 173 w 331"/>
                <a:gd name="T87" fmla="*/ 135 h 302"/>
                <a:gd name="T88" fmla="*/ 158 w 331"/>
                <a:gd name="T89" fmla="*/ 154 h 302"/>
                <a:gd name="T90" fmla="*/ 144 w 331"/>
                <a:gd name="T91" fmla="*/ 173 h 302"/>
                <a:gd name="T92" fmla="*/ 134 w 331"/>
                <a:gd name="T93" fmla="*/ 197 h 302"/>
                <a:gd name="T94" fmla="*/ 139 w 331"/>
                <a:gd name="T95" fmla="*/ 221 h 302"/>
                <a:gd name="T96" fmla="*/ 158 w 331"/>
                <a:gd name="T97" fmla="*/ 235 h 302"/>
                <a:gd name="T98" fmla="*/ 182 w 331"/>
                <a:gd name="T99" fmla="*/ 231 h 302"/>
                <a:gd name="T100" fmla="*/ 202 w 331"/>
                <a:gd name="T101" fmla="*/ 221 h 302"/>
                <a:gd name="T102" fmla="*/ 211 w 331"/>
                <a:gd name="T103" fmla="*/ 197 h 302"/>
                <a:gd name="T104" fmla="*/ 211 w 331"/>
                <a:gd name="T105" fmla="*/ 173 h 302"/>
                <a:gd name="T106" fmla="*/ 202 w 331"/>
                <a:gd name="T107" fmla="*/ 154 h 302"/>
                <a:gd name="T108" fmla="*/ 187 w 331"/>
                <a:gd name="T109" fmla="*/ 13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302">
                  <a:moveTo>
                    <a:pt x="67" y="149"/>
                  </a:moveTo>
                  <a:lnTo>
                    <a:pt x="14" y="183"/>
                  </a:lnTo>
                  <a:lnTo>
                    <a:pt x="14" y="178"/>
                  </a:lnTo>
                  <a:lnTo>
                    <a:pt x="10" y="178"/>
                  </a:lnTo>
                  <a:lnTo>
                    <a:pt x="10" y="173"/>
                  </a:lnTo>
                  <a:lnTo>
                    <a:pt x="10" y="168"/>
                  </a:lnTo>
                  <a:lnTo>
                    <a:pt x="5" y="168"/>
                  </a:lnTo>
                  <a:lnTo>
                    <a:pt x="5" y="163"/>
                  </a:lnTo>
                  <a:lnTo>
                    <a:pt x="5" y="159"/>
                  </a:lnTo>
                  <a:lnTo>
                    <a:pt x="5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14" y="87"/>
                  </a:lnTo>
                  <a:lnTo>
                    <a:pt x="14" y="82"/>
                  </a:lnTo>
                  <a:lnTo>
                    <a:pt x="19" y="77"/>
                  </a:lnTo>
                  <a:lnTo>
                    <a:pt x="24" y="72"/>
                  </a:lnTo>
                  <a:lnTo>
                    <a:pt x="24" y="67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34" y="58"/>
                  </a:lnTo>
                  <a:lnTo>
                    <a:pt x="38" y="53"/>
                  </a:lnTo>
                  <a:lnTo>
                    <a:pt x="43" y="53"/>
                  </a:lnTo>
                  <a:lnTo>
                    <a:pt x="43" y="48"/>
                  </a:lnTo>
                  <a:lnTo>
                    <a:pt x="48" y="48"/>
                  </a:lnTo>
                  <a:lnTo>
                    <a:pt x="48" y="43"/>
                  </a:lnTo>
                  <a:lnTo>
                    <a:pt x="53" y="43"/>
                  </a:lnTo>
                  <a:lnTo>
                    <a:pt x="53" y="39"/>
                  </a:lnTo>
                  <a:lnTo>
                    <a:pt x="58" y="39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7" y="29"/>
                  </a:lnTo>
                  <a:lnTo>
                    <a:pt x="72" y="24"/>
                  </a:lnTo>
                  <a:lnTo>
                    <a:pt x="77" y="24"/>
                  </a:lnTo>
                  <a:lnTo>
                    <a:pt x="77" y="19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1" y="10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20" y="5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39" y="5"/>
                  </a:lnTo>
                  <a:lnTo>
                    <a:pt x="144" y="5"/>
                  </a:lnTo>
                  <a:lnTo>
                    <a:pt x="149" y="5"/>
                  </a:lnTo>
                  <a:lnTo>
                    <a:pt x="154" y="5"/>
                  </a:lnTo>
                  <a:lnTo>
                    <a:pt x="158" y="10"/>
                  </a:lnTo>
                  <a:lnTo>
                    <a:pt x="163" y="10"/>
                  </a:lnTo>
                  <a:lnTo>
                    <a:pt x="163" y="15"/>
                  </a:lnTo>
                  <a:lnTo>
                    <a:pt x="168" y="15"/>
                  </a:lnTo>
                  <a:lnTo>
                    <a:pt x="173" y="19"/>
                  </a:lnTo>
                  <a:lnTo>
                    <a:pt x="178" y="24"/>
                  </a:lnTo>
                  <a:lnTo>
                    <a:pt x="182" y="24"/>
                  </a:lnTo>
                  <a:lnTo>
                    <a:pt x="182" y="29"/>
                  </a:lnTo>
                  <a:lnTo>
                    <a:pt x="187" y="29"/>
                  </a:lnTo>
                  <a:lnTo>
                    <a:pt x="187" y="34"/>
                  </a:lnTo>
                  <a:lnTo>
                    <a:pt x="192" y="34"/>
                  </a:lnTo>
                  <a:lnTo>
                    <a:pt x="192" y="39"/>
                  </a:lnTo>
                  <a:lnTo>
                    <a:pt x="197" y="39"/>
                  </a:lnTo>
                  <a:lnTo>
                    <a:pt x="197" y="43"/>
                  </a:lnTo>
                  <a:lnTo>
                    <a:pt x="202" y="43"/>
                  </a:lnTo>
                  <a:lnTo>
                    <a:pt x="254" y="106"/>
                  </a:lnTo>
                  <a:lnTo>
                    <a:pt x="259" y="106"/>
                  </a:lnTo>
                  <a:lnTo>
                    <a:pt x="259" y="111"/>
                  </a:lnTo>
                  <a:lnTo>
                    <a:pt x="264" y="111"/>
                  </a:lnTo>
                  <a:lnTo>
                    <a:pt x="264" y="115"/>
                  </a:lnTo>
                  <a:lnTo>
                    <a:pt x="269" y="115"/>
                  </a:lnTo>
                  <a:lnTo>
                    <a:pt x="269" y="120"/>
                  </a:lnTo>
                  <a:lnTo>
                    <a:pt x="274" y="120"/>
                  </a:lnTo>
                  <a:lnTo>
                    <a:pt x="274" y="125"/>
                  </a:lnTo>
                  <a:lnTo>
                    <a:pt x="278" y="125"/>
                  </a:lnTo>
                  <a:lnTo>
                    <a:pt x="278" y="130"/>
                  </a:lnTo>
                  <a:lnTo>
                    <a:pt x="283" y="130"/>
                  </a:lnTo>
                  <a:lnTo>
                    <a:pt x="283" y="135"/>
                  </a:lnTo>
                  <a:lnTo>
                    <a:pt x="288" y="135"/>
                  </a:lnTo>
                  <a:lnTo>
                    <a:pt x="288" y="139"/>
                  </a:lnTo>
                  <a:lnTo>
                    <a:pt x="293" y="139"/>
                  </a:lnTo>
                  <a:lnTo>
                    <a:pt x="293" y="144"/>
                  </a:lnTo>
                  <a:lnTo>
                    <a:pt x="298" y="144"/>
                  </a:lnTo>
                  <a:lnTo>
                    <a:pt x="302" y="144"/>
                  </a:lnTo>
                  <a:lnTo>
                    <a:pt x="302" y="149"/>
                  </a:lnTo>
                  <a:lnTo>
                    <a:pt x="307" y="149"/>
                  </a:lnTo>
                  <a:lnTo>
                    <a:pt x="307" y="154"/>
                  </a:lnTo>
                  <a:lnTo>
                    <a:pt x="312" y="154"/>
                  </a:lnTo>
                  <a:lnTo>
                    <a:pt x="317" y="154"/>
                  </a:lnTo>
                  <a:lnTo>
                    <a:pt x="322" y="159"/>
                  </a:lnTo>
                  <a:lnTo>
                    <a:pt x="326" y="159"/>
                  </a:lnTo>
                  <a:lnTo>
                    <a:pt x="331" y="159"/>
                  </a:lnTo>
                  <a:lnTo>
                    <a:pt x="278" y="207"/>
                  </a:lnTo>
                  <a:lnTo>
                    <a:pt x="274" y="207"/>
                  </a:lnTo>
                  <a:lnTo>
                    <a:pt x="269" y="207"/>
                  </a:lnTo>
                  <a:lnTo>
                    <a:pt x="269" y="202"/>
                  </a:lnTo>
                  <a:lnTo>
                    <a:pt x="264" y="202"/>
                  </a:lnTo>
                  <a:lnTo>
                    <a:pt x="259" y="202"/>
                  </a:lnTo>
                  <a:lnTo>
                    <a:pt x="259" y="197"/>
                  </a:lnTo>
                  <a:lnTo>
                    <a:pt x="254" y="197"/>
                  </a:lnTo>
                  <a:lnTo>
                    <a:pt x="254" y="192"/>
                  </a:lnTo>
                  <a:lnTo>
                    <a:pt x="250" y="192"/>
                  </a:lnTo>
                  <a:lnTo>
                    <a:pt x="250" y="197"/>
                  </a:lnTo>
                  <a:lnTo>
                    <a:pt x="250" y="202"/>
                  </a:lnTo>
                  <a:lnTo>
                    <a:pt x="250" y="207"/>
                  </a:lnTo>
                  <a:lnTo>
                    <a:pt x="250" y="211"/>
                  </a:lnTo>
                  <a:lnTo>
                    <a:pt x="250" y="216"/>
                  </a:lnTo>
                  <a:lnTo>
                    <a:pt x="245" y="216"/>
                  </a:lnTo>
                  <a:lnTo>
                    <a:pt x="245" y="221"/>
                  </a:lnTo>
                  <a:lnTo>
                    <a:pt x="245" y="226"/>
                  </a:lnTo>
                  <a:lnTo>
                    <a:pt x="245" y="231"/>
                  </a:lnTo>
                  <a:lnTo>
                    <a:pt x="240" y="235"/>
                  </a:lnTo>
                  <a:lnTo>
                    <a:pt x="240" y="240"/>
                  </a:lnTo>
                  <a:lnTo>
                    <a:pt x="240" y="245"/>
                  </a:lnTo>
                  <a:lnTo>
                    <a:pt x="235" y="245"/>
                  </a:lnTo>
                  <a:lnTo>
                    <a:pt x="235" y="250"/>
                  </a:lnTo>
                  <a:lnTo>
                    <a:pt x="230" y="255"/>
                  </a:lnTo>
                  <a:lnTo>
                    <a:pt x="230" y="259"/>
                  </a:lnTo>
                  <a:lnTo>
                    <a:pt x="226" y="259"/>
                  </a:lnTo>
                  <a:lnTo>
                    <a:pt x="226" y="264"/>
                  </a:lnTo>
                  <a:lnTo>
                    <a:pt x="221" y="269"/>
                  </a:lnTo>
                  <a:lnTo>
                    <a:pt x="216" y="274"/>
                  </a:lnTo>
                  <a:lnTo>
                    <a:pt x="211" y="278"/>
                  </a:lnTo>
                  <a:lnTo>
                    <a:pt x="206" y="283"/>
                  </a:lnTo>
                  <a:lnTo>
                    <a:pt x="202" y="283"/>
                  </a:lnTo>
                  <a:lnTo>
                    <a:pt x="202" y="288"/>
                  </a:lnTo>
                  <a:lnTo>
                    <a:pt x="197" y="288"/>
                  </a:lnTo>
                  <a:lnTo>
                    <a:pt x="192" y="293"/>
                  </a:lnTo>
                  <a:lnTo>
                    <a:pt x="187" y="293"/>
                  </a:lnTo>
                  <a:lnTo>
                    <a:pt x="187" y="298"/>
                  </a:lnTo>
                  <a:lnTo>
                    <a:pt x="182" y="298"/>
                  </a:lnTo>
                  <a:lnTo>
                    <a:pt x="178" y="298"/>
                  </a:lnTo>
                  <a:lnTo>
                    <a:pt x="173" y="302"/>
                  </a:lnTo>
                  <a:lnTo>
                    <a:pt x="168" y="302"/>
                  </a:lnTo>
                  <a:lnTo>
                    <a:pt x="163" y="302"/>
                  </a:lnTo>
                  <a:lnTo>
                    <a:pt x="158" y="302"/>
                  </a:lnTo>
                  <a:lnTo>
                    <a:pt x="154" y="302"/>
                  </a:lnTo>
                  <a:lnTo>
                    <a:pt x="149" y="302"/>
                  </a:lnTo>
                  <a:lnTo>
                    <a:pt x="144" y="302"/>
                  </a:lnTo>
                  <a:lnTo>
                    <a:pt x="139" y="302"/>
                  </a:lnTo>
                  <a:lnTo>
                    <a:pt x="134" y="302"/>
                  </a:lnTo>
                  <a:lnTo>
                    <a:pt x="130" y="302"/>
                  </a:lnTo>
                  <a:lnTo>
                    <a:pt x="125" y="302"/>
                  </a:lnTo>
                  <a:lnTo>
                    <a:pt x="125" y="298"/>
                  </a:lnTo>
                  <a:lnTo>
                    <a:pt x="120" y="298"/>
                  </a:lnTo>
                  <a:lnTo>
                    <a:pt x="115" y="298"/>
                  </a:lnTo>
                  <a:lnTo>
                    <a:pt x="110" y="293"/>
                  </a:lnTo>
                  <a:lnTo>
                    <a:pt x="106" y="293"/>
                  </a:lnTo>
                  <a:lnTo>
                    <a:pt x="106" y="288"/>
                  </a:lnTo>
                  <a:lnTo>
                    <a:pt x="101" y="288"/>
                  </a:lnTo>
                  <a:lnTo>
                    <a:pt x="101" y="283"/>
                  </a:lnTo>
                  <a:lnTo>
                    <a:pt x="96" y="283"/>
                  </a:lnTo>
                  <a:lnTo>
                    <a:pt x="96" y="278"/>
                  </a:lnTo>
                  <a:lnTo>
                    <a:pt x="91" y="278"/>
                  </a:lnTo>
                  <a:lnTo>
                    <a:pt x="91" y="274"/>
                  </a:lnTo>
                  <a:lnTo>
                    <a:pt x="86" y="274"/>
                  </a:lnTo>
                  <a:lnTo>
                    <a:pt x="86" y="269"/>
                  </a:lnTo>
                  <a:lnTo>
                    <a:pt x="82" y="264"/>
                  </a:lnTo>
                  <a:lnTo>
                    <a:pt x="82" y="259"/>
                  </a:lnTo>
                  <a:lnTo>
                    <a:pt x="77" y="259"/>
                  </a:lnTo>
                  <a:lnTo>
                    <a:pt x="77" y="255"/>
                  </a:lnTo>
                  <a:lnTo>
                    <a:pt x="77" y="250"/>
                  </a:lnTo>
                  <a:lnTo>
                    <a:pt x="77" y="245"/>
                  </a:lnTo>
                  <a:lnTo>
                    <a:pt x="72" y="245"/>
                  </a:lnTo>
                  <a:lnTo>
                    <a:pt x="72" y="240"/>
                  </a:lnTo>
                  <a:lnTo>
                    <a:pt x="72" y="235"/>
                  </a:lnTo>
                  <a:lnTo>
                    <a:pt x="72" y="231"/>
                  </a:lnTo>
                  <a:lnTo>
                    <a:pt x="72" y="226"/>
                  </a:lnTo>
                  <a:lnTo>
                    <a:pt x="72" y="221"/>
                  </a:lnTo>
                  <a:lnTo>
                    <a:pt x="72" y="216"/>
                  </a:lnTo>
                  <a:lnTo>
                    <a:pt x="72" y="211"/>
                  </a:lnTo>
                  <a:lnTo>
                    <a:pt x="77" y="211"/>
                  </a:lnTo>
                  <a:lnTo>
                    <a:pt x="77" y="207"/>
                  </a:lnTo>
                  <a:lnTo>
                    <a:pt x="77" y="202"/>
                  </a:lnTo>
                  <a:lnTo>
                    <a:pt x="77" y="197"/>
                  </a:lnTo>
                  <a:lnTo>
                    <a:pt x="82" y="197"/>
                  </a:lnTo>
                  <a:lnTo>
                    <a:pt x="82" y="192"/>
                  </a:lnTo>
                  <a:lnTo>
                    <a:pt x="82" y="187"/>
                  </a:lnTo>
                  <a:lnTo>
                    <a:pt x="86" y="187"/>
                  </a:lnTo>
                  <a:lnTo>
                    <a:pt x="86" y="183"/>
                  </a:lnTo>
                  <a:lnTo>
                    <a:pt x="86" y="178"/>
                  </a:lnTo>
                  <a:lnTo>
                    <a:pt x="91" y="178"/>
                  </a:lnTo>
                  <a:lnTo>
                    <a:pt x="91" y="173"/>
                  </a:lnTo>
                  <a:lnTo>
                    <a:pt x="96" y="168"/>
                  </a:lnTo>
                  <a:lnTo>
                    <a:pt x="96" y="163"/>
                  </a:lnTo>
                  <a:lnTo>
                    <a:pt x="101" y="163"/>
                  </a:lnTo>
                  <a:lnTo>
                    <a:pt x="101" y="159"/>
                  </a:lnTo>
                  <a:lnTo>
                    <a:pt x="106" y="154"/>
                  </a:lnTo>
                  <a:lnTo>
                    <a:pt x="106" y="149"/>
                  </a:lnTo>
                  <a:lnTo>
                    <a:pt x="110" y="149"/>
                  </a:lnTo>
                  <a:lnTo>
                    <a:pt x="110" y="144"/>
                  </a:lnTo>
                  <a:lnTo>
                    <a:pt x="115" y="144"/>
                  </a:lnTo>
                  <a:lnTo>
                    <a:pt x="115" y="139"/>
                  </a:lnTo>
                  <a:lnTo>
                    <a:pt x="120" y="135"/>
                  </a:lnTo>
                  <a:lnTo>
                    <a:pt x="120" y="130"/>
                  </a:lnTo>
                  <a:lnTo>
                    <a:pt x="125" y="130"/>
                  </a:lnTo>
                  <a:lnTo>
                    <a:pt x="125" y="125"/>
                  </a:lnTo>
                  <a:lnTo>
                    <a:pt x="125" y="120"/>
                  </a:lnTo>
                  <a:lnTo>
                    <a:pt x="130" y="120"/>
                  </a:lnTo>
                  <a:lnTo>
                    <a:pt x="130" y="115"/>
                  </a:lnTo>
                  <a:lnTo>
                    <a:pt x="134" y="115"/>
                  </a:lnTo>
                  <a:lnTo>
                    <a:pt x="134" y="111"/>
                  </a:lnTo>
                  <a:lnTo>
                    <a:pt x="139" y="106"/>
                  </a:lnTo>
                  <a:lnTo>
                    <a:pt x="139" y="101"/>
                  </a:lnTo>
                  <a:lnTo>
                    <a:pt x="144" y="96"/>
                  </a:lnTo>
                  <a:lnTo>
                    <a:pt x="144" y="91"/>
                  </a:lnTo>
                  <a:lnTo>
                    <a:pt x="139" y="87"/>
                  </a:lnTo>
                  <a:lnTo>
                    <a:pt x="139" y="82"/>
                  </a:lnTo>
                  <a:lnTo>
                    <a:pt x="134" y="82"/>
                  </a:lnTo>
                  <a:lnTo>
                    <a:pt x="134" y="77"/>
                  </a:lnTo>
                  <a:lnTo>
                    <a:pt x="130" y="77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0" y="72"/>
                  </a:lnTo>
                  <a:lnTo>
                    <a:pt x="115" y="72"/>
                  </a:lnTo>
                  <a:lnTo>
                    <a:pt x="110" y="72"/>
                  </a:lnTo>
                  <a:lnTo>
                    <a:pt x="106" y="72"/>
                  </a:lnTo>
                  <a:lnTo>
                    <a:pt x="101" y="72"/>
                  </a:lnTo>
                  <a:lnTo>
                    <a:pt x="101" y="77"/>
                  </a:lnTo>
                  <a:lnTo>
                    <a:pt x="96" y="77"/>
                  </a:lnTo>
                  <a:lnTo>
                    <a:pt x="91" y="77"/>
                  </a:lnTo>
                  <a:lnTo>
                    <a:pt x="91" y="82"/>
                  </a:lnTo>
                  <a:lnTo>
                    <a:pt x="86" y="82"/>
                  </a:lnTo>
                  <a:lnTo>
                    <a:pt x="86" y="87"/>
                  </a:lnTo>
                  <a:lnTo>
                    <a:pt x="82" y="87"/>
                  </a:lnTo>
                  <a:lnTo>
                    <a:pt x="82" y="91"/>
                  </a:lnTo>
                  <a:lnTo>
                    <a:pt x="77" y="91"/>
                  </a:lnTo>
                  <a:lnTo>
                    <a:pt x="77" y="96"/>
                  </a:lnTo>
                  <a:lnTo>
                    <a:pt x="72" y="96"/>
                  </a:lnTo>
                  <a:lnTo>
                    <a:pt x="72" y="101"/>
                  </a:lnTo>
                  <a:lnTo>
                    <a:pt x="67" y="101"/>
                  </a:lnTo>
                  <a:lnTo>
                    <a:pt x="67" y="106"/>
                  </a:lnTo>
                  <a:lnTo>
                    <a:pt x="67" y="111"/>
                  </a:lnTo>
                  <a:lnTo>
                    <a:pt x="62" y="111"/>
                  </a:lnTo>
                  <a:lnTo>
                    <a:pt x="62" y="115"/>
                  </a:lnTo>
                  <a:lnTo>
                    <a:pt x="62" y="120"/>
                  </a:lnTo>
                  <a:lnTo>
                    <a:pt x="62" y="125"/>
                  </a:lnTo>
                  <a:lnTo>
                    <a:pt x="62" y="130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67" y="139"/>
                  </a:lnTo>
                  <a:lnTo>
                    <a:pt x="67" y="144"/>
                  </a:lnTo>
                  <a:lnTo>
                    <a:pt x="67" y="149"/>
                  </a:lnTo>
                  <a:close/>
                  <a:moveTo>
                    <a:pt x="178" y="125"/>
                  </a:moveTo>
                  <a:lnTo>
                    <a:pt x="178" y="130"/>
                  </a:lnTo>
                  <a:lnTo>
                    <a:pt x="173" y="130"/>
                  </a:lnTo>
                  <a:lnTo>
                    <a:pt x="173" y="135"/>
                  </a:lnTo>
                  <a:lnTo>
                    <a:pt x="168" y="139"/>
                  </a:lnTo>
                  <a:lnTo>
                    <a:pt x="168" y="144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58" y="149"/>
                  </a:lnTo>
                  <a:lnTo>
                    <a:pt x="158" y="154"/>
                  </a:lnTo>
                  <a:lnTo>
                    <a:pt x="158" y="159"/>
                  </a:lnTo>
                  <a:lnTo>
                    <a:pt x="154" y="159"/>
                  </a:lnTo>
                  <a:lnTo>
                    <a:pt x="154" y="163"/>
                  </a:lnTo>
                  <a:lnTo>
                    <a:pt x="149" y="168"/>
                  </a:lnTo>
                  <a:lnTo>
                    <a:pt x="149" y="173"/>
                  </a:lnTo>
                  <a:lnTo>
                    <a:pt x="144" y="173"/>
                  </a:lnTo>
                  <a:lnTo>
                    <a:pt x="144" y="178"/>
                  </a:lnTo>
                  <a:lnTo>
                    <a:pt x="139" y="183"/>
                  </a:lnTo>
                  <a:lnTo>
                    <a:pt x="139" y="187"/>
                  </a:lnTo>
                  <a:lnTo>
                    <a:pt x="134" y="187"/>
                  </a:lnTo>
                  <a:lnTo>
                    <a:pt x="134" y="192"/>
                  </a:lnTo>
                  <a:lnTo>
                    <a:pt x="134" y="197"/>
                  </a:lnTo>
                  <a:lnTo>
                    <a:pt x="134" y="202"/>
                  </a:lnTo>
                  <a:lnTo>
                    <a:pt x="134" y="207"/>
                  </a:lnTo>
                  <a:lnTo>
                    <a:pt x="134" y="211"/>
                  </a:lnTo>
                  <a:lnTo>
                    <a:pt x="134" y="216"/>
                  </a:lnTo>
                  <a:lnTo>
                    <a:pt x="134" y="221"/>
                  </a:lnTo>
                  <a:lnTo>
                    <a:pt x="139" y="221"/>
                  </a:lnTo>
                  <a:lnTo>
                    <a:pt x="139" y="226"/>
                  </a:lnTo>
                  <a:lnTo>
                    <a:pt x="144" y="226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4" y="235"/>
                  </a:lnTo>
                  <a:lnTo>
                    <a:pt x="158" y="235"/>
                  </a:lnTo>
                  <a:lnTo>
                    <a:pt x="163" y="235"/>
                  </a:lnTo>
                  <a:lnTo>
                    <a:pt x="168" y="235"/>
                  </a:lnTo>
                  <a:lnTo>
                    <a:pt x="173" y="235"/>
                  </a:lnTo>
                  <a:lnTo>
                    <a:pt x="178" y="235"/>
                  </a:lnTo>
                  <a:lnTo>
                    <a:pt x="182" y="235"/>
                  </a:lnTo>
                  <a:lnTo>
                    <a:pt x="182" y="231"/>
                  </a:lnTo>
                  <a:lnTo>
                    <a:pt x="187" y="231"/>
                  </a:lnTo>
                  <a:lnTo>
                    <a:pt x="192" y="231"/>
                  </a:lnTo>
                  <a:lnTo>
                    <a:pt x="192" y="226"/>
                  </a:lnTo>
                  <a:lnTo>
                    <a:pt x="197" y="226"/>
                  </a:lnTo>
                  <a:lnTo>
                    <a:pt x="197" y="221"/>
                  </a:lnTo>
                  <a:lnTo>
                    <a:pt x="202" y="221"/>
                  </a:lnTo>
                  <a:lnTo>
                    <a:pt x="202" y="216"/>
                  </a:lnTo>
                  <a:lnTo>
                    <a:pt x="206" y="211"/>
                  </a:lnTo>
                  <a:lnTo>
                    <a:pt x="206" y="207"/>
                  </a:lnTo>
                  <a:lnTo>
                    <a:pt x="211" y="207"/>
                  </a:lnTo>
                  <a:lnTo>
                    <a:pt x="211" y="202"/>
                  </a:lnTo>
                  <a:lnTo>
                    <a:pt x="211" y="197"/>
                  </a:lnTo>
                  <a:lnTo>
                    <a:pt x="211" y="192"/>
                  </a:lnTo>
                  <a:lnTo>
                    <a:pt x="211" y="187"/>
                  </a:lnTo>
                  <a:lnTo>
                    <a:pt x="216" y="187"/>
                  </a:lnTo>
                  <a:lnTo>
                    <a:pt x="216" y="183"/>
                  </a:lnTo>
                  <a:lnTo>
                    <a:pt x="216" y="178"/>
                  </a:lnTo>
                  <a:lnTo>
                    <a:pt x="211" y="173"/>
                  </a:lnTo>
                  <a:lnTo>
                    <a:pt x="211" y="168"/>
                  </a:lnTo>
                  <a:lnTo>
                    <a:pt x="211" y="163"/>
                  </a:lnTo>
                  <a:lnTo>
                    <a:pt x="211" y="159"/>
                  </a:lnTo>
                  <a:lnTo>
                    <a:pt x="206" y="159"/>
                  </a:lnTo>
                  <a:lnTo>
                    <a:pt x="206" y="154"/>
                  </a:lnTo>
                  <a:lnTo>
                    <a:pt x="202" y="154"/>
                  </a:lnTo>
                  <a:lnTo>
                    <a:pt x="202" y="149"/>
                  </a:lnTo>
                  <a:lnTo>
                    <a:pt x="197" y="149"/>
                  </a:lnTo>
                  <a:lnTo>
                    <a:pt x="197" y="144"/>
                  </a:lnTo>
                  <a:lnTo>
                    <a:pt x="192" y="139"/>
                  </a:lnTo>
                  <a:lnTo>
                    <a:pt x="192" y="135"/>
                  </a:lnTo>
                  <a:lnTo>
                    <a:pt x="187" y="135"/>
                  </a:lnTo>
                  <a:lnTo>
                    <a:pt x="178" y="1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217"/>
            <p:cNvSpPr>
              <a:spLocks noChangeAspect="1" noEditPoints="1"/>
            </p:cNvSpPr>
            <p:nvPr/>
          </p:nvSpPr>
          <p:spPr bwMode="auto">
            <a:xfrm>
              <a:off x="2368" y="1561"/>
              <a:ext cx="327" cy="379"/>
            </a:xfrm>
            <a:custGeom>
              <a:avLst/>
              <a:gdLst>
                <a:gd name="T0" fmla="*/ 269 w 327"/>
                <a:gd name="T1" fmla="*/ 264 h 379"/>
                <a:gd name="T2" fmla="*/ 197 w 327"/>
                <a:gd name="T3" fmla="*/ 177 h 379"/>
                <a:gd name="T4" fmla="*/ 187 w 327"/>
                <a:gd name="T5" fmla="*/ 187 h 379"/>
                <a:gd name="T6" fmla="*/ 178 w 327"/>
                <a:gd name="T7" fmla="*/ 197 h 379"/>
                <a:gd name="T8" fmla="*/ 173 w 327"/>
                <a:gd name="T9" fmla="*/ 206 h 379"/>
                <a:gd name="T10" fmla="*/ 173 w 327"/>
                <a:gd name="T11" fmla="*/ 221 h 379"/>
                <a:gd name="T12" fmla="*/ 173 w 327"/>
                <a:gd name="T13" fmla="*/ 235 h 379"/>
                <a:gd name="T14" fmla="*/ 111 w 327"/>
                <a:gd name="T15" fmla="*/ 379 h 379"/>
                <a:gd name="T16" fmla="*/ 106 w 327"/>
                <a:gd name="T17" fmla="*/ 278 h 379"/>
                <a:gd name="T18" fmla="*/ 106 w 327"/>
                <a:gd name="T19" fmla="*/ 264 h 379"/>
                <a:gd name="T20" fmla="*/ 106 w 327"/>
                <a:gd name="T21" fmla="*/ 249 h 379"/>
                <a:gd name="T22" fmla="*/ 111 w 327"/>
                <a:gd name="T23" fmla="*/ 235 h 379"/>
                <a:gd name="T24" fmla="*/ 111 w 327"/>
                <a:gd name="T25" fmla="*/ 235 h 379"/>
                <a:gd name="T26" fmla="*/ 96 w 327"/>
                <a:gd name="T27" fmla="*/ 240 h 379"/>
                <a:gd name="T28" fmla="*/ 87 w 327"/>
                <a:gd name="T29" fmla="*/ 244 h 379"/>
                <a:gd name="T30" fmla="*/ 72 w 327"/>
                <a:gd name="T31" fmla="*/ 244 h 379"/>
                <a:gd name="T32" fmla="*/ 63 w 327"/>
                <a:gd name="T33" fmla="*/ 240 h 379"/>
                <a:gd name="T34" fmla="*/ 48 w 327"/>
                <a:gd name="T35" fmla="*/ 235 h 379"/>
                <a:gd name="T36" fmla="*/ 34 w 327"/>
                <a:gd name="T37" fmla="*/ 230 h 379"/>
                <a:gd name="T38" fmla="*/ 29 w 327"/>
                <a:gd name="T39" fmla="*/ 221 h 379"/>
                <a:gd name="T40" fmla="*/ 19 w 327"/>
                <a:gd name="T41" fmla="*/ 216 h 379"/>
                <a:gd name="T42" fmla="*/ 15 w 327"/>
                <a:gd name="T43" fmla="*/ 206 h 379"/>
                <a:gd name="T44" fmla="*/ 5 w 327"/>
                <a:gd name="T45" fmla="*/ 197 h 379"/>
                <a:gd name="T46" fmla="*/ 5 w 327"/>
                <a:gd name="T47" fmla="*/ 182 h 379"/>
                <a:gd name="T48" fmla="*/ 0 w 327"/>
                <a:gd name="T49" fmla="*/ 173 h 379"/>
                <a:gd name="T50" fmla="*/ 0 w 327"/>
                <a:gd name="T51" fmla="*/ 158 h 379"/>
                <a:gd name="T52" fmla="*/ 0 w 327"/>
                <a:gd name="T53" fmla="*/ 144 h 379"/>
                <a:gd name="T54" fmla="*/ 5 w 327"/>
                <a:gd name="T55" fmla="*/ 134 h 379"/>
                <a:gd name="T56" fmla="*/ 15 w 327"/>
                <a:gd name="T57" fmla="*/ 125 h 379"/>
                <a:gd name="T58" fmla="*/ 19 w 327"/>
                <a:gd name="T59" fmla="*/ 115 h 379"/>
                <a:gd name="T60" fmla="*/ 29 w 327"/>
                <a:gd name="T61" fmla="*/ 110 h 379"/>
                <a:gd name="T62" fmla="*/ 34 w 327"/>
                <a:gd name="T63" fmla="*/ 101 h 379"/>
                <a:gd name="T64" fmla="*/ 43 w 327"/>
                <a:gd name="T65" fmla="*/ 96 h 379"/>
                <a:gd name="T66" fmla="*/ 53 w 327"/>
                <a:gd name="T67" fmla="*/ 86 h 379"/>
                <a:gd name="T68" fmla="*/ 139 w 327"/>
                <a:gd name="T69" fmla="*/ 81 h 379"/>
                <a:gd name="T70" fmla="*/ 96 w 327"/>
                <a:gd name="T71" fmla="*/ 115 h 379"/>
                <a:gd name="T72" fmla="*/ 87 w 327"/>
                <a:gd name="T73" fmla="*/ 120 h 379"/>
                <a:gd name="T74" fmla="*/ 77 w 327"/>
                <a:gd name="T75" fmla="*/ 129 h 379"/>
                <a:gd name="T76" fmla="*/ 72 w 327"/>
                <a:gd name="T77" fmla="*/ 139 h 379"/>
                <a:gd name="T78" fmla="*/ 72 w 327"/>
                <a:gd name="T79" fmla="*/ 153 h 379"/>
                <a:gd name="T80" fmla="*/ 77 w 327"/>
                <a:gd name="T81" fmla="*/ 163 h 379"/>
                <a:gd name="T82" fmla="*/ 82 w 327"/>
                <a:gd name="T83" fmla="*/ 173 h 379"/>
                <a:gd name="T84" fmla="*/ 91 w 327"/>
                <a:gd name="T85" fmla="*/ 182 h 379"/>
                <a:gd name="T86" fmla="*/ 106 w 327"/>
                <a:gd name="T87" fmla="*/ 182 h 379"/>
                <a:gd name="T88" fmla="*/ 115 w 327"/>
                <a:gd name="T89" fmla="*/ 177 h 379"/>
                <a:gd name="T90" fmla="*/ 130 w 327"/>
                <a:gd name="T91" fmla="*/ 173 h 379"/>
                <a:gd name="T92" fmla="*/ 139 w 327"/>
                <a:gd name="T93" fmla="*/ 168 h 379"/>
                <a:gd name="T94" fmla="*/ 139 w 327"/>
                <a:gd name="T95" fmla="*/ 8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" h="379">
                  <a:moveTo>
                    <a:pt x="168" y="0"/>
                  </a:moveTo>
                  <a:lnTo>
                    <a:pt x="327" y="221"/>
                  </a:lnTo>
                  <a:lnTo>
                    <a:pt x="269" y="264"/>
                  </a:lnTo>
                  <a:lnTo>
                    <a:pt x="207" y="173"/>
                  </a:lnTo>
                  <a:lnTo>
                    <a:pt x="202" y="177"/>
                  </a:lnTo>
                  <a:lnTo>
                    <a:pt x="197" y="177"/>
                  </a:lnTo>
                  <a:lnTo>
                    <a:pt x="192" y="182"/>
                  </a:lnTo>
                  <a:lnTo>
                    <a:pt x="187" y="182"/>
                  </a:lnTo>
                  <a:lnTo>
                    <a:pt x="187" y="187"/>
                  </a:lnTo>
                  <a:lnTo>
                    <a:pt x="183" y="187"/>
                  </a:lnTo>
                  <a:lnTo>
                    <a:pt x="183" y="192"/>
                  </a:lnTo>
                  <a:lnTo>
                    <a:pt x="178" y="197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6"/>
                  </a:lnTo>
                  <a:lnTo>
                    <a:pt x="173" y="211"/>
                  </a:lnTo>
                  <a:lnTo>
                    <a:pt x="173" y="216"/>
                  </a:lnTo>
                  <a:lnTo>
                    <a:pt x="173" y="221"/>
                  </a:lnTo>
                  <a:lnTo>
                    <a:pt x="173" y="225"/>
                  </a:lnTo>
                  <a:lnTo>
                    <a:pt x="173" y="230"/>
                  </a:lnTo>
                  <a:lnTo>
                    <a:pt x="173" y="235"/>
                  </a:lnTo>
                  <a:lnTo>
                    <a:pt x="173" y="240"/>
                  </a:lnTo>
                  <a:lnTo>
                    <a:pt x="178" y="331"/>
                  </a:lnTo>
                  <a:lnTo>
                    <a:pt x="111" y="379"/>
                  </a:lnTo>
                  <a:lnTo>
                    <a:pt x="106" y="288"/>
                  </a:lnTo>
                  <a:lnTo>
                    <a:pt x="106" y="283"/>
                  </a:lnTo>
                  <a:lnTo>
                    <a:pt x="106" y="278"/>
                  </a:lnTo>
                  <a:lnTo>
                    <a:pt x="106" y="273"/>
                  </a:lnTo>
                  <a:lnTo>
                    <a:pt x="106" y="268"/>
                  </a:lnTo>
                  <a:lnTo>
                    <a:pt x="106" y="264"/>
                  </a:lnTo>
                  <a:lnTo>
                    <a:pt x="106" y="259"/>
                  </a:lnTo>
                  <a:lnTo>
                    <a:pt x="106" y="254"/>
                  </a:lnTo>
                  <a:lnTo>
                    <a:pt x="106" y="249"/>
                  </a:lnTo>
                  <a:lnTo>
                    <a:pt x="111" y="244"/>
                  </a:lnTo>
                  <a:lnTo>
                    <a:pt x="111" y="240"/>
                  </a:lnTo>
                  <a:lnTo>
                    <a:pt x="111" y="235"/>
                  </a:lnTo>
                  <a:lnTo>
                    <a:pt x="115" y="235"/>
                  </a:lnTo>
                  <a:lnTo>
                    <a:pt x="115" y="230"/>
                  </a:lnTo>
                  <a:lnTo>
                    <a:pt x="111" y="235"/>
                  </a:lnTo>
                  <a:lnTo>
                    <a:pt x="106" y="235"/>
                  </a:lnTo>
                  <a:lnTo>
                    <a:pt x="101" y="240"/>
                  </a:lnTo>
                  <a:lnTo>
                    <a:pt x="96" y="240"/>
                  </a:lnTo>
                  <a:lnTo>
                    <a:pt x="91" y="240"/>
                  </a:lnTo>
                  <a:lnTo>
                    <a:pt x="87" y="240"/>
                  </a:lnTo>
                  <a:lnTo>
                    <a:pt x="87" y="244"/>
                  </a:lnTo>
                  <a:lnTo>
                    <a:pt x="82" y="244"/>
                  </a:lnTo>
                  <a:lnTo>
                    <a:pt x="77" y="244"/>
                  </a:lnTo>
                  <a:lnTo>
                    <a:pt x="72" y="244"/>
                  </a:lnTo>
                  <a:lnTo>
                    <a:pt x="67" y="244"/>
                  </a:lnTo>
                  <a:lnTo>
                    <a:pt x="67" y="240"/>
                  </a:lnTo>
                  <a:lnTo>
                    <a:pt x="63" y="240"/>
                  </a:lnTo>
                  <a:lnTo>
                    <a:pt x="58" y="240"/>
                  </a:lnTo>
                  <a:lnTo>
                    <a:pt x="53" y="240"/>
                  </a:lnTo>
                  <a:lnTo>
                    <a:pt x="48" y="235"/>
                  </a:lnTo>
                  <a:lnTo>
                    <a:pt x="43" y="235"/>
                  </a:lnTo>
                  <a:lnTo>
                    <a:pt x="39" y="230"/>
                  </a:lnTo>
                  <a:lnTo>
                    <a:pt x="34" y="230"/>
                  </a:lnTo>
                  <a:lnTo>
                    <a:pt x="34" y="225"/>
                  </a:lnTo>
                  <a:lnTo>
                    <a:pt x="29" y="225"/>
                  </a:lnTo>
                  <a:lnTo>
                    <a:pt x="29" y="221"/>
                  </a:lnTo>
                  <a:lnTo>
                    <a:pt x="24" y="221"/>
                  </a:lnTo>
                  <a:lnTo>
                    <a:pt x="24" y="216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5" y="211"/>
                  </a:lnTo>
                  <a:lnTo>
                    <a:pt x="15" y="206"/>
                  </a:lnTo>
                  <a:lnTo>
                    <a:pt x="10" y="201"/>
                  </a:lnTo>
                  <a:lnTo>
                    <a:pt x="10" y="197"/>
                  </a:lnTo>
                  <a:lnTo>
                    <a:pt x="5" y="197"/>
                  </a:lnTo>
                  <a:lnTo>
                    <a:pt x="5" y="192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5" y="144"/>
                  </a:lnTo>
                  <a:lnTo>
                    <a:pt x="5" y="139"/>
                  </a:lnTo>
                  <a:lnTo>
                    <a:pt x="5" y="134"/>
                  </a:lnTo>
                  <a:lnTo>
                    <a:pt x="10" y="129"/>
                  </a:lnTo>
                  <a:lnTo>
                    <a:pt x="10" y="125"/>
                  </a:lnTo>
                  <a:lnTo>
                    <a:pt x="15" y="125"/>
                  </a:lnTo>
                  <a:lnTo>
                    <a:pt x="15" y="120"/>
                  </a:lnTo>
                  <a:lnTo>
                    <a:pt x="19" y="120"/>
                  </a:lnTo>
                  <a:lnTo>
                    <a:pt x="19" y="115"/>
                  </a:lnTo>
                  <a:lnTo>
                    <a:pt x="24" y="115"/>
                  </a:lnTo>
                  <a:lnTo>
                    <a:pt x="24" y="110"/>
                  </a:lnTo>
                  <a:lnTo>
                    <a:pt x="29" y="110"/>
                  </a:lnTo>
                  <a:lnTo>
                    <a:pt x="29" y="105"/>
                  </a:lnTo>
                  <a:lnTo>
                    <a:pt x="34" y="105"/>
                  </a:lnTo>
                  <a:lnTo>
                    <a:pt x="34" y="101"/>
                  </a:lnTo>
                  <a:lnTo>
                    <a:pt x="39" y="101"/>
                  </a:lnTo>
                  <a:lnTo>
                    <a:pt x="39" y="96"/>
                  </a:lnTo>
                  <a:lnTo>
                    <a:pt x="43" y="96"/>
                  </a:lnTo>
                  <a:lnTo>
                    <a:pt x="48" y="91"/>
                  </a:lnTo>
                  <a:lnTo>
                    <a:pt x="53" y="91"/>
                  </a:lnTo>
                  <a:lnTo>
                    <a:pt x="53" y="86"/>
                  </a:lnTo>
                  <a:lnTo>
                    <a:pt x="58" y="86"/>
                  </a:lnTo>
                  <a:lnTo>
                    <a:pt x="168" y="0"/>
                  </a:lnTo>
                  <a:close/>
                  <a:moveTo>
                    <a:pt x="139" y="81"/>
                  </a:moveTo>
                  <a:lnTo>
                    <a:pt x="101" y="110"/>
                  </a:lnTo>
                  <a:lnTo>
                    <a:pt x="96" y="110"/>
                  </a:lnTo>
                  <a:lnTo>
                    <a:pt x="96" y="115"/>
                  </a:lnTo>
                  <a:lnTo>
                    <a:pt x="91" y="115"/>
                  </a:lnTo>
                  <a:lnTo>
                    <a:pt x="91" y="120"/>
                  </a:lnTo>
                  <a:lnTo>
                    <a:pt x="87" y="120"/>
                  </a:lnTo>
                  <a:lnTo>
                    <a:pt x="82" y="125"/>
                  </a:lnTo>
                  <a:lnTo>
                    <a:pt x="82" y="129"/>
                  </a:lnTo>
                  <a:lnTo>
                    <a:pt x="77" y="129"/>
                  </a:lnTo>
                  <a:lnTo>
                    <a:pt x="77" y="134"/>
                  </a:lnTo>
                  <a:lnTo>
                    <a:pt x="72" y="134"/>
                  </a:lnTo>
                  <a:lnTo>
                    <a:pt x="72" y="139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2" y="153"/>
                  </a:lnTo>
                  <a:lnTo>
                    <a:pt x="72" y="158"/>
                  </a:lnTo>
                  <a:lnTo>
                    <a:pt x="72" y="163"/>
                  </a:lnTo>
                  <a:lnTo>
                    <a:pt x="77" y="163"/>
                  </a:lnTo>
                  <a:lnTo>
                    <a:pt x="77" y="168"/>
                  </a:lnTo>
                  <a:lnTo>
                    <a:pt x="77" y="173"/>
                  </a:lnTo>
                  <a:lnTo>
                    <a:pt x="82" y="173"/>
                  </a:lnTo>
                  <a:lnTo>
                    <a:pt x="82" y="177"/>
                  </a:lnTo>
                  <a:lnTo>
                    <a:pt x="87" y="177"/>
                  </a:lnTo>
                  <a:lnTo>
                    <a:pt x="91" y="182"/>
                  </a:lnTo>
                  <a:lnTo>
                    <a:pt x="96" y="182"/>
                  </a:lnTo>
                  <a:lnTo>
                    <a:pt x="101" y="182"/>
                  </a:lnTo>
                  <a:lnTo>
                    <a:pt x="106" y="182"/>
                  </a:lnTo>
                  <a:lnTo>
                    <a:pt x="111" y="182"/>
                  </a:lnTo>
                  <a:lnTo>
                    <a:pt x="115" y="182"/>
                  </a:lnTo>
                  <a:lnTo>
                    <a:pt x="115" y="177"/>
                  </a:lnTo>
                  <a:lnTo>
                    <a:pt x="120" y="177"/>
                  </a:lnTo>
                  <a:lnTo>
                    <a:pt x="125" y="177"/>
                  </a:lnTo>
                  <a:lnTo>
                    <a:pt x="130" y="173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9" y="168"/>
                  </a:lnTo>
                  <a:lnTo>
                    <a:pt x="144" y="163"/>
                  </a:lnTo>
                  <a:lnTo>
                    <a:pt x="183" y="139"/>
                  </a:lnTo>
                  <a:lnTo>
                    <a:pt x="139" y="8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218"/>
            <p:cNvSpPr>
              <a:spLocks noChangeAspect="1"/>
            </p:cNvSpPr>
            <p:nvPr/>
          </p:nvSpPr>
          <p:spPr bwMode="auto">
            <a:xfrm>
              <a:off x="2795" y="1307"/>
              <a:ext cx="432" cy="374"/>
            </a:xfrm>
            <a:custGeom>
              <a:avLst/>
              <a:gdLst>
                <a:gd name="T0" fmla="*/ 0 w 432"/>
                <a:gd name="T1" fmla="*/ 124 h 374"/>
                <a:gd name="T2" fmla="*/ 63 w 432"/>
                <a:gd name="T3" fmla="*/ 100 h 374"/>
                <a:gd name="T4" fmla="*/ 135 w 432"/>
                <a:gd name="T5" fmla="*/ 297 h 374"/>
                <a:gd name="T6" fmla="*/ 212 w 432"/>
                <a:gd name="T7" fmla="*/ 273 h 374"/>
                <a:gd name="T8" fmla="*/ 140 w 432"/>
                <a:gd name="T9" fmla="*/ 72 h 374"/>
                <a:gd name="T10" fmla="*/ 202 w 432"/>
                <a:gd name="T11" fmla="*/ 48 h 374"/>
                <a:gd name="T12" fmla="*/ 274 w 432"/>
                <a:gd name="T13" fmla="*/ 249 h 374"/>
                <a:gd name="T14" fmla="*/ 351 w 432"/>
                <a:gd name="T15" fmla="*/ 220 h 374"/>
                <a:gd name="T16" fmla="*/ 279 w 432"/>
                <a:gd name="T17" fmla="*/ 19 h 374"/>
                <a:gd name="T18" fmla="*/ 341 w 432"/>
                <a:gd name="T19" fmla="*/ 0 h 374"/>
                <a:gd name="T20" fmla="*/ 432 w 432"/>
                <a:gd name="T21" fmla="*/ 254 h 374"/>
                <a:gd name="T22" fmla="*/ 92 w 432"/>
                <a:gd name="T23" fmla="*/ 374 h 374"/>
                <a:gd name="T24" fmla="*/ 0 w 432"/>
                <a:gd name="T25" fmla="*/ 12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374">
                  <a:moveTo>
                    <a:pt x="0" y="124"/>
                  </a:moveTo>
                  <a:lnTo>
                    <a:pt x="63" y="100"/>
                  </a:lnTo>
                  <a:lnTo>
                    <a:pt x="135" y="297"/>
                  </a:lnTo>
                  <a:lnTo>
                    <a:pt x="212" y="273"/>
                  </a:lnTo>
                  <a:lnTo>
                    <a:pt x="140" y="72"/>
                  </a:lnTo>
                  <a:lnTo>
                    <a:pt x="202" y="48"/>
                  </a:lnTo>
                  <a:lnTo>
                    <a:pt x="274" y="249"/>
                  </a:lnTo>
                  <a:lnTo>
                    <a:pt x="351" y="220"/>
                  </a:lnTo>
                  <a:lnTo>
                    <a:pt x="279" y="19"/>
                  </a:lnTo>
                  <a:lnTo>
                    <a:pt x="341" y="0"/>
                  </a:lnTo>
                  <a:lnTo>
                    <a:pt x="432" y="254"/>
                  </a:lnTo>
                  <a:lnTo>
                    <a:pt x="92" y="37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19"/>
            <p:cNvSpPr>
              <a:spLocks noChangeAspect="1"/>
            </p:cNvSpPr>
            <p:nvPr/>
          </p:nvSpPr>
          <p:spPr bwMode="auto">
            <a:xfrm>
              <a:off x="3242" y="1220"/>
              <a:ext cx="274" cy="312"/>
            </a:xfrm>
            <a:custGeom>
              <a:avLst/>
              <a:gdLst>
                <a:gd name="T0" fmla="*/ 67 w 274"/>
                <a:gd name="T1" fmla="*/ 34 h 312"/>
                <a:gd name="T2" fmla="*/ 96 w 274"/>
                <a:gd name="T3" fmla="*/ 139 h 312"/>
                <a:gd name="T4" fmla="*/ 101 w 274"/>
                <a:gd name="T5" fmla="*/ 135 h 312"/>
                <a:gd name="T6" fmla="*/ 106 w 274"/>
                <a:gd name="T7" fmla="*/ 130 h 312"/>
                <a:gd name="T8" fmla="*/ 110 w 274"/>
                <a:gd name="T9" fmla="*/ 125 h 312"/>
                <a:gd name="T10" fmla="*/ 115 w 274"/>
                <a:gd name="T11" fmla="*/ 120 h 312"/>
                <a:gd name="T12" fmla="*/ 115 w 274"/>
                <a:gd name="T13" fmla="*/ 111 h 312"/>
                <a:gd name="T14" fmla="*/ 120 w 274"/>
                <a:gd name="T15" fmla="*/ 106 h 312"/>
                <a:gd name="T16" fmla="*/ 120 w 274"/>
                <a:gd name="T17" fmla="*/ 96 h 312"/>
                <a:gd name="T18" fmla="*/ 120 w 274"/>
                <a:gd name="T19" fmla="*/ 87 h 312"/>
                <a:gd name="T20" fmla="*/ 125 w 274"/>
                <a:gd name="T21" fmla="*/ 82 h 312"/>
                <a:gd name="T22" fmla="*/ 125 w 274"/>
                <a:gd name="T23" fmla="*/ 72 h 312"/>
                <a:gd name="T24" fmla="*/ 125 w 274"/>
                <a:gd name="T25" fmla="*/ 63 h 312"/>
                <a:gd name="T26" fmla="*/ 130 w 274"/>
                <a:gd name="T27" fmla="*/ 53 h 312"/>
                <a:gd name="T28" fmla="*/ 130 w 274"/>
                <a:gd name="T29" fmla="*/ 44 h 312"/>
                <a:gd name="T30" fmla="*/ 134 w 274"/>
                <a:gd name="T31" fmla="*/ 34 h 312"/>
                <a:gd name="T32" fmla="*/ 144 w 274"/>
                <a:gd name="T33" fmla="*/ 24 h 312"/>
                <a:gd name="T34" fmla="*/ 154 w 274"/>
                <a:gd name="T35" fmla="*/ 20 h 312"/>
                <a:gd name="T36" fmla="*/ 158 w 274"/>
                <a:gd name="T37" fmla="*/ 15 h 312"/>
                <a:gd name="T38" fmla="*/ 163 w 274"/>
                <a:gd name="T39" fmla="*/ 10 h 312"/>
                <a:gd name="T40" fmla="*/ 173 w 274"/>
                <a:gd name="T41" fmla="*/ 10 h 312"/>
                <a:gd name="T42" fmla="*/ 182 w 274"/>
                <a:gd name="T43" fmla="*/ 5 h 312"/>
                <a:gd name="T44" fmla="*/ 192 w 274"/>
                <a:gd name="T45" fmla="*/ 5 h 312"/>
                <a:gd name="T46" fmla="*/ 202 w 274"/>
                <a:gd name="T47" fmla="*/ 5 h 312"/>
                <a:gd name="T48" fmla="*/ 206 w 274"/>
                <a:gd name="T49" fmla="*/ 0 h 312"/>
                <a:gd name="T50" fmla="*/ 211 w 274"/>
                <a:gd name="T51" fmla="*/ 48 h 312"/>
                <a:gd name="T52" fmla="*/ 202 w 274"/>
                <a:gd name="T53" fmla="*/ 53 h 312"/>
                <a:gd name="T54" fmla="*/ 192 w 274"/>
                <a:gd name="T55" fmla="*/ 58 h 312"/>
                <a:gd name="T56" fmla="*/ 187 w 274"/>
                <a:gd name="T57" fmla="*/ 63 h 312"/>
                <a:gd name="T58" fmla="*/ 182 w 274"/>
                <a:gd name="T59" fmla="*/ 67 h 312"/>
                <a:gd name="T60" fmla="*/ 178 w 274"/>
                <a:gd name="T61" fmla="*/ 72 h 312"/>
                <a:gd name="T62" fmla="*/ 178 w 274"/>
                <a:gd name="T63" fmla="*/ 82 h 312"/>
                <a:gd name="T64" fmla="*/ 178 w 274"/>
                <a:gd name="T65" fmla="*/ 91 h 312"/>
                <a:gd name="T66" fmla="*/ 173 w 274"/>
                <a:gd name="T67" fmla="*/ 96 h 312"/>
                <a:gd name="T68" fmla="*/ 173 w 274"/>
                <a:gd name="T69" fmla="*/ 106 h 312"/>
                <a:gd name="T70" fmla="*/ 173 w 274"/>
                <a:gd name="T71" fmla="*/ 115 h 312"/>
                <a:gd name="T72" fmla="*/ 168 w 274"/>
                <a:gd name="T73" fmla="*/ 125 h 312"/>
                <a:gd name="T74" fmla="*/ 163 w 274"/>
                <a:gd name="T75" fmla="*/ 130 h 312"/>
                <a:gd name="T76" fmla="*/ 163 w 274"/>
                <a:gd name="T77" fmla="*/ 139 h 312"/>
                <a:gd name="T78" fmla="*/ 158 w 274"/>
                <a:gd name="T79" fmla="*/ 144 h 312"/>
                <a:gd name="T80" fmla="*/ 154 w 274"/>
                <a:gd name="T81" fmla="*/ 149 h 312"/>
                <a:gd name="T82" fmla="*/ 154 w 274"/>
                <a:gd name="T83" fmla="*/ 149 h 312"/>
                <a:gd name="T84" fmla="*/ 158 w 274"/>
                <a:gd name="T85" fmla="*/ 154 h 312"/>
                <a:gd name="T86" fmla="*/ 168 w 274"/>
                <a:gd name="T87" fmla="*/ 154 h 312"/>
                <a:gd name="T88" fmla="*/ 173 w 274"/>
                <a:gd name="T89" fmla="*/ 159 h 312"/>
                <a:gd name="T90" fmla="*/ 182 w 274"/>
                <a:gd name="T91" fmla="*/ 163 h 312"/>
                <a:gd name="T92" fmla="*/ 192 w 274"/>
                <a:gd name="T93" fmla="*/ 168 h 312"/>
                <a:gd name="T94" fmla="*/ 202 w 274"/>
                <a:gd name="T95" fmla="*/ 178 h 312"/>
                <a:gd name="T96" fmla="*/ 206 w 274"/>
                <a:gd name="T97" fmla="*/ 187 h 312"/>
                <a:gd name="T98" fmla="*/ 211 w 274"/>
                <a:gd name="T99" fmla="*/ 192 h 312"/>
                <a:gd name="T100" fmla="*/ 216 w 274"/>
                <a:gd name="T101" fmla="*/ 197 h 312"/>
                <a:gd name="T102" fmla="*/ 221 w 274"/>
                <a:gd name="T103" fmla="*/ 202 h 312"/>
                <a:gd name="T104" fmla="*/ 202 w 274"/>
                <a:gd name="T105" fmla="*/ 279 h 312"/>
                <a:gd name="T106" fmla="*/ 144 w 274"/>
                <a:gd name="T107" fmla="*/ 207 h 312"/>
                <a:gd name="T108" fmla="*/ 139 w 274"/>
                <a:gd name="T109" fmla="*/ 202 h 312"/>
                <a:gd name="T110" fmla="*/ 134 w 274"/>
                <a:gd name="T111" fmla="*/ 197 h 312"/>
                <a:gd name="T112" fmla="*/ 130 w 274"/>
                <a:gd name="T113" fmla="*/ 192 h 312"/>
                <a:gd name="T114" fmla="*/ 125 w 274"/>
                <a:gd name="T115" fmla="*/ 187 h 312"/>
                <a:gd name="T116" fmla="*/ 115 w 274"/>
                <a:gd name="T117" fmla="*/ 183 h 312"/>
                <a:gd name="T118" fmla="*/ 106 w 274"/>
                <a:gd name="T119" fmla="*/ 183 h 312"/>
                <a:gd name="T120" fmla="*/ 125 w 274"/>
                <a:gd name="T121" fmla="*/ 298 h 312"/>
                <a:gd name="T122" fmla="*/ 0 w 274"/>
                <a:gd name="T123" fmla="*/ 4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312">
                  <a:moveTo>
                    <a:pt x="0" y="48"/>
                  </a:moveTo>
                  <a:lnTo>
                    <a:pt x="67" y="34"/>
                  </a:lnTo>
                  <a:lnTo>
                    <a:pt x="91" y="139"/>
                  </a:lnTo>
                  <a:lnTo>
                    <a:pt x="96" y="139"/>
                  </a:lnTo>
                  <a:lnTo>
                    <a:pt x="101" y="139"/>
                  </a:lnTo>
                  <a:lnTo>
                    <a:pt x="101" y="135"/>
                  </a:lnTo>
                  <a:lnTo>
                    <a:pt x="106" y="135"/>
                  </a:lnTo>
                  <a:lnTo>
                    <a:pt x="106" y="130"/>
                  </a:lnTo>
                  <a:lnTo>
                    <a:pt x="110" y="130"/>
                  </a:lnTo>
                  <a:lnTo>
                    <a:pt x="110" y="125"/>
                  </a:lnTo>
                  <a:lnTo>
                    <a:pt x="115" y="125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1"/>
                  </a:lnTo>
                  <a:lnTo>
                    <a:pt x="120" y="111"/>
                  </a:lnTo>
                  <a:lnTo>
                    <a:pt x="120" y="106"/>
                  </a:lnTo>
                  <a:lnTo>
                    <a:pt x="120" y="101"/>
                  </a:lnTo>
                  <a:lnTo>
                    <a:pt x="120" y="96"/>
                  </a:lnTo>
                  <a:lnTo>
                    <a:pt x="120" y="91"/>
                  </a:lnTo>
                  <a:lnTo>
                    <a:pt x="120" y="87"/>
                  </a:lnTo>
                  <a:lnTo>
                    <a:pt x="120" y="82"/>
                  </a:lnTo>
                  <a:lnTo>
                    <a:pt x="125" y="82"/>
                  </a:lnTo>
                  <a:lnTo>
                    <a:pt x="125" y="77"/>
                  </a:lnTo>
                  <a:lnTo>
                    <a:pt x="125" y="72"/>
                  </a:lnTo>
                  <a:lnTo>
                    <a:pt x="125" y="67"/>
                  </a:lnTo>
                  <a:lnTo>
                    <a:pt x="125" y="63"/>
                  </a:lnTo>
                  <a:lnTo>
                    <a:pt x="125" y="58"/>
                  </a:lnTo>
                  <a:lnTo>
                    <a:pt x="130" y="53"/>
                  </a:lnTo>
                  <a:lnTo>
                    <a:pt x="130" y="48"/>
                  </a:lnTo>
                  <a:lnTo>
                    <a:pt x="130" y="44"/>
                  </a:lnTo>
                  <a:lnTo>
                    <a:pt x="134" y="39"/>
                  </a:lnTo>
                  <a:lnTo>
                    <a:pt x="134" y="34"/>
                  </a:lnTo>
                  <a:lnTo>
                    <a:pt x="139" y="29"/>
                  </a:lnTo>
                  <a:lnTo>
                    <a:pt x="144" y="24"/>
                  </a:lnTo>
                  <a:lnTo>
                    <a:pt x="149" y="20"/>
                  </a:lnTo>
                  <a:lnTo>
                    <a:pt x="154" y="20"/>
                  </a:lnTo>
                  <a:lnTo>
                    <a:pt x="154" y="15"/>
                  </a:lnTo>
                  <a:lnTo>
                    <a:pt x="158" y="15"/>
                  </a:lnTo>
                  <a:lnTo>
                    <a:pt x="163" y="15"/>
                  </a:lnTo>
                  <a:lnTo>
                    <a:pt x="163" y="10"/>
                  </a:lnTo>
                  <a:lnTo>
                    <a:pt x="168" y="10"/>
                  </a:lnTo>
                  <a:lnTo>
                    <a:pt x="173" y="10"/>
                  </a:lnTo>
                  <a:lnTo>
                    <a:pt x="178" y="10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6" y="5"/>
                  </a:lnTo>
                  <a:lnTo>
                    <a:pt x="206" y="0"/>
                  </a:lnTo>
                  <a:lnTo>
                    <a:pt x="216" y="48"/>
                  </a:lnTo>
                  <a:lnTo>
                    <a:pt x="211" y="48"/>
                  </a:lnTo>
                  <a:lnTo>
                    <a:pt x="206" y="53"/>
                  </a:lnTo>
                  <a:lnTo>
                    <a:pt x="202" y="53"/>
                  </a:lnTo>
                  <a:lnTo>
                    <a:pt x="197" y="53"/>
                  </a:lnTo>
                  <a:lnTo>
                    <a:pt x="192" y="58"/>
                  </a:lnTo>
                  <a:lnTo>
                    <a:pt x="187" y="58"/>
                  </a:lnTo>
                  <a:lnTo>
                    <a:pt x="187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78" y="67"/>
                  </a:lnTo>
                  <a:lnTo>
                    <a:pt x="178" y="72"/>
                  </a:lnTo>
                  <a:lnTo>
                    <a:pt x="178" y="77"/>
                  </a:lnTo>
                  <a:lnTo>
                    <a:pt x="178" y="82"/>
                  </a:lnTo>
                  <a:lnTo>
                    <a:pt x="178" y="87"/>
                  </a:lnTo>
                  <a:lnTo>
                    <a:pt x="178" y="91"/>
                  </a:lnTo>
                  <a:lnTo>
                    <a:pt x="173" y="91"/>
                  </a:lnTo>
                  <a:lnTo>
                    <a:pt x="173" y="96"/>
                  </a:lnTo>
                  <a:lnTo>
                    <a:pt x="173" y="101"/>
                  </a:lnTo>
                  <a:lnTo>
                    <a:pt x="173" y="106"/>
                  </a:lnTo>
                  <a:lnTo>
                    <a:pt x="173" y="111"/>
                  </a:lnTo>
                  <a:lnTo>
                    <a:pt x="173" y="115"/>
                  </a:lnTo>
                  <a:lnTo>
                    <a:pt x="168" y="120"/>
                  </a:lnTo>
                  <a:lnTo>
                    <a:pt x="168" y="125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3" y="135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44"/>
                  </a:lnTo>
                  <a:lnTo>
                    <a:pt x="154" y="144"/>
                  </a:lnTo>
                  <a:lnTo>
                    <a:pt x="154" y="149"/>
                  </a:lnTo>
                  <a:lnTo>
                    <a:pt x="149" y="149"/>
                  </a:lnTo>
                  <a:lnTo>
                    <a:pt x="154" y="149"/>
                  </a:lnTo>
                  <a:lnTo>
                    <a:pt x="158" y="149"/>
                  </a:lnTo>
                  <a:lnTo>
                    <a:pt x="158" y="154"/>
                  </a:lnTo>
                  <a:lnTo>
                    <a:pt x="163" y="154"/>
                  </a:lnTo>
                  <a:lnTo>
                    <a:pt x="168" y="154"/>
                  </a:lnTo>
                  <a:lnTo>
                    <a:pt x="173" y="154"/>
                  </a:lnTo>
                  <a:lnTo>
                    <a:pt x="173" y="159"/>
                  </a:lnTo>
                  <a:lnTo>
                    <a:pt x="178" y="159"/>
                  </a:lnTo>
                  <a:lnTo>
                    <a:pt x="182" y="163"/>
                  </a:lnTo>
                  <a:lnTo>
                    <a:pt x="187" y="163"/>
                  </a:lnTo>
                  <a:lnTo>
                    <a:pt x="192" y="168"/>
                  </a:lnTo>
                  <a:lnTo>
                    <a:pt x="197" y="173"/>
                  </a:lnTo>
                  <a:lnTo>
                    <a:pt x="202" y="178"/>
                  </a:lnTo>
                  <a:lnTo>
                    <a:pt x="206" y="183"/>
                  </a:lnTo>
                  <a:lnTo>
                    <a:pt x="206" y="187"/>
                  </a:lnTo>
                  <a:lnTo>
                    <a:pt x="211" y="187"/>
                  </a:lnTo>
                  <a:lnTo>
                    <a:pt x="211" y="192"/>
                  </a:lnTo>
                  <a:lnTo>
                    <a:pt x="216" y="192"/>
                  </a:lnTo>
                  <a:lnTo>
                    <a:pt x="216" y="197"/>
                  </a:lnTo>
                  <a:lnTo>
                    <a:pt x="221" y="197"/>
                  </a:lnTo>
                  <a:lnTo>
                    <a:pt x="221" y="202"/>
                  </a:lnTo>
                  <a:lnTo>
                    <a:pt x="274" y="264"/>
                  </a:lnTo>
                  <a:lnTo>
                    <a:pt x="202" y="279"/>
                  </a:lnTo>
                  <a:lnTo>
                    <a:pt x="149" y="211"/>
                  </a:lnTo>
                  <a:lnTo>
                    <a:pt x="144" y="207"/>
                  </a:lnTo>
                  <a:lnTo>
                    <a:pt x="144" y="202"/>
                  </a:lnTo>
                  <a:lnTo>
                    <a:pt x="139" y="202"/>
                  </a:lnTo>
                  <a:lnTo>
                    <a:pt x="139" y="197"/>
                  </a:lnTo>
                  <a:lnTo>
                    <a:pt x="134" y="197"/>
                  </a:lnTo>
                  <a:lnTo>
                    <a:pt x="134" y="192"/>
                  </a:lnTo>
                  <a:lnTo>
                    <a:pt x="130" y="192"/>
                  </a:lnTo>
                  <a:lnTo>
                    <a:pt x="130" y="187"/>
                  </a:lnTo>
                  <a:lnTo>
                    <a:pt x="125" y="187"/>
                  </a:lnTo>
                  <a:lnTo>
                    <a:pt x="120" y="183"/>
                  </a:lnTo>
                  <a:lnTo>
                    <a:pt x="115" y="183"/>
                  </a:lnTo>
                  <a:lnTo>
                    <a:pt x="110" y="183"/>
                  </a:lnTo>
                  <a:lnTo>
                    <a:pt x="106" y="183"/>
                  </a:lnTo>
                  <a:lnTo>
                    <a:pt x="101" y="183"/>
                  </a:lnTo>
                  <a:lnTo>
                    <a:pt x="125" y="298"/>
                  </a:lnTo>
                  <a:lnTo>
                    <a:pt x="53" y="31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20"/>
            <p:cNvSpPr>
              <a:spLocks noChangeAspect="1" noEditPoints="1"/>
            </p:cNvSpPr>
            <p:nvPr/>
          </p:nvSpPr>
          <p:spPr bwMode="auto">
            <a:xfrm>
              <a:off x="3516" y="1187"/>
              <a:ext cx="278" cy="278"/>
            </a:xfrm>
            <a:custGeom>
              <a:avLst/>
              <a:gdLst>
                <a:gd name="T0" fmla="*/ 0 w 278"/>
                <a:gd name="T1" fmla="*/ 124 h 278"/>
                <a:gd name="T2" fmla="*/ 4 w 278"/>
                <a:gd name="T3" fmla="*/ 105 h 278"/>
                <a:gd name="T4" fmla="*/ 9 w 278"/>
                <a:gd name="T5" fmla="*/ 86 h 278"/>
                <a:gd name="T6" fmla="*/ 14 w 278"/>
                <a:gd name="T7" fmla="*/ 67 h 278"/>
                <a:gd name="T8" fmla="*/ 28 w 278"/>
                <a:gd name="T9" fmla="*/ 53 h 278"/>
                <a:gd name="T10" fmla="*/ 38 w 278"/>
                <a:gd name="T11" fmla="*/ 33 h 278"/>
                <a:gd name="T12" fmla="*/ 57 w 278"/>
                <a:gd name="T13" fmla="*/ 19 h 278"/>
                <a:gd name="T14" fmla="*/ 76 w 278"/>
                <a:gd name="T15" fmla="*/ 9 h 278"/>
                <a:gd name="T16" fmla="*/ 96 w 278"/>
                <a:gd name="T17" fmla="*/ 5 h 278"/>
                <a:gd name="T18" fmla="*/ 120 w 278"/>
                <a:gd name="T19" fmla="*/ 0 h 278"/>
                <a:gd name="T20" fmla="*/ 144 w 278"/>
                <a:gd name="T21" fmla="*/ 0 h 278"/>
                <a:gd name="T22" fmla="*/ 168 w 278"/>
                <a:gd name="T23" fmla="*/ 0 h 278"/>
                <a:gd name="T24" fmla="*/ 192 w 278"/>
                <a:gd name="T25" fmla="*/ 5 h 278"/>
                <a:gd name="T26" fmla="*/ 211 w 278"/>
                <a:gd name="T27" fmla="*/ 14 h 278"/>
                <a:gd name="T28" fmla="*/ 230 w 278"/>
                <a:gd name="T29" fmla="*/ 29 h 278"/>
                <a:gd name="T30" fmla="*/ 244 w 278"/>
                <a:gd name="T31" fmla="*/ 43 h 278"/>
                <a:gd name="T32" fmla="*/ 259 w 278"/>
                <a:gd name="T33" fmla="*/ 57 h 278"/>
                <a:gd name="T34" fmla="*/ 268 w 278"/>
                <a:gd name="T35" fmla="*/ 81 h 278"/>
                <a:gd name="T36" fmla="*/ 273 w 278"/>
                <a:gd name="T37" fmla="*/ 105 h 278"/>
                <a:gd name="T38" fmla="*/ 278 w 278"/>
                <a:gd name="T39" fmla="*/ 129 h 278"/>
                <a:gd name="T40" fmla="*/ 278 w 278"/>
                <a:gd name="T41" fmla="*/ 153 h 278"/>
                <a:gd name="T42" fmla="*/ 273 w 278"/>
                <a:gd name="T43" fmla="*/ 172 h 278"/>
                <a:gd name="T44" fmla="*/ 268 w 278"/>
                <a:gd name="T45" fmla="*/ 196 h 278"/>
                <a:gd name="T46" fmla="*/ 259 w 278"/>
                <a:gd name="T47" fmla="*/ 211 h 278"/>
                <a:gd name="T48" fmla="*/ 249 w 278"/>
                <a:gd name="T49" fmla="*/ 230 h 278"/>
                <a:gd name="T50" fmla="*/ 235 w 278"/>
                <a:gd name="T51" fmla="*/ 244 h 278"/>
                <a:gd name="T52" fmla="*/ 220 w 278"/>
                <a:gd name="T53" fmla="*/ 254 h 278"/>
                <a:gd name="T54" fmla="*/ 206 w 278"/>
                <a:gd name="T55" fmla="*/ 264 h 278"/>
                <a:gd name="T56" fmla="*/ 187 w 278"/>
                <a:gd name="T57" fmla="*/ 273 h 278"/>
                <a:gd name="T58" fmla="*/ 168 w 278"/>
                <a:gd name="T59" fmla="*/ 278 h 278"/>
                <a:gd name="T60" fmla="*/ 144 w 278"/>
                <a:gd name="T61" fmla="*/ 278 h 278"/>
                <a:gd name="T62" fmla="*/ 120 w 278"/>
                <a:gd name="T63" fmla="*/ 278 h 278"/>
                <a:gd name="T64" fmla="*/ 96 w 278"/>
                <a:gd name="T65" fmla="*/ 273 h 278"/>
                <a:gd name="T66" fmla="*/ 72 w 278"/>
                <a:gd name="T67" fmla="*/ 264 h 278"/>
                <a:gd name="T68" fmla="*/ 52 w 278"/>
                <a:gd name="T69" fmla="*/ 254 h 278"/>
                <a:gd name="T70" fmla="*/ 38 w 278"/>
                <a:gd name="T71" fmla="*/ 240 h 278"/>
                <a:gd name="T72" fmla="*/ 24 w 278"/>
                <a:gd name="T73" fmla="*/ 220 h 278"/>
                <a:gd name="T74" fmla="*/ 14 w 278"/>
                <a:gd name="T75" fmla="*/ 196 h 278"/>
                <a:gd name="T76" fmla="*/ 4 w 278"/>
                <a:gd name="T77" fmla="*/ 177 h 278"/>
                <a:gd name="T78" fmla="*/ 0 w 278"/>
                <a:gd name="T79" fmla="*/ 153 h 278"/>
                <a:gd name="T80" fmla="*/ 76 w 278"/>
                <a:gd name="T81" fmla="*/ 153 h 278"/>
                <a:gd name="T82" fmla="*/ 81 w 278"/>
                <a:gd name="T83" fmla="*/ 172 h 278"/>
                <a:gd name="T84" fmla="*/ 91 w 278"/>
                <a:gd name="T85" fmla="*/ 192 h 278"/>
                <a:gd name="T86" fmla="*/ 110 w 278"/>
                <a:gd name="T87" fmla="*/ 211 h 278"/>
                <a:gd name="T88" fmla="*/ 124 w 278"/>
                <a:gd name="T89" fmla="*/ 220 h 278"/>
                <a:gd name="T90" fmla="*/ 148 w 278"/>
                <a:gd name="T91" fmla="*/ 220 h 278"/>
                <a:gd name="T92" fmla="*/ 172 w 278"/>
                <a:gd name="T93" fmla="*/ 216 h 278"/>
                <a:gd name="T94" fmla="*/ 192 w 278"/>
                <a:gd name="T95" fmla="*/ 196 h 278"/>
                <a:gd name="T96" fmla="*/ 201 w 278"/>
                <a:gd name="T97" fmla="*/ 182 h 278"/>
                <a:gd name="T98" fmla="*/ 206 w 278"/>
                <a:gd name="T99" fmla="*/ 163 h 278"/>
                <a:gd name="T100" fmla="*/ 206 w 278"/>
                <a:gd name="T101" fmla="*/ 139 h 278"/>
                <a:gd name="T102" fmla="*/ 201 w 278"/>
                <a:gd name="T103" fmla="*/ 120 h 278"/>
                <a:gd name="T104" fmla="*/ 196 w 278"/>
                <a:gd name="T105" fmla="*/ 100 h 278"/>
                <a:gd name="T106" fmla="*/ 192 w 278"/>
                <a:gd name="T107" fmla="*/ 81 h 278"/>
                <a:gd name="T108" fmla="*/ 177 w 278"/>
                <a:gd name="T109" fmla="*/ 72 h 278"/>
                <a:gd name="T110" fmla="*/ 158 w 278"/>
                <a:gd name="T111" fmla="*/ 57 h 278"/>
                <a:gd name="T112" fmla="*/ 134 w 278"/>
                <a:gd name="T113" fmla="*/ 57 h 278"/>
                <a:gd name="T114" fmla="*/ 115 w 278"/>
                <a:gd name="T115" fmla="*/ 62 h 278"/>
                <a:gd name="T116" fmla="*/ 100 w 278"/>
                <a:gd name="T117" fmla="*/ 72 h 278"/>
                <a:gd name="T118" fmla="*/ 86 w 278"/>
                <a:gd name="T119" fmla="*/ 86 h 278"/>
                <a:gd name="T120" fmla="*/ 76 w 278"/>
                <a:gd name="T121" fmla="*/ 100 h 278"/>
                <a:gd name="T122" fmla="*/ 72 w 278"/>
                <a:gd name="T123" fmla="*/ 120 h 278"/>
                <a:gd name="T124" fmla="*/ 72 w 278"/>
                <a:gd name="T125" fmla="*/ 1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" h="278">
                  <a:moveTo>
                    <a:pt x="0" y="144"/>
                  </a:move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4" y="110"/>
                  </a:lnTo>
                  <a:lnTo>
                    <a:pt x="4" y="105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1"/>
                  </a:lnTo>
                  <a:lnTo>
                    <a:pt x="9" y="91"/>
                  </a:lnTo>
                  <a:lnTo>
                    <a:pt x="9" y="86"/>
                  </a:lnTo>
                  <a:lnTo>
                    <a:pt x="9" y="81"/>
                  </a:lnTo>
                  <a:lnTo>
                    <a:pt x="9" y="77"/>
                  </a:lnTo>
                  <a:lnTo>
                    <a:pt x="14" y="77"/>
                  </a:lnTo>
                  <a:lnTo>
                    <a:pt x="14" y="72"/>
                  </a:lnTo>
                  <a:lnTo>
                    <a:pt x="14" y="67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8" y="53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8" y="29"/>
                  </a:lnTo>
                  <a:lnTo>
                    <a:pt x="52" y="24"/>
                  </a:lnTo>
                  <a:lnTo>
                    <a:pt x="57" y="24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67" y="19"/>
                  </a:lnTo>
                  <a:lnTo>
                    <a:pt x="67" y="14"/>
                  </a:lnTo>
                  <a:lnTo>
                    <a:pt x="72" y="14"/>
                  </a:lnTo>
                  <a:lnTo>
                    <a:pt x="76" y="9"/>
                  </a:lnTo>
                  <a:lnTo>
                    <a:pt x="81" y="9"/>
                  </a:lnTo>
                  <a:lnTo>
                    <a:pt x="86" y="9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6" y="9"/>
                  </a:lnTo>
                  <a:lnTo>
                    <a:pt x="201" y="9"/>
                  </a:lnTo>
                  <a:lnTo>
                    <a:pt x="206" y="9"/>
                  </a:lnTo>
                  <a:lnTo>
                    <a:pt x="206" y="14"/>
                  </a:lnTo>
                  <a:lnTo>
                    <a:pt x="211" y="14"/>
                  </a:lnTo>
                  <a:lnTo>
                    <a:pt x="216" y="19"/>
                  </a:lnTo>
                  <a:lnTo>
                    <a:pt x="220" y="19"/>
                  </a:lnTo>
                  <a:lnTo>
                    <a:pt x="220" y="24"/>
                  </a:lnTo>
                  <a:lnTo>
                    <a:pt x="225" y="24"/>
                  </a:lnTo>
                  <a:lnTo>
                    <a:pt x="230" y="29"/>
                  </a:lnTo>
                  <a:lnTo>
                    <a:pt x="235" y="33"/>
                  </a:lnTo>
                  <a:lnTo>
                    <a:pt x="240" y="33"/>
                  </a:lnTo>
                  <a:lnTo>
                    <a:pt x="240" y="38"/>
                  </a:lnTo>
                  <a:lnTo>
                    <a:pt x="244" y="38"/>
                  </a:lnTo>
                  <a:lnTo>
                    <a:pt x="244" y="43"/>
                  </a:lnTo>
                  <a:lnTo>
                    <a:pt x="249" y="48"/>
                  </a:lnTo>
                  <a:lnTo>
                    <a:pt x="249" y="53"/>
                  </a:lnTo>
                  <a:lnTo>
                    <a:pt x="254" y="53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59" y="62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4" y="77"/>
                  </a:lnTo>
                  <a:lnTo>
                    <a:pt x="268" y="81"/>
                  </a:lnTo>
                  <a:lnTo>
                    <a:pt x="268" y="86"/>
                  </a:lnTo>
                  <a:lnTo>
                    <a:pt x="273" y="91"/>
                  </a:lnTo>
                  <a:lnTo>
                    <a:pt x="273" y="96"/>
                  </a:lnTo>
                  <a:lnTo>
                    <a:pt x="273" y="100"/>
                  </a:lnTo>
                  <a:lnTo>
                    <a:pt x="273" y="105"/>
                  </a:lnTo>
                  <a:lnTo>
                    <a:pt x="278" y="110"/>
                  </a:lnTo>
                  <a:lnTo>
                    <a:pt x="278" y="115"/>
                  </a:lnTo>
                  <a:lnTo>
                    <a:pt x="278" y="120"/>
                  </a:lnTo>
                  <a:lnTo>
                    <a:pt x="278" y="124"/>
                  </a:lnTo>
                  <a:lnTo>
                    <a:pt x="278" y="129"/>
                  </a:lnTo>
                  <a:lnTo>
                    <a:pt x="278" y="134"/>
                  </a:lnTo>
                  <a:lnTo>
                    <a:pt x="278" y="139"/>
                  </a:lnTo>
                  <a:lnTo>
                    <a:pt x="278" y="144"/>
                  </a:lnTo>
                  <a:lnTo>
                    <a:pt x="278" y="148"/>
                  </a:lnTo>
                  <a:lnTo>
                    <a:pt x="278" y="153"/>
                  </a:lnTo>
                  <a:lnTo>
                    <a:pt x="278" y="158"/>
                  </a:lnTo>
                  <a:lnTo>
                    <a:pt x="278" y="163"/>
                  </a:lnTo>
                  <a:lnTo>
                    <a:pt x="278" y="168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73" y="177"/>
                  </a:lnTo>
                  <a:lnTo>
                    <a:pt x="273" y="182"/>
                  </a:lnTo>
                  <a:lnTo>
                    <a:pt x="273" y="187"/>
                  </a:lnTo>
                  <a:lnTo>
                    <a:pt x="268" y="192"/>
                  </a:lnTo>
                  <a:lnTo>
                    <a:pt x="268" y="196"/>
                  </a:lnTo>
                  <a:lnTo>
                    <a:pt x="268" y="201"/>
                  </a:lnTo>
                  <a:lnTo>
                    <a:pt x="264" y="201"/>
                  </a:lnTo>
                  <a:lnTo>
                    <a:pt x="264" y="206"/>
                  </a:lnTo>
                  <a:lnTo>
                    <a:pt x="264" y="211"/>
                  </a:lnTo>
                  <a:lnTo>
                    <a:pt x="259" y="211"/>
                  </a:lnTo>
                  <a:lnTo>
                    <a:pt x="259" y="216"/>
                  </a:lnTo>
                  <a:lnTo>
                    <a:pt x="254" y="220"/>
                  </a:lnTo>
                  <a:lnTo>
                    <a:pt x="254" y="225"/>
                  </a:lnTo>
                  <a:lnTo>
                    <a:pt x="249" y="225"/>
                  </a:lnTo>
                  <a:lnTo>
                    <a:pt x="249" y="230"/>
                  </a:lnTo>
                  <a:lnTo>
                    <a:pt x="244" y="230"/>
                  </a:lnTo>
                  <a:lnTo>
                    <a:pt x="244" y="235"/>
                  </a:lnTo>
                  <a:lnTo>
                    <a:pt x="240" y="235"/>
                  </a:lnTo>
                  <a:lnTo>
                    <a:pt x="240" y="240"/>
                  </a:lnTo>
                  <a:lnTo>
                    <a:pt x="235" y="244"/>
                  </a:lnTo>
                  <a:lnTo>
                    <a:pt x="230" y="244"/>
                  </a:lnTo>
                  <a:lnTo>
                    <a:pt x="230" y="249"/>
                  </a:lnTo>
                  <a:lnTo>
                    <a:pt x="225" y="249"/>
                  </a:lnTo>
                  <a:lnTo>
                    <a:pt x="225" y="254"/>
                  </a:lnTo>
                  <a:lnTo>
                    <a:pt x="220" y="254"/>
                  </a:lnTo>
                  <a:lnTo>
                    <a:pt x="220" y="259"/>
                  </a:lnTo>
                  <a:lnTo>
                    <a:pt x="216" y="259"/>
                  </a:lnTo>
                  <a:lnTo>
                    <a:pt x="211" y="259"/>
                  </a:lnTo>
                  <a:lnTo>
                    <a:pt x="211" y="264"/>
                  </a:lnTo>
                  <a:lnTo>
                    <a:pt x="206" y="264"/>
                  </a:lnTo>
                  <a:lnTo>
                    <a:pt x="201" y="264"/>
                  </a:lnTo>
                  <a:lnTo>
                    <a:pt x="201" y="268"/>
                  </a:lnTo>
                  <a:lnTo>
                    <a:pt x="196" y="268"/>
                  </a:lnTo>
                  <a:lnTo>
                    <a:pt x="192" y="268"/>
                  </a:lnTo>
                  <a:lnTo>
                    <a:pt x="187" y="273"/>
                  </a:lnTo>
                  <a:lnTo>
                    <a:pt x="182" y="273"/>
                  </a:lnTo>
                  <a:lnTo>
                    <a:pt x="177" y="273"/>
                  </a:lnTo>
                  <a:lnTo>
                    <a:pt x="172" y="273"/>
                  </a:lnTo>
                  <a:lnTo>
                    <a:pt x="172" y="278"/>
                  </a:lnTo>
                  <a:lnTo>
                    <a:pt x="168" y="278"/>
                  </a:lnTo>
                  <a:lnTo>
                    <a:pt x="163" y="278"/>
                  </a:lnTo>
                  <a:lnTo>
                    <a:pt x="158" y="278"/>
                  </a:lnTo>
                  <a:lnTo>
                    <a:pt x="153" y="278"/>
                  </a:lnTo>
                  <a:lnTo>
                    <a:pt x="148" y="278"/>
                  </a:lnTo>
                  <a:lnTo>
                    <a:pt x="144" y="278"/>
                  </a:lnTo>
                  <a:lnTo>
                    <a:pt x="139" y="278"/>
                  </a:lnTo>
                  <a:lnTo>
                    <a:pt x="134" y="278"/>
                  </a:lnTo>
                  <a:lnTo>
                    <a:pt x="129" y="278"/>
                  </a:lnTo>
                  <a:lnTo>
                    <a:pt x="124" y="278"/>
                  </a:lnTo>
                  <a:lnTo>
                    <a:pt x="120" y="278"/>
                  </a:lnTo>
                  <a:lnTo>
                    <a:pt x="115" y="278"/>
                  </a:lnTo>
                  <a:lnTo>
                    <a:pt x="110" y="278"/>
                  </a:lnTo>
                  <a:lnTo>
                    <a:pt x="105" y="278"/>
                  </a:lnTo>
                  <a:lnTo>
                    <a:pt x="100" y="273"/>
                  </a:lnTo>
                  <a:lnTo>
                    <a:pt x="96" y="273"/>
                  </a:lnTo>
                  <a:lnTo>
                    <a:pt x="91" y="273"/>
                  </a:lnTo>
                  <a:lnTo>
                    <a:pt x="86" y="268"/>
                  </a:lnTo>
                  <a:lnTo>
                    <a:pt x="81" y="268"/>
                  </a:lnTo>
                  <a:lnTo>
                    <a:pt x="76" y="268"/>
                  </a:lnTo>
                  <a:lnTo>
                    <a:pt x="72" y="264"/>
                  </a:lnTo>
                  <a:lnTo>
                    <a:pt x="67" y="264"/>
                  </a:lnTo>
                  <a:lnTo>
                    <a:pt x="62" y="259"/>
                  </a:lnTo>
                  <a:lnTo>
                    <a:pt x="57" y="259"/>
                  </a:lnTo>
                  <a:lnTo>
                    <a:pt x="57" y="254"/>
                  </a:lnTo>
                  <a:lnTo>
                    <a:pt x="52" y="254"/>
                  </a:lnTo>
                  <a:lnTo>
                    <a:pt x="52" y="249"/>
                  </a:lnTo>
                  <a:lnTo>
                    <a:pt x="48" y="249"/>
                  </a:lnTo>
                  <a:lnTo>
                    <a:pt x="43" y="244"/>
                  </a:lnTo>
                  <a:lnTo>
                    <a:pt x="38" y="244"/>
                  </a:lnTo>
                  <a:lnTo>
                    <a:pt x="38" y="240"/>
                  </a:lnTo>
                  <a:lnTo>
                    <a:pt x="33" y="235"/>
                  </a:lnTo>
                  <a:lnTo>
                    <a:pt x="28" y="230"/>
                  </a:lnTo>
                  <a:lnTo>
                    <a:pt x="28" y="225"/>
                  </a:lnTo>
                  <a:lnTo>
                    <a:pt x="24" y="225"/>
                  </a:lnTo>
                  <a:lnTo>
                    <a:pt x="24" y="220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4" y="206"/>
                  </a:lnTo>
                  <a:lnTo>
                    <a:pt x="14" y="201"/>
                  </a:lnTo>
                  <a:lnTo>
                    <a:pt x="14" y="196"/>
                  </a:lnTo>
                  <a:lnTo>
                    <a:pt x="9" y="196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4" y="182"/>
                  </a:lnTo>
                  <a:lnTo>
                    <a:pt x="4" y="177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4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close/>
                  <a:moveTo>
                    <a:pt x="72" y="144"/>
                  </a:moveTo>
                  <a:lnTo>
                    <a:pt x="76" y="148"/>
                  </a:lnTo>
                  <a:lnTo>
                    <a:pt x="76" y="153"/>
                  </a:lnTo>
                  <a:lnTo>
                    <a:pt x="76" y="158"/>
                  </a:lnTo>
                  <a:lnTo>
                    <a:pt x="76" y="163"/>
                  </a:lnTo>
                  <a:lnTo>
                    <a:pt x="76" y="168"/>
                  </a:lnTo>
                  <a:lnTo>
                    <a:pt x="76" y="172"/>
                  </a:lnTo>
                  <a:lnTo>
                    <a:pt x="81" y="172"/>
                  </a:lnTo>
                  <a:lnTo>
                    <a:pt x="81" y="177"/>
                  </a:lnTo>
                  <a:lnTo>
                    <a:pt x="81" y="182"/>
                  </a:lnTo>
                  <a:lnTo>
                    <a:pt x="86" y="187"/>
                  </a:lnTo>
                  <a:lnTo>
                    <a:pt x="86" y="192"/>
                  </a:lnTo>
                  <a:lnTo>
                    <a:pt x="91" y="192"/>
                  </a:lnTo>
                  <a:lnTo>
                    <a:pt x="91" y="196"/>
                  </a:lnTo>
                  <a:lnTo>
                    <a:pt x="96" y="201"/>
                  </a:lnTo>
                  <a:lnTo>
                    <a:pt x="100" y="206"/>
                  </a:lnTo>
                  <a:lnTo>
                    <a:pt x="105" y="211"/>
                  </a:lnTo>
                  <a:lnTo>
                    <a:pt x="110" y="211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0" y="216"/>
                  </a:lnTo>
                  <a:lnTo>
                    <a:pt x="120" y="220"/>
                  </a:lnTo>
                  <a:lnTo>
                    <a:pt x="124" y="220"/>
                  </a:lnTo>
                  <a:lnTo>
                    <a:pt x="129" y="220"/>
                  </a:lnTo>
                  <a:lnTo>
                    <a:pt x="134" y="220"/>
                  </a:lnTo>
                  <a:lnTo>
                    <a:pt x="139" y="220"/>
                  </a:lnTo>
                  <a:lnTo>
                    <a:pt x="144" y="220"/>
                  </a:lnTo>
                  <a:lnTo>
                    <a:pt x="148" y="220"/>
                  </a:lnTo>
                  <a:lnTo>
                    <a:pt x="153" y="220"/>
                  </a:lnTo>
                  <a:lnTo>
                    <a:pt x="158" y="220"/>
                  </a:lnTo>
                  <a:lnTo>
                    <a:pt x="163" y="216"/>
                  </a:lnTo>
                  <a:lnTo>
                    <a:pt x="168" y="216"/>
                  </a:lnTo>
                  <a:lnTo>
                    <a:pt x="172" y="216"/>
                  </a:lnTo>
                  <a:lnTo>
                    <a:pt x="172" y="211"/>
                  </a:lnTo>
                  <a:lnTo>
                    <a:pt x="177" y="211"/>
                  </a:lnTo>
                  <a:lnTo>
                    <a:pt x="182" y="206"/>
                  </a:lnTo>
                  <a:lnTo>
                    <a:pt x="187" y="201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6" y="192"/>
                  </a:lnTo>
                  <a:lnTo>
                    <a:pt x="196" y="187"/>
                  </a:lnTo>
                  <a:lnTo>
                    <a:pt x="196" y="182"/>
                  </a:lnTo>
                  <a:lnTo>
                    <a:pt x="201" y="182"/>
                  </a:lnTo>
                  <a:lnTo>
                    <a:pt x="201" y="177"/>
                  </a:lnTo>
                  <a:lnTo>
                    <a:pt x="201" y="172"/>
                  </a:lnTo>
                  <a:lnTo>
                    <a:pt x="201" y="168"/>
                  </a:lnTo>
                  <a:lnTo>
                    <a:pt x="206" y="168"/>
                  </a:lnTo>
                  <a:lnTo>
                    <a:pt x="206" y="163"/>
                  </a:lnTo>
                  <a:lnTo>
                    <a:pt x="206" y="158"/>
                  </a:lnTo>
                  <a:lnTo>
                    <a:pt x="206" y="153"/>
                  </a:lnTo>
                  <a:lnTo>
                    <a:pt x="206" y="148"/>
                  </a:lnTo>
                  <a:lnTo>
                    <a:pt x="206" y="144"/>
                  </a:lnTo>
                  <a:lnTo>
                    <a:pt x="206" y="139"/>
                  </a:lnTo>
                  <a:lnTo>
                    <a:pt x="206" y="134"/>
                  </a:lnTo>
                  <a:lnTo>
                    <a:pt x="206" y="129"/>
                  </a:lnTo>
                  <a:lnTo>
                    <a:pt x="206" y="124"/>
                  </a:lnTo>
                  <a:lnTo>
                    <a:pt x="206" y="120"/>
                  </a:lnTo>
                  <a:lnTo>
                    <a:pt x="201" y="120"/>
                  </a:lnTo>
                  <a:lnTo>
                    <a:pt x="201" y="115"/>
                  </a:lnTo>
                  <a:lnTo>
                    <a:pt x="201" y="110"/>
                  </a:lnTo>
                  <a:lnTo>
                    <a:pt x="201" y="105"/>
                  </a:lnTo>
                  <a:lnTo>
                    <a:pt x="201" y="100"/>
                  </a:lnTo>
                  <a:lnTo>
                    <a:pt x="196" y="100"/>
                  </a:lnTo>
                  <a:lnTo>
                    <a:pt x="196" y="96"/>
                  </a:lnTo>
                  <a:lnTo>
                    <a:pt x="196" y="91"/>
                  </a:lnTo>
                  <a:lnTo>
                    <a:pt x="192" y="91"/>
                  </a:lnTo>
                  <a:lnTo>
                    <a:pt x="192" y="86"/>
                  </a:lnTo>
                  <a:lnTo>
                    <a:pt x="192" y="81"/>
                  </a:lnTo>
                  <a:lnTo>
                    <a:pt x="187" y="81"/>
                  </a:lnTo>
                  <a:lnTo>
                    <a:pt x="187" y="77"/>
                  </a:lnTo>
                  <a:lnTo>
                    <a:pt x="182" y="77"/>
                  </a:lnTo>
                  <a:lnTo>
                    <a:pt x="182" y="72"/>
                  </a:lnTo>
                  <a:lnTo>
                    <a:pt x="177" y="72"/>
                  </a:lnTo>
                  <a:lnTo>
                    <a:pt x="177" y="67"/>
                  </a:lnTo>
                  <a:lnTo>
                    <a:pt x="172" y="67"/>
                  </a:lnTo>
                  <a:lnTo>
                    <a:pt x="168" y="62"/>
                  </a:lnTo>
                  <a:lnTo>
                    <a:pt x="163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48" y="57"/>
                  </a:lnTo>
                  <a:lnTo>
                    <a:pt x="144" y="57"/>
                  </a:lnTo>
                  <a:lnTo>
                    <a:pt x="139" y="57"/>
                  </a:lnTo>
                  <a:lnTo>
                    <a:pt x="134" y="57"/>
                  </a:lnTo>
                  <a:lnTo>
                    <a:pt x="129" y="57"/>
                  </a:lnTo>
                  <a:lnTo>
                    <a:pt x="124" y="57"/>
                  </a:lnTo>
                  <a:lnTo>
                    <a:pt x="120" y="57"/>
                  </a:lnTo>
                  <a:lnTo>
                    <a:pt x="115" y="57"/>
                  </a:lnTo>
                  <a:lnTo>
                    <a:pt x="115" y="62"/>
                  </a:lnTo>
                  <a:lnTo>
                    <a:pt x="110" y="62"/>
                  </a:lnTo>
                  <a:lnTo>
                    <a:pt x="105" y="62"/>
                  </a:lnTo>
                  <a:lnTo>
                    <a:pt x="105" y="67"/>
                  </a:lnTo>
                  <a:lnTo>
                    <a:pt x="100" y="67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1" y="77"/>
                  </a:lnTo>
                  <a:lnTo>
                    <a:pt x="91" y="81"/>
                  </a:lnTo>
                  <a:lnTo>
                    <a:pt x="86" y="81"/>
                  </a:lnTo>
                  <a:lnTo>
                    <a:pt x="86" y="86"/>
                  </a:lnTo>
                  <a:lnTo>
                    <a:pt x="81" y="86"/>
                  </a:lnTo>
                  <a:lnTo>
                    <a:pt x="81" y="9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76" y="100"/>
                  </a:lnTo>
                  <a:lnTo>
                    <a:pt x="76" y="10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76" y="120"/>
                  </a:lnTo>
                  <a:lnTo>
                    <a:pt x="72" y="120"/>
                  </a:lnTo>
                  <a:lnTo>
                    <a:pt x="72" y="124"/>
                  </a:lnTo>
                  <a:lnTo>
                    <a:pt x="72" y="129"/>
                  </a:lnTo>
                  <a:lnTo>
                    <a:pt x="72" y="134"/>
                  </a:lnTo>
                  <a:lnTo>
                    <a:pt x="72" y="139"/>
                  </a:lnTo>
                  <a:lnTo>
                    <a:pt x="72" y="14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221"/>
            <p:cNvSpPr>
              <a:spLocks noChangeAspect="1"/>
            </p:cNvSpPr>
            <p:nvPr/>
          </p:nvSpPr>
          <p:spPr bwMode="auto">
            <a:xfrm>
              <a:off x="3813" y="1153"/>
              <a:ext cx="293" cy="293"/>
            </a:xfrm>
            <a:custGeom>
              <a:avLst/>
              <a:gdLst>
                <a:gd name="T0" fmla="*/ 274 w 293"/>
                <a:gd name="T1" fmla="*/ 0 h 293"/>
                <a:gd name="T2" fmla="*/ 221 w 293"/>
                <a:gd name="T3" fmla="*/ 278 h 293"/>
                <a:gd name="T4" fmla="*/ 111 w 293"/>
                <a:gd name="T5" fmla="*/ 72 h 293"/>
                <a:gd name="T6" fmla="*/ 115 w 293"/>
                <a:gd name="T7" fmla="*/ 197 h 293"/>
                <a:gd name="T8" fmla="*/ 120 w 293"/>
                <a:gd name="T9" fmla="*/ 202 h 293"/>
                <a:gd name="T10" fmla="*/ 120 w 293"/>
                <a:gd name="T11" fmla="*/ 211 h 293"/>
                <a:gd name="T12" fmla="*/ 120 w 293"/>
                <a:gd name="T13" fmla="*/ 221 h 293"/>
                <a:gd name="T14" fmla="*/ 120 w 293"/>
                <a:gd name="T15" fmla="*/ 230 h 293"/>
                <a:gd name="T16" fmla="*/ 115 w 293"/>
                <a:gd name="T17" fmla="*/ 235 h 293"/>
                <a:gd name="T18" fmla="*/ 115 w 293"/>
                <a:gd name="T19" fmla="*/ 245 h 293"/>
                <a:gd name="T20" fmla="*/ 115 w 293"/>
                <a:gd name="T21" fmla="*/ 254 h 293"/>
                <a:gd name="T22" fmla="*/ 111 w 293"/>
                <a:gd name="T23" fmla="*/ 259 h 293"/>
                <a:gd name="T24" fmla="*/ 106 w 293"/>
                <a:gd name="T25" fmla="*/ 264 h 293"/>
                <a:gd name="T26" fmla="*/ 101 w 293"/>
                <a:gd name="T27" fmla="*/ 274 h 293"/>
                <a:gd name="T28" fmla="*/ 96 w 293"/>
                <a:gd name="T29" fmla="*/ 278 h 293"/>
                <a:gd name="T30" fmla="*/ 91 w 293"/>
                <a:gd name="T31" fmla="*/ 283 h 293"/>
                <a:gd name="T32" fmla="*/ 87 w 293"/>
                <a:gd name="T33" fmla="*/ 288 h 293"/>
                <a:gd name="T34" fmla="*/ 77 w 293"/>
                <a:gd name="T35" fmla="*/ 288 h 293"/>
                <a:gd name="T36" fmla="*/ 72 w 293"/>
                <a:gd name="T37" fmla="*/ 293 h 293"/>
                <a:gd name="T38" fmla="*/ 63 w 293"/>
                <a:gd name="T39" fmla="*/ 293 h 293"/>
                <a:gd name="T40" fmla="*/ 53 w 293"/>
                <a:gd name="T41" fmla="*/ 293 h 293"/>
                <a:gd name="T42" fmla="*/ 43 w 293"/>
                <a:gd name="T43" fmla="*/ 293 h 293"/>
                <a:gd name="T44" fmla="*/ 34 w 293"/>
                <a:gd name="T45" fmla="*/ 293 h 293"/>
                <a:gd name="T46" fmla="*/ 24 w 293"/>
                <a:gd name="T47" fmla="*/ 293 h 293"/>
                <a:gd name="T48" fmla="*/ 15 w 293"/>
                <a:gd name="T49" fmla="*/ 293 h 293"/>
                <a:gd name="T50" fmla="*/ 5 w 293"/>
                <a:gd name="T51" fmla="*/ 293 h 293"/>
                <a:gd name="T52" fmla="*/ 5 w 293"/>
                <a:gd name="T53" fmla="*/ 240 h 293"/>
                <a:gd name="T54" fmla="*/ 15 w 293"/>
                <a:gd name="T55" fmla="*/ 240 h 293"/>
                <a:gd name="T56" fmla="*/ 24 w 293"/>
                <a:gd name="T57" fmla="*/ 240 h 293"/>
                <a:gd name="T58" fmla="*/ 34 w 293"/>
                <a:gd name="T59" fmla="*/ 240 h 293"/>
                <a:gd name="T60" fmla="*/ 39 w 293"/>
                <a:gd name="T61" fmla="*/ 235 h 293"/>
                <a:gd name="T62" fmla="*/ 43 w 293"/>
                <a:gd name="T63" fmla="*/ 230 h 293"/>
                <a:gd name="T64" fmla="*/ 48 w 293"/>
                <a:gd name="T65" fmla="*/ 221 h 293"/>
                <a:gd name="T66" fmla="*/ 48 w 293"/>
                <a:gd name="T67" fmla="*/ 211 h 293"/>
                <a:gd name="T68" fmla="*/ 48 w 293"/>
                <a:gd name="T69" fmla="*/ 202 h 293"/>
                <a:gd name="T70" fmla="*/ 48 w 293"/>
                <a:gd name="T71" fmla="*/ 192 h 293"/>
                <a:gd name="T72" fmla="*/ 48 w 293"/>
                <a:gd name="T73" fmla="*/ 182 h 293"/>
                <a:gd name="T74" fmla="*/ 43 w 293"/>
                <a:gd name="T75" fmla="*/ 178 h 293"/>
                <a:gd name="T76" fmla="*/ 34 w 293"/>
                <a:gd name="T77" fmla="*/ 1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3" h="293">
                  <a:moveTo>
                    <a:pt x="34" y="19"/>
                  </a:moveTo>
                  <a:lnTo>
                    <a:pt x="274" y="0"/>
                  </a:lnTo>
                  <a:lnTo>
                    <a:pt x="293" y="274"/>
                  </a:lnTo>
                  <a:lnTo>
                    <a:pt x="221" y="278"/>
                  </a:lnTo>
                  <a:lnTo>
                    <a:pt x="207" y="67"/>
                  </a:lnTo>
                  <a:lnTo>
                    <a:pt x="111" y="72"/>
                  </a:lnTo>
                  <a:lnTo>
                    <a:pt x="115" y="192"/>
                  </a:lnTo>
                  <a:lnTo>
                    <a:pt x="115" y="197"/>
                  </a:lnTo>
                  <a:lnTo>
                    <a:pt x="120" y="197"/>
                  </a:lnTo>
                  <a:lnTo>
                    <a:pt x="120" y="202"/>
                  </a:lnTo>
                  <a:lnTo>
                    <a:pt x="120" y="206"/>
                  </a:lnTo>
                  <a:lnTo>
                    <a:pt x="120" y="211"/>
                  </a:lnTo>
                  <a:lnTo>
                    <a:pt x="120" y="216"/>
                  </a:lnTo>
                  <a:lnTo>
                    <a:pt x="120" y="221"/>
                  </a:lnTo>
                  <a:lnTo>
                    <a:pt x="120" y="226"/>
                  </a:lnTo>
                  <a:lnTo>
                    <a:pt x="120" y="230"/>
                  </a:lnTo>
                  <a:lnTo>
                    <a:pt x="115" y="230"/>
                  </a:lnTo>
                  <a:lnTo>
                    <a:pt x="115" y="235"/>
                  </a:lnTo>
                  <a:lnTo>
                    <a:pt x="115" y="240"/>
                  </a:lnTo>
                  <a:lnTo>
                    <a:pt x="115" y="245"/>
                  </a:lnTo>
                  <a:lnTo>
                    <a:pt x="115" y="250"/>
                  </a:lnTo>
                  <a:lnTo>
                    <a:pt x="115" y="254"/>
                  </a:lnTo>
                  <a:lnTo>
                    <a:pt x="111" y="254"/>
                  </a:lnTo>
                  <a:lnTo>
                    <a:pt x="111" y="259"/>
                  </a:lnTo>
                  <a:lnTo>
                    <a:pt x="111" y="264"/>
                  </a:lnTo>
                  <a:lnTo>
                    <a:pt x="106" y="264"/>
                  </a:lnTo>
                  <a:lnTo>
                    <a:pt x="106" y="269"/>
                  </a:lnTo>
                  <a:lnTo>
                    <a:pt x="101" y="274"/>
                  </a:lnTo>
                  <a:lnTo>
                    <a:pt x="101" y="278"/>
                  </a:lnTo>
                  <a:lnTo>
                    <a:pt x="96" y="278"/>
                  </a:lnTo>
                  <a:lnTo>
                    <a:pt x="96" y="283"/>
                  </a:lnTo>
                  <a:lnTo>
                    <a:pt x="91" y="283"/>
                  </a:lnTo>
                  <a:lnTo>
                    <a:pt x="87" y="283"/>
                  </a:lnTo>
                  <a:lnTo>
                    <a:pt x="87" y="288"/>
                  </a:lnTo>
                  <a:lnTo>
                    <a:pt x="82" y="288"/>
                  </a:lnTo>
                  <a:lnTo>
                    <a:pt x="77" y="288"/>
                  </a:lnTo>
                  <a:lnTo>
                    <a:pt x="72" y="288"/>
                  </a:lnTo>
                  <a:lnTo>
                    <a:pt x="72" y="293"/>
                  </a:lnTo>
                  <a:lnTo>
                    <a:pt x="67" y="293"/>
                  </a:lnTo>
                  <a:lnTo>
                    <a:pt x="63" y="293"/>
                  </a:lnTo>
                  <a:lnTo>
                    <a:pt x="58" y="293"/>
                  </a:lnTo>
                  <a:lnTo>
                    <a:pt x="53" y="293"/>
                  </a:lnTo>
                  <a:lnTo>
                    <a:pt x="48" y="293"/>
                  </a:lnTo>
                  <a:lnTo>
                    <a:pt x="43" y="293"/>
                  </a:lnTo>
                  <a:lnTo>
                    <a:pt x="39" y="293"/>
                  </a:lnTo>
                  <a:lnTo>
                    <a:pt x="34" y="293"/>
                  </a:lnTo>
                  <a:lnTo>
                    <a:pt x="29" y="293"/>
                  </a:lnTo>
                  <a:lnTo>
                    <a:pt x="24" y="293"/>
                  </a:lnTo>
                  <a:lnTo>
                    <a:pt x="19" y="293"/>
                  </a:lnTo>
                  <a:lnTo>
                    <a:pt x="15" y="293"/>
                  </a:lnTo>
                  <a:lnTo>
                    <a:pt x="10" y="293"/>
                  </a:lnTo>
                  <a:lnTo>
                    <a:pt x="5" y="293"/>
                  </a:lnTo>
                  <a:lnTo>
                    <a:pt x="0" y="240"/>
                  </a:lnTo>
                  <a:lnTo>
                    <a:pt x="5" y="240"/>
                  </a:lnTo>
                  <a:lnTo>
                    <a:pt x="10" y="240"/>
                  </a:lnTo>
                  <a:lnTo>
                    <a:pt x="15" y="240"/>
                  </a:lnTo>
                  <a:lnTo>
                    <a:pt x="19" y="240"/>
                  </a:lnTo>
                  <a:lnTo>
                    <a:pt x="24" y="240"/>
                  </a:lnTo>
                  <a:lnTo>
                    <a:pt x="29" y="240"/>
                  </a:lnTo>
                  <a:lnTo>
                    <a:pt x="34" y="240"/>
                  </a:lnTo>
                  <a:lnTo>
                    <a:pt x="34" y="235"/>
                  </a:lnTo>
                  <a:lnTo>
                    <a:pt x="39" y="235"/>
                  </a:lnTo>
                  <a:lnTo>
                    <a:pt x="43" y="235"/>
                  </a:lnTo>
                  <a:lnTo>
                    <a:pt x="43" y="230"/>
                  </a:lnTo>
                  <a:lnTo>
                    <a:pt x="48" y="226"/>
                  </a:lnTo>
                  <a:lnTo>
                    <a:pt x="48" y="221"/>
                  </a:lnTo>
                  <a:lnTo>
                    <a:pt x="48" y="216"/>
                  </a:lnTo>
                  <a:lnTo>
                    <a:pt x="48" y="211"/>
                  </a:lnTo>
                  <a:lnTo>
                    <a:pt x="48" y="206"/>
                  </a:lnTo>
                  <a:lnTo>
                    <a:pt x="48" y="202"/>
                  </a:lnTo>
                  <a:lnTo>
                    <a:pt x="48" y="197"/>
                  </a:lnTo>
                  <a:lnTo>
                    <a:pt x="48" y="192"/>
                  </a:lnTo>
                  <a:lnTo>
                    <a:pt x="48" y="187"/>
                  </a:lnTo>
                  <a:lnTo>
                    <a:pt x="48" y="182"/>
                  </a:lnTo>
                  <a:lnTo>
                    <a:pt x="48" y="178"/>
                  </a:lnTo>
                  <a:lnTo>
                    <a:pt x="43" y="178"/>
                  </a:lnTo>
                  <a:lnTo>
                    <a:pt x="43" y="173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222"/>
            <p:cNvSpPr>
              <a:spLocks noChangeAspect="1" noEditPoints="1"/>
            </p:cNvSpPr>
            <p:nvPr/>
          </p:nvSpPr>
          <p:spPr bwMode="auto">
            <a:xfrm>
              <a:off x="4164" y="1158"/>
              <a:ext cx="249" cy="283"/>
            </a:xfrm>
            <a:custGeom>
              <a:avLst/>
              <a:gdLst>
                <a:gd name="T0" fmla="*/ 24 w 249"/>
                <a:gd name="T1" fmla="*/ 58 h 283"/>
                <a:gd name="T2" fmla="*/ 33 w 249"/>
                <a:gd name="T3" fmla="*/ 38 h 283"/>
                <a:gd name="T4" fmla="*/ 48 w 249"/>
                <a:gd name="T5" fmla="*/ 24 h 283"/>
                <a:gd name="T6" fmla="*/ 62 w 249"/>
                <a:gd name="T7" fmla="*/ 10 h 283"/>
                <a:gd name="T8" fmla="*/ 91 w 249"/>
                <a:gd name="T9" fmla="*/ 5 h 283"/>
                <a:gd name="T10" fmla="*/ 120 w 249"/>
                <a:gd name="T11" fmla="*/ 0 h 283"/>
                <a:gd name="T12" fmla="*/ 148 w 249"/>
                <a:gd name="T13" fmla="*/ 0 h 283"/>
                <a:gd name="T14" fmla="*/ 177 w 249"/>
                <a:gd name="T15" fmla="*/ 5 h 283"/>
                <a:gd name="T16" fmla="*/ 201 w 249"/>
                <a:gd name="T17" fmla="*/ 14 h 283"/>
                <a:gd name="T18" fmla="*/ 220 w 249"/>
                <a:gd name="T19" fmla="*/ 24 h 283"/>
                <a:gd name="T20" fmla="*/ 235 w 249"/>
                <a:gd name="T21" fmla="*/ 38 h 283"/>
                <a:gd name="T22" fmla="*/ 244 w 249"/>
                <a:gd name="T23" fmla="*/ 58 h 283"/>
                <a:gd name="T24" fmla="*/ 244 w 249"/>
                <a:gd name="T25" fmla="*/ 86 h 283"/>
                <a:gd name="T26" fmla="*/ 244 w 249"/>
                <a:gd name="T27" fmla="*/ 115 h 283"/>
                <a:gd name="T28" fmla="*/ 235 w 249"/>
                <a:gd name="T29" fmla="*/ 221 h 283"/>
                <a:gd name="T30" fmla="*/ 235 w 249"/>
                <a:gd name="T31" fmla="*/ 249 h 283"/>
                <a:gd name="T32" fmla="*/ 244 w 249"/>
                <a:gd name="T33" fmla="*/ 269 h 283"/>
                <a:gd name="T34" fmla="*/ 177 w 249"/>
                <a:gd name="T35" fmla="*/ 273 h 283"/>
                <a:gd name="T36" fmla="*/ 172 w 249"/>
                <a:gd name="T37" fmla="*/ 249 h 283"/>
                <a:gd name="T38" fmla="*/ 153 w 249"/>
                <a:gd name="T39" fmla="*/ 264 h 283"/>
                <a:gd name="T40" fmla="*/ 129 w 249"/>
                <a:gd name="T41" fmla="*/ 273 h 283"/>
                <a:gd name="T42" fmla="*/ 105 w 249"/>
                <a:gd name="T43" fmla="*/ 278 h 283"/>
                <a:gd name="T44" fmla="*/ 76 w 249"/>
                <a:gd name="T45" fmla="*/ 278 h 283"/>
                <a:gd name="T46" fmla="*/ 48 w 249"/>
                <a:gd name="T47" fmla="*/ 273 h 283"/>
                <a:gd name="T48" fmla="*/ 28 w 249"/>
                <a:gd name="T49" fmla="*/ 259 h 283"/>
                <a:gd name="T50" fmla="*/ 14 w 249"/>
                <a:gd name="T51" fmla="*/ 245 h 283"/>
                <a:gd name="T52" fmla="*/ 4 w 249"/>
                <a:gd name="T53" fmla="*/ 221 h 283"/>
                <a:gd name="T54" fmla="*/ 0 w 249"/>
                <a:gd name="T55" fmla="*/ 197 h 283"/>
                <a:gd name="T56" fmla="*/ 4 w 249"/>
                <a:gd name="T57" fmla="*/ 173 h 283"/>
                <a:gd name="T58" fmla="*/ 14 w 249"/>
                <a:gd name="T59" fmla="*/ 153 h 283"/>
                <a:gd name="T60" fmla="*/ 33 w 249"/>
                <a:gd name="T61" fmla="*/ 139 h 283"/>
                <a:gd name="T62" fmla="*/ 52 w 249"/>
                <a:gd name="T63" fmla="*/ 129 h 283"/>
                <a:gd name="T64" fmla="*/ 72 w 249"/>
                <a:gd name="T65" fmla="*/ 120 h 283"/>
                <a:gd name="T66" fmla="*/ 96 w 249"/>
                <a:gd name="T67" fmla="*/ 115 h 283"/>
                <a:gd name="T68" fmla="*/ 124 w 249"/>
                <a:gd name="T69" fmla="*/ 115 h 283"/>
                <a:gd name="T70" fmla="*/ 153 w 249"/>
                <a:gd name="T71" fmla="*/ 110 h 283"/>
                <a:gd name="T72" fmla="*/ 177 w 249"/>
                <a:gd name="T73" fmla="*/ 91 h 283"/>
                <a:gd name="T74" fmla="*/ 168 w 249"/>
                <a:gd name="T75" fmla="*/ 72 h 283"/>
                <a:gd name="T76" fmla="*/ 148 w 249"/>
                <a:gd name="T77" fmla="*/ 58 h 283"/>
                <a:gd name="T78" fmla="*/ 120 w 249"/>
                <a:gd name="T79" fmla="*/ 58 h 283"/>
                <a:gd name="T80" fmla="*/ 96 w 249"/>
                <a:gd name="T81" fmla="*/ 62 h 283"/>
                <a:gd name="T82" fmla="*/ 81 w 249"/>
                <a:gd name="T83" fmla="*/ 77 h 283"/>
                <a:gd name="T84" fmla="*/ 163 w 249"/>
                <a:gd name="T85" fmla="*/ 153 h 283"/>
                <a:gd name="T86" fmla="*/ 134 w 249"/>
                <a:gd name="T87" fmla="*/ 158 h 283"/>
                <a:gd name="T88" fmla="*/ 110 w 249"/>
                <a:gd name="T89" fmla="*/ 163 h 283"/>
                <a:gd name="T90" fmla="*/ 86 w 249"/>
                <a:gd name="T91" fmla="*/ 168 h 283"/>
                <a:gd name="T92" fmla="*/ 72 w 249"/>
                <a:gd name="T93" fmla="*/ 192 h 283"/>
                <a:gd name="T94" fmla="*/ 76 w 249"/>
                <a:gd name="T95" fmla="*/ 216 h 283"/>
                <a:gd name="T96" fmla="*/ 96 w 249"/>
                <a:gd name="T97" fmla="*/ 230 h 283"/>
                <a:gd name="T98" fmla="*/ 124 w 249"/>
                <a:gd name="T99" fmla="*/ 230 h 283"/>
                <a:gd name="T100" fmla="*/ 144 w 249"/>
                <a:gd name="T101" fmla="*/ 221 h 283"/>
                <a:gd name="T102" fmla="*/ 163 w 249"/>
                <a:gd name="T103" fmla="*/ 201 h 283"/>
                <a:gd name="T104" fmla="*/ 168 w 249"/>
                <a:gd name="T105" fmla="*/ 17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" h="283">
                  <a:moveTo>
                    <a:pt x="81" y="86"/>
                  </a:moveTo>
                  <a:lnTo>
                    <a:pt x="14" y="72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4" y="58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38" y="34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5"/>
                  </a:lnTo>
                  <a:lnTo>
                    <a:pt x="158" y="5"/>
                  </a:lnTo>
                  <a:lnTo>
                    <a:pt x="163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2" y="10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196" y="10"/>
                  </a:lnTo>
                  <a:lnTo>
                    <a:pt x="196" y="14"/>
                  </a:lnTo>
                  <a:lnTo>
                    <a:pt x="201" y="14"/>
                  </a:lnTo>
                  <a:lnTo>
                    <a:pt x="206" y="14"/>
                  </a:lnTo>
                  <a:lnTo>
                    <a:pt x="206" y="19"/>
                  </a:lnTo>
                  <a:lnTo>
                    <a:pt x="211" y="19"/>
                  </a:lnTo>
                  <a:lnTo>
                    <a:pt x="216" y="19"/>
                  </a:lnTo>
                  <a:lnTo>
                    <a:pt x="216" y="24"/>
                  </a:lnTo>
                  <a:lnTo>
                    <a:pt x="220" y="24"/>
                  </a:lnTo>
                  <a:lnTo>
                    <a:pt x="220" y="29"/>
                  </a:lnTo>
                  <a:lnTo>
                    <a:pt x="225" y="29"/>
                  </a:lnTo>
                  <a:lnTo>
                    <a:pt x="225" y="34"/>
                  </a:lnTo>
                  <a:lnTo>
                    <a:pt x="230" y="34"/>
                  </a:lnTo>
                  <a:lnTo>
                    <a:pt x="230" y="38"/>
                  </a:lnTo>
                  <a:lnTo>
                    <a:pt x="235" y="38"/>
                  </a:lnTo>
                  <a:lnTo>
                    <a:pt x="235" y="43"/>
                  </a:lnTo>
                  <a:lnTo>
                    <a:pt x="240" y="43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4" y="58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72"/>
                  </a:lnTo>
                  <a:lnTo>
                    <a:pt x="244" y="77"/>
                  </a:lnTo>
                  <a:lnTo>
                    <a:pt x="244" y="82"/>
                  </a:lnTo>
                  <a:lnTo>
                    <a:pt x="244" y="86"/>
                  </a:lnTo>
                  <a:lnTo>
                    <a:pt x="244" y="91"/>
                  </a:lnTo>
                  <a:lnTo>
                    <a:pt x="244" y="96"/>
                  </a:lnTo>
                  <a:lnTo>
                    <a:pt x="244" y="101"/>
                  </a:lnTo>
                  <a:lnTo>
                    <a:pt x="244" y="106"/>
                  </a:lnTo>
                  <a:lnTo>
                    <a:pt x="244" y="110"/>
                  </a:lnTo>
                  <a:lnTo>
                    <a:pt x="244" y="115"/>
                  </a:lnTo>
                  <a:lnTo>
                    <a:pt x="240" y="197"/>
                  </a:lnTo>
                  <a:lnTo>
                    <a:pt x="235" y="201"/>
                  </a:lnTo>
                  <a:lnTo>
                    <a:pt x="235" y="206"/>
                  </a:lnTo>
                  <a:lnTo>
                    <a:pt x="235" y="211"/>
                  </a:lnTo>
                  <a:lnTo>
                    <a:pt x="235" y="216"/>
                  </a:lnTo>
                  <a:lnTo>
                    <a:pt x="235" y="221"/>
                  </a:lnTo>
                  <a:lnTo>
                    <a:pt x="235" y="225"/>
                  </a:lnTo>
                  <a:lnTo>
                    <a:pt x="235" y="230"/>
                  </a:lnTo>
                  <a:lnTo>
                    <a:pt x="235" y="235"/>
                  </a:lnTo>
                  <a:lnTo>
                    <a:pt x="235" y="240"/>
                  </a:lnTo>
                  <a:lnTo>
                    <a:pt x="235" y="245"/>
                  </a:lnTo>
                  <a:lnTo>
                    <a:pt x="235" y="249"/>
                  </a:lnTo>
                  <a:lnTo>
                    <a:pt x="240" y="249"/>
                  </a:lnTo>
                  <a:lnTo>
                    <a:pt x="240" y="254"/>
                  </a:lnTo>
                  <a:lnTo>
                    <a:pt x="240" y="259"/>
                  </a:lnTo>
                  <a:lnTo>
                    <a:pt x="240" y="264"/>
                  </a:lnTo>
                  <a:lnTo>
                    <a:pt x="240" y="269"/>
                  </a:lnTo>
                  <a:lnTo>
                    <a:pt x="244" y="269"/>
                  </a:lnTo>
                  <a:lnTo>
                    <a:pt x="244" y="273"/>
                  </a:lnTo>
                  <a:lnTo>
                    <a:pt x="244" y="278"/>
                  </a:lnTo>
                  <a:lnTo>
                    <a:pt x="244" y="283"/>
                  </a:lnTo>
                  <a:lnTo>
                    <a:pt x="249" y="283"/>
                  </a:lnTo>
                  <a:lnTo>
                    <a:pt x="177" y="278"/>
                  </a:lnTo>
                  <a:lnTo>
                    <a:pt x="177" y="273"/>
                  </a:lnTo>
                  <a:lnTo>
                    <a:pt x="172" y="273"/>
                  </a:lnTo>
                  <a:lnTo>
                    <a:pt x="172" y="269"/>
                  </a:lnTo>
                  <a:lnTo>
                    <a:pt x="172" y="264"/>
                  </a:lnTo>
                  <a:lnTo>
                    <a:pt x="172" y="259"/>
                  </a:lnTo>
                  <a:lnTo>
                    <a:pt x="172" y="254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54"/>
                  </a:lnTo>
                  <a:lnTo>
                    <a:pt x="163" y="254"/>
                  </a:lnTo>
                  <a:lnTo>
                    <a:pt x="163" y="259"/>
                  </a:lnTo>
                  <a:lnTo>
                    <a:pt x="158" y="259"/>
                  </a:lnTo>
                  <a:lnTo>
                    <a:pt x="153" y="264"/>
                  </a:lnTo>
                  <a:lnTo>
                    <a:pt x="148" y="264"/>
                  </a:lnTo>
                  <a:lnTo>
                    <a:pt x="144" y="269"/>
                  </a:lnTo>
                  <a:lnTo>
                    <a:pt x="139" y="269"/>
                  </a:lnTo>
                  <a:lnTo>
                    <a:pt x="139" y="273"/>
                  </a:lnTo>
                  <a:lnTo>
                    <a:pt x="134" y="273"/>
                  </a:lnTo>
                  <a:lnTo>
                    <a:pt x="129" y="273"/>
                  </a:lnTo>
                  <a:lnTo>
                    <a:pt x="124" y="273"/>
                  </a:lnTo>
                  <a:lnTo>
                    <a:pt x="124" y="278"/>
                  </a:lnTo>
                  <a:lnTo>
                    <a:pt x="120" y="278"/>
                  </a:lnTo>
                  <a:lnTo>
                    <a:pt x="115" y="278"/>
                  </a:lnTo>
                  <a:lnTo>
                    <a:pt x="110" y="278"/>
                  </a:lnTo>
                  <a:lnTo>
                    <a:pt x="105" y="278"/>
                  </a:lnTo>
                  <a:lnTo>
                    <a:pt x="100" y="278"/>
                  </a:lnTo>
                  <a:lnTo>
                    <a:pt x="96" y="278"/>
                  </a:lnTo>
                  <a:lnTo>
                    <a:pt x="91" y="278"/>
                  </a:lnTo>
                  <a:lnTo>
                    <a:pt x="86" y="278"/>
                  </a:lnTo>
                  <a:lnTo>
                    <a:pt x="81" y="278"/>
                  </a:lnTo>
                  <a:lnTo>
                    <a:pt x="76" y="278"/>
                  </a:lnTo>
                  <a:lnTo>
                    <a:pt x="72" y="278"/>
                  </a:lnTo>
                  <a:lnTo>
                    <a:pt x="67" y="278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2" y="273"/>
                  </a:lnTo>
                  <a:lnTo>
                    <a:pt x="48" y="273"/>
                  </a:lnTo>
                  <a:lnTo>
                    <a:pt x="43" y="269"/>
                  </a:lnTo>
                  <a:lnTo>
                    <a:pt x="38" y="269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4" y="259"/>
                  </a:lnTo>
                  <a:lnTo>
                    <a:pt x="24" y="254"/>
                  </a:lnTo>
                  <a:lnTo>
                    <a:pt x="19" y="254"/>
                  </a:lnTo>
                  <a:lnTo>
                    <a:pt x="19" y="249"/>
                  </a:lnTo>
                  <a:lnTo>
                    <a:pt x="14" y="249"/>
                  </a:lnTo>
                  <a:lnTo>
                    <a:pt x="14" y="245"/>
                  </a:lnTo>
                  <a:lnTo>
                    <a:pt x="9" y="240"/>
                  </a:lnTo>
                  <a:lnTo>
                    <a:pt x="9" y="235"/>
                  </a:lnTo>
                  <a:lnTo>
                    <a:pt x="4" y="235"/>
                  </a:lnTo>
                  <a:lnTo>
                    <a:pt x="4" y="230"/>
                  </a:lnTo>
                  <a:lnTo>
                    <a:pt x="4" y="225"/>
                  </a:lnTo>
                  <a:lnTo>
                    <a:pt x="4" y="221"/>
                  </a:lnTo>
                  <a:lnTo>
                    <a:pt x="0" y="221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7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4" y="182"/>
                  </a:lnTo>
                  <a:lnTo>
                    <a:pt x="4" y="177"/>
                  </a:lnTo>
                  <a:lnTo>
                    <a:pt x="4" y="173"/>
                  </a:lnTo>
                  <a:lnTo>
                    <a:pt x="4" y="168"/>
                  </a:lnTo>
                  <a:lnTo>
                    <a:pt x="9" y="168"/>
                  </a:lnTo>
                  <a:lnTo>
                    <a:pt x="9" y="163"/>
                  </a:lnTo>
                  <a:lnTo>
                    <a:pt x="9" y="158"/>
                  </a:lnTo>
                  <a:lnTo>
                    <a:pt x="14" y="158"/>
                  </a:lnTo>
                  <a:lnTo>
                    <a:pt x="14" y="153"/>
                  </a:lnTo>
                  <a:lnTo>
                    <a:pt x="19" y="149"/>
                  </a:lnTo>
                  <a:lnTo>
                    <a:pt x="19" y="144"/>
                  </a:lnTo>
                  <a:lnTo>
                    <a:pt x="24" y="144"/>
                  </a:lnTo>
                  <a:lnTo>
                    <a:pt x="24" y="139"/>
                  </a:lnTo>
                  <a:lnTo>
                    <a:pt x="28" y="139"/>
                  </a:lnTo>
                  <a:lnTo>
                    <a:pt x="33" y="139"/>
                  </a:lnTo>
                  <a:lnTo>
                    <a:pt x="33" y="134"/>
                  </a:lnTo>
                  <a:lnTo>
                    <a:pt x="38" y="134"/>
                  </a:lnTo>
                  <a:lnTo>
                    <a:pt x="38" y="129"/>
                  </a:lnTo>
                  <a:lnTo>
                    <a:pt x="43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2" y="125"/>
                  </a:lnTo>
                  <a:lnTo>
                    <a:pt x="57" y="125"/>
                  </a:lnTo>
                  <a:lnTo>
                    <a:pt x="62" y="125"/>
                  </a:lnTo>
                  <a:lnTo>
                    <a:pt x="67" y="125"/>
                  </a:lnTo>
                  <a:lnTo>
                    <a:pt x="67" y="120"/>
                  </a:lnTo>
                  <a:lnTo>
                    <a:pt x="72" y="120"/>
                  </a:lnTo>
                  <a:lnTo>
                    <a:pt x="76" y="120"/>
                  </a:lnTo>
                  <a:lnTo>
                    <a:pt x="81" y="120"/>
                  </a:lnTo>
                  <a:lnTo>
                    <a:pt x="86" y="120"/>
                  </a:lnTo>
                  <a:lnTo>
                    <a:pt x="91" y="120"/>
                  </a:lnTo>
                  <a:lnTo>
                    <a:pt x="96" y="120"/>
                  </a:lnTo>
                  <a:lnTo>
                    <a:pt x="96" y="115"/>
                  </a:lnTo>
                  <a:lnTo>
                    <a:pt x="100" y="115"/>
                  </a:lnTo>
                  <a:lnTo>
                    <a:pt x="105" y="115"/>
                  </a:lnTo>
                  <a:lnTo>
                    <a:pt x="110" y="115"/>
                  </a:lnTo>
                  <a:lnTo>
                    <a:pt x="115" y="115"/>
                  </a:lnTo>
                  <a:lnTo>
                    <a:pt x="120" y="115"/>
                  </a:lnTo>
                  <a:lnTo>
                    <a:pt x="124" y="115"/>
                  </a:lnTo>
                  <a:lnTo>
                    <a:pt x="129" y="115"/>
                  </a:lnTo>
                  <a:lnTo>
                    <a:pt x="134" y="110"/>
                  </a:lnTo>
                  <a:lnTo>
                    <a:pt x="139" y="110"/>
                  </a:lnTo>
                  <a:lnTo>
                    <a:pt x="144" y="110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8" y="110"/>
                  </a:lnTo>
                  <a:lnTo>
                    <a:pt x="163" y="106"/>
                  </a:lnTo>
                  <a:lnTo>
                    <a:pt x="168" y="106"/>
                  </a:lnTo>
                  <a:lnTo>
                    <a:pt x="172" y="106"/>
                  </a:lnTo>
                  <a:lnTo>
                    <a:pt x="177" y="96"/>
                  </a:lnTo>
                  <a:lnTo>
                    <a:pt x="177" y="91"/>
                  </a:lnTo>
                  <a:lnTo>
                    <a:pt x="177" y="86"/>
                  </a:lnTo>
                  <a:lnTo>
                    <a:pt x="172" y="86"/>
                  </a:lnTo>
                  <a:lnTo>
                    <a:pt x="172" y="82"/>
                  </a:lnTo>
                  <a:lnTo>
                    <a:pt x="172" y="77"/>
                  </a:lnTo>
                  <a:lnTo>
                    <a:pt x="172" y="72"/>
                  </a:lnTo>
                  <a:lnTo>
                    <a:pt x="168" y="72"/>
                  </a:lnTo>
                  <a:lnTo>
                    <a:pt x="168" y="67"/>
                  </a:lnTo>
                  <a:lnTo>
                    <a:pt x="163" y="67"/>
                  </a:lnTo>
                  <a:lnTo>
                    <a:pt x="163" y="62"/>
                  </a:lnTo>
                  <a:lnTo>
                    <a:pt x="158" y="62"/>
                  </a:lnTo>
                  <a:lnTo>
                    <a:pt x="153" y="58"/>
                  </a:lnTo>
                  <a:lnTo>
                    <a:pt x="148" y="58"/>
                  </a:lnTo>
                  <a:lnTo>
                    <a:pt x="144" y="58"/>
                  </a:lnTo>
                  <a:lnTo>
                    <a:pt x="139" y="58"/>
                  </a:lnTo>
                  <a:lnTo>
                    <a:pt x="134" y="58"/>
                  </a:lnTo>
                  <a:lnTo>
                    <a:pt x="129" y="58"/>
                  </a:lnTo>
                  <a:lnTo>
                    <a:pt x="124" y="58"/>
                  </a:lnTo>
                  <a:lnTo>
                    <a:pt x="120" y="58"/>
                  </a:lnTo>
                  <a:lnTo>
                    <a:pt x="115" y="58"/>
                  </a:lnTo>
                  <a:lnTo>
                    <a:pt x="110" y="58"/>
                  </a:lnTo>
                  <a:lnTo>
                    <a:pt x="105" y="58"/>
                  </a:lnTo>
                  <a:lnTo>
                    <a:pt x="100" y="58"/>
                  </a:lnTo>
                  <a:lnTo>
                    <a:pt x="100" y="62"/>
                  </a:lnTo>
                  <a:lnTo>
                    <a:pt x="96" y="62"/>
                  </a:lnTo>
                  <a:lnTo>
                    <a:pt x="96" y="67"/>
                  </a:lnTo>
                  <a:lnTo>
                    <a:pt x="91" y="67"/>
                  </a:lnTo>
                  <a:lnTo>
                    <a:pt x="91" y="72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81" y="77"/>
                  </a:lnTo>
                  <a:lnTo>
                    <a:pt x="81" y="82"/>
                  </a:lnTo>
                  <a:lnTo>
                    <a:pt x="81" y="86"/>
                  </a:lnTo>
                  <a:close/>
                  <a:moveTo>
                    <a:pt x="172" y="149"/>
                  </a:moveTo>
                  <a:lnTo>
                    <a:pt x="168" y="149"/>
                  </a:lnTo>
                  <a:lnTo>
                    <a:pt x="168" y="153"/>
                  </a:lnTo>
                  <a:lnTo>
                    <a:pt x="163" y="153"/>
                  </a:lnTo>
                  <a:lnTo>
                    <a:pt x="158" y="153"/>
                  </a:lnTo>
                  <a:lnTo>
                    <a:pt x="153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8"/>
                  </a:lnTo>
                  <a:lnTo>
                    <a:pt x="134" y="158"/>
                  </a:lnTo>
                  <a:lnTo>
                    <a:pt x="129" y="158"/>
                  </a:lnTo>
                  <a:lnTo>
                    <a:pt x="124" y="158"/>
                  </a:lnTo>
                  <a:lnTo>
                    <a:pt x="120" y="158"/>
                  </a:lnTo>
                  <a:lnTo>
                    <a:pt x="115" y="158"/>
                  </a:lnTo>
                  <a:lnTo>
                    <a:pt x="110" y="158"/>
                  </a:lnTo>
                  <a:lnTo>
                    <a:pt x="110" y="163"/>
                  </a:lnTo>
                  <a:lnTo>
                    <a:pt x="105" y="163"/>
                  </a:lnTo>
                  <a:lnTo>
                    <a:pt x="100" y="163"/>
                  </a:lnTo>
                  <a:lnTo>
                    <a:pt x="96" y="163"/>
                  </a:lnTo>
                  <a:lnTo>
                    <a:pt x="91" y="163"/>
                  </a:lnTo>
                  <a:lnTo>
                    <a:pt x="91" y="168"/>
                  </a:lnTo>
                  <a:lnTo>
                    <a:pt x="86" y="168"/>
                  </a:lnTo>
                  <a:lnTo>
                    <a:pt x="81" y="173"/>
                  </a:lnTo>
                  <a:lnTo>
                    <a:pt x="76" y="177"/>
                  </a:lnTo>
                  <a:lnTo>
                    <a:pt x="76" y="182"/>
                  </a:lnTo>
                  <a:lnTo>
                    <a:pt x="72" y="182"/>
                  </a:lnTo>
                  <a:lnTo>
                    <a:pt x="72" y="187"/>
                  </a:lnTo>
                  <a:lnTo>
                    <a:pt x="72" y="192"/>
                  </a:lnTo>
                  <a:lnTo>
                    <a:pt x="72" y="197"/>
                  </a:lnTo>
                  <a:lnTo>
                    <a:pt x="72" y="201"/>
                  </a:lnTo>
                  <a:lnTo>
                    <a:pt x="72" y="206"/>
                  </a:lnTo>
                  <a:lnTo>
                    <a:pt x="76" y="206"/>
                  </a:lnTo>
                  <a:lnTo>
                    <a:pt x="76" y="211"/>
                  </a:lnTo>
                  <a:lnTo>
                    <a:pt x="76" y="216"/>
                  </a:lnTo>
                  <a:lnTo>
                    <a:pt x="81" y="216"/>
                  </a:lnTo>
                  <a:lnTo>
                    <a:pt x="81" y="221"/>
                  </a:lnTo>
                  <a:lnTo>
                    <a:pt x="86" y="221"/>
                  </a:lnTo>
                  <a:lnTo>
                    <a:pt x="86" y="225"/>
                  </a:lnTo>
                  <a:lnTo>
                    <a:pt x="91" y="225"/>
                  </a:lnTo>
                  <a:lnTo>
                    <a:pt x="96" y="230"/>
                  </a:lnTo>
                  <a:lnTo>
                    <a:pt x="100" y="230"/>
                  </a:lnTo>
                  <a:lnTo>
                    <a:pt x="105" y="230"/>
                  </a:lnTo>
                  <a:lnTo>
                    <a:pt x="110" y="230"/>
                  </a:lnTo>
                  <a:lnTo>
                    <a:pt x="115" y="230"/>
                  </a:lnTo>
                  <a:lnTo>
                    <a:pt x="120" y="230"/>
                  </a:lnTo>
                  <a:lnTo>
                    <a:pt x="124" y="230"/>
                  </a:lnTo>
                  <a:lnTo>
                    <a:pt x="129" y="230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9" y="225"/>
                  </a:lnTo>
                  <a:lnTo>
                    <a:pt x="144" y="225"/>
                  </a:lnTo>
                  <a:lnTo>
                    <a:pt x="144" y="221"/>
                  </a:lnTo>
                  <a:lnTo>
                    <a:pt x="148" y="221"/>
                  </a:lnTo>
                  <a:lnTo>
                    <a:pt x="153" y="216"/>
                  </a:lnTo>
                  <a:lnTo>
                    <a:pt x="158" y="211"/>
                  </a:lnTo>
                  <a:lnTo>
                    <a:pt x="158" y="206"/>
                  </a:lnTo>
                  <a:lnTo>
                    <a:pt x="163" y="206"/>
                  </a:lnTo>
                  <a:lnTo>
                    <a:pt x="163" y="201"/>
                  </a:lnTo>
                  <a:lnTo>
                    <a:pt x="163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68" y="187"/>
                  </a:lnTo>
                  <a:lnTo>
                    <a:pt x="168" y="182"/>
                  </a:lnTo>
                  <a:lnTo>
                    <a:pt x="168" y="177"/>
                  </a:lnTo>
                  <a:lnTo>
                    <a:pt x="168" y="173"/>
                  </a:lnTo>
                  <a:lnTo>
                    <a:pt x="168" y="168"/>
                  </a:lnTo>
                  <a:lnTo>
                    <a:pt x="172" y="163"/>
                  </a:lnTo>
                  <a:lnTo>
                    <a:pt x="172" y="14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223"/>
            <p:cNvSpPr>
              <a:spLocks noChangeAspect="1"/>
            </p:cNvSpPr>
            <p:nvPr/>
          </p:nvSpPr>
          <p:spPr bwMode="auto">
            <a:xfrm>
              <a:off x="2944" y="6093"/>
              <a:ext cx="279" cy="283"/>
            </a:xfrm>
            <a:custGeom>
              <a:avLst/>
              <a:gdLst>
                <a:gd name="T0" fmla="*/ 274 w 279"/>
                <a:gd name="T1" fmla="*/ 173 h 283"/>
                <a:gd name="T2" fmla="*/ 269 w 279"/>
                <a:gd name="T3" fmla="*/ 192 h 283"/>
                <a:gd name="T4" fmla="*/ 259 w 279"/>
                <a:gd name="T5" fmla="*/ 211 h 283"/>
                <a:gd name="T6" fmla="*/ 255 w 279"/>
                <a:gd name="T7" fmla="*/ 226 h 283"/>
                <a:gd name="T8" fmla="*/ 240 w 279"/>
                <a:gd name="T9" fmla="*/ 240 h 283"/>
                <a:gd name="T10" fmla="*/ 221 w 279"/>
                <a:gd name="T11" fmla="*/ 259 h 283"/>
                <a:gd name="T12" fmla="*/ 207 w 279"/>
                <a:gd name="T13" fmla="*/ 264 h 283"/>
                <a:gd name="T14" fmla="*/ 197 w 279"/>
                <a:gd name="T15" fmla="*/ 274 h 283"/>
                <a:gd name="T16" fmla="*/ 183 w 279"/>
                <a:gd name="T17" fmla="*/ 279 h 283"/>
                <a:gd name="T18" fmla="*/ 163 w 279"/>
                <a:gd name="T19" fmla="*/ 279 h 283"/>
                <a:gd name="T20" fmla="*/ 144 w 279"/>
                <a:gd name="T21" fmla="*/ 283 h 283"/>
                <a:gd name="T22" fmla="*/ 125 w 279"/>
                <a:gd name="T23" fmla="*/ 283 h 283"/>
                <a:gd name="T24" fmla="*/ 106 w 279"/>
                <a:gd name="T25" fmla="*/ 279 h 283"/>
                <a:gd name="T26" fmla="*/ 87 w 279"/>
                <a:gd name="T27" fmla="*/ 274 h 283"/>
                <a:gd name="T28" fmla="*/ 72 w 279"/>
                <a:gd name="T29" fmla="*/ 264 h 283"/>
                <a:gd name="T30" fmla="*/ 58 w 279"/>
                <a:gd name="T31" fmla="*/ 259 h 283"/>
                <a:gd name="T32" fmla="*/ 43 w 279"/>
                <a:gd name="T33" fmla="*/ 245 h 283"/>
                <a:gd name="T34" fmla="*/ 34 w 279"/>
                <a:gd name="T35" fmla="*/ 235 h 283"/>
                <a:gd name="T36" fmla="*/ 19 w 279"/>
                <a:gd name="T37" fmla="*/ 216 h 283"/>
                <a:gd name="T38" fmla="*/ 10 w 279"/>
                <a:gd name="T39" fmla="*/ 197 h 283"/>
                <a:gd name="T40" fmla="*/ 5 w 279"/>
                <a:gd name="T41" fmla="*/ 183 h 283"/>
                <a:gd name="T42" fmla="*/ 0 w 279"/>
                <a:gd name="T43" fmla="*/ 164 h 283"/>
                <a:gd name="T44" fmla="*/ 0 w 279"/>
                <a:gd name="T45" fmla="*/ 144 h 283"/>
                <a:gd name="T46" fmla="*/ 0 w 279"/>
                <a:gd name="T47" fmla="*/ 125 h 283"/>
                <a:gd name="T48" fmla="*/ 5 w 279"/>
                <a:gd name="T49" fmla="*/ 106 h 283"/>
                <a:gd name="T50" fmla="*/ 10 w 279"/>
                <a:gd name="T51" fmla="*/ 87 h 283"/>
                <a:gd name="T52" fmla="*/ 15 w 279"/>
                <a:gd name="T53" fmla="*/ 72 h 283"/>
                <a:gd name="T54" fmla="*/ 24 w 279"/>
                <a:gd name="T55" fmla="*/ 63 h 283"/>
                <a:gd name="T56" fmla="*/ 34 w 279"/>
                <a:gd name="T57" fmla="*/ 48 h 283"/>
                <a:gd name="T58" fmla="*/ 43 w 279"/>
                <a:gd name="T59" fmla="*/ 39 h 283"/>
                <a:gd name="T60" fmla="*/ 53 w 279"/>
                <a:gd name="T61" fmla="*/ 29 h 283"/>
                <a:gd name="T62" fmla="*/ 63 w 279"/>
                <a:gd name="T63" fmla="*/ 20 h 283"/>
                <a:gd name="T64" fmla="*/ 82 w 279"/>
                <a:gd name="T65" fmla="*/ 10 h 283"/>
                <a:gd name="T66" fmla="*/ 101 w 279"/>
                <a:gd name="T67" fmla="*/ 5 h 283"/>
                <a:gd name="T68" fmla="*/ 120 w 279"/>
                <a:gd name="T69" fmla="*/ 0 h 283"/>
                <a:gd name="T70" fmla="*/ 139 w 279"/>
                <a:gd name="T71" fmla="*/ 0 h 283"/>
                <a:gd name="T72" fmla="*/ 159 w 279"/>
                <a:gd name="T73" fmla="*/ 0 h 283"/>
                <a:gd name="T74" fmla="*/ 178 w 279"/>
                <a:gd name="T75" fmla="*/ 5 h 283"/>
                <a:gd name="T76" fmla="*/ 197 w 279"/>
                <a:gd name="T77" fmla="*/ 10 h 283"/>
                <a:gd name="T78" fmla="*/ 216 w 279"/>
                <a:gd name="T79" fmla="*/ 20 h 283"/>
                <a:gd name="T80" fmla="*/ 226 w 279"/>
                <a:gd name="T81" fmla="*/ 29 h 283"/>
                <a:gd name="T82" fmla="*/ 240 w 279"/>
                <a:gd name="T83" fmla="*/ 39 h 283"/>
                <a:gd name="T84" fmla="*/ 255 w 279"/>
                <a:gd name="T85" fmla="*/ 53 h 283"/>
                <a:gd name="T86" fmla="*/ 264 w 279"/>
                <a:gd name="T87" fmla="*/ 68 h 283"/>
                <a:gd name="T88" fmla="*/ 269 w 279"/>
                <a:gd name="T89" fmla="*/ 82 h 283"/>
                <a:gd name="T90" fmla="*/ 274 w 279"/>
                <a:gd name="T91" fmla="*/ 101 h 283"/>
                <a:gd name="T92" fmla="*/ 279 w 279"/>
                <a:gd name="T93" fmla="*/ 116 h 283"/>
                <a:gd name="T94" fmla="*/ 279 w 279"/>
                <a:gd name="T95" fmla="*/ 135 h 283"/>
                <a:gd name="T96" fmla="*/ 279 w 279"/>
                <a:gd name="T97" fmla="*/ 1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283">
                  <a:moveTo>
                    <a:pt x="279" y="164"/>
                  </a:moveTo>
                  <a:lnTo>
                    <a:pt x="274" y="164"/>
                  </a:lnTo>
                  <a:lnTo>
                    <a:pt x="274" y="168"/>
                  </a:lnTo>
                  <a:lnTo>
                    <a:pt x="274" y="173"/>
                  </a:lnTo>
                  <a:lnTo>
                    <a:pt x="274" y="178"/>
                  </a:lnTo>
                  <a:lnTo>
                    <a:pt x="274" y="183"/>
                  </a:lnTo>
                  <a:lnTo>
                    <a:pt x="269" y="188"/>
                  </a:lnTo>
                  <a:lnTo>
                    <a:pt x="269" y="192"/>
                  </a:lnTo>
                  <a:lnTo>
                    <a:pt x="269" y="197"/>
                  </a:lnTo>
                  <a:lnTo>
                    <a:pt x="264" y="202"/>
                  </a:lnTo>
                  <a:lnTo>
                    <a:pt x="264" y="207"/>
                  </a:lnTo>
                  <a:lnTo>
                    <a:pt x="259" y="211"/>
                  </a:lnTo>
                  <a:lnTo>
                    <a:pt x="259" y="216"/>
                  </a:lnTo>
                  <a:lnTo>
                    <a:pt x="255" y="216"/>
                  </a:lnTo>
                  <a:lnTo>
                    <a:pt x="255" y="221"/>
                  </a:lnTo>
                  <a:lnTo>
                    <a:pt x="255" y="226"/>
                  </a:lnTo>
                  <a:lnTo>
                    <a:pt x="250" y="226"/>
                  </a:lnTo>
                  <a:lnTo>
                    <a:pt x="250" y="231"/>
                  </a:lnTo>
                  <a:lnTo>
                    <a:pt x="245" y="235"/>
                  </a:lnTo>
                  <a:lnTo>
                    <a:pt x="240" y="240"/>
                  </a:lnTo>
                  <a:lnTo>
                    <a:pt x="235" y="245"/>
                  </a:lnTo>
                  <a:lnTo>
                    <a:pt x="231" y="250"/>
                  </a:lnTo>
                  <a:lnTo>
                    <a:pt x="226" y="255"/>
                  </a:lnTo>
                  <a:lnTo>
                    <a:pt x="221" y="259"/>
                  </a:lnTo>
                  <a:lnTo>
                    <a:pt x="216" y="259"/>
                  </a:lnTo>
                  <a:lnTo>
                    <a:pt x="216" y="264"/>
                  </a:lnTo>
                  <a:lnTo>
                    <a:pt x="211" y="264"/>
                  </a:lnTo>
                  <a:lnTo>
                    <a:pt x="207" y="264"/>
                  </a:lnTo>
                  <a:lnTo>
                    <a:pt x="207" y="269"/>
                  </a:lnTo>
                  <a:lnTo>
                    <a:pt x="202" y="269"/>
                  </a:lnTo>
                  <a:lnTo>
                    <a:pt x="197" y="269"/>
                  </a:lnTo>
                  <a:lnTo>
                    <a:pt x="197" y="274"/>
                  </a:lnTo>
                  <a:lnTo>
                    <a:pt x="192" y="274"/>
                  </a:lnTo>
                  <a:lnTo>
                    <a:pt x="187" y="274"/>
                  </a:lnTo>
                  <a:lnTo>
                    <a:pt x="183" y="274"/>
                  </a:lnTo>
                  <a:lnTo>
                    <a:pt x="183" y="279"/>
                  </a:lnTo>
                  <a:lnTo>
                    <a:pt x="178" y="279"/>
                  </a:lnTo>
                  <a:lnTo>
                    <a:pt x="173" y="279"/>
                  </a:lnTo>
                  <a:lnTo>
                    <a:pt x="168" y="279"/>
                  </a:lnTo>
                  <a:lnTo>
                    <a:pt x="163" y="279"/>
                  </a:lnTo>
                  <a:lnTo>
                    <a:pt x="159" y="283"/>
                  </a:lnTo>
                  <a:lnTo>
                    <a:pt x="154" y="283"/>
                  </a:lnTo>
                  <a:lnTo>
                    <a:pt x="149" y="283"/>
                  </a:lnTo>
                  <a:lnTo>
                    <a:pt x="144" y="283"/>
                  </a:lnTo>
                  <a:lnTo>
                    <a:pt x="139" y="283"/>
                  </a:lnTo>
                  <a:lnTo>
                    <a:pt x="135" y="283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79"/>
                  </a:lnTo>
                  <a:lnTo>
                    <a:pt x="115" y="279"/>
                  </a:lnTo>
                  <a:lnTo>
                    <a:pt x="111" y="279"/>
                  </a:lnTo>
                  <a:lnTo>
                    <a:pt x="106" y="279"/>
                  </a:lnTo>
                  <a:lnTo>
                    <a:pt x="101" y="279"/>
                  </a:lnTo>
                  <a:lnTo>
                    <a:pt x="96" y="274"/>
                  </a:lnTo>
                  <a:lnTo>
                    <a:pt x="91" y="274"/>
                  </a:lnTo>
                  <a:lnTo>
                    <a:pt x="87" y="274"/>
                  </a:lnTo>
                  <a:lnTo>
                    <a:pt x="82" y="269"/>
                  </a:lnTo>
                  <a:lnTo>
                    <a:pt x="77" y="269"/>
                  </a:lnTo>
                  <a:lnTo>
                    <a:pt x="72" y="269"/>
                  </a:lnTo>
                  <a:lnTo>
                    <a:pt x="72" y="264"/>
                  </a:lnTo>
                  <a:lnTo>
                    <a:pt x="67" y="264"/>
                  </a:lnTo>
                  <a:lnTo>
                    <a:pt x="63" y="264"/>
                  </a:lnTo>
                  <a:lnTo>
                    <a:pt x="63" y="259"/>
                  </a:lnTo>
                  <a:lnTo>
                    <a:pt x="58" y="259"/>
                  </a:lnTo>
                  <a:lnTo>
                    <a:pt x="53" y="255"/>
                  </a:lnTo>
                  <a:lnTo>
                    <a:pt x="48" y="250"/>
                  </a:lnTo>
                  <a:lnTo>
                    <a:pt x="43" y="250"/>
                  </a:lnTo>
                  <a:lnTo>
                    <a:pt x="43" y="245"/>
                  </a:lnTo>
                  <a:lnTo>
                    <a:pt x="39" y="245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4" y="235"/>
                  </a:lnTo>
                  <a:lnTo>
                    <a:pt x="29" y="231"/>
                  </a:lnTo>
                  <a:lnTo>
                    <a:pt x="24" y="226"/>
                  </a:lnTo>
                  <a:lnTo>
                    <a:pt x="19" y="221"/>
                  </a:lnTo>
                  <a:lnTo>
                    <a:pt x="19" y="216"/>
                  </a:lnTo>
                  <a:lnTo>
                    <a:pt x="15" y="211"/>
                  </a:lnTo>
                  <a:lnTo>
                    <a:pt x="15" y="207"/>
                  </a:lnTo>
                  <a:lnTo>
                    <a:pt x="10" y="202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5" y="183"/>
                  </a:lnTo>
                  <a:lnTo>
                    <a:pt x="5" y="178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10" y="92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5" y="82"/>
                  </a:lnTo>
                  <a:lnTo>
                    <a:pt x="15" y="77"/>
                  </a:lnTo>
                  <a:lnTo>
                    <a:pt x="15" y="72"/>
                  </a:lnTo>
                  <a:lnTo>
                    <a:pt x="19" y="72"/>
                  </a:lnTo>
                  <a:lnTo>
                    <a:pt x="19" y="68"/>
                  </a:lnTo>
                  <a:lnTo>
                    <a:pt x="19" y="63"/>
                  </a:lnTo>
                  <a:lnTo>
                    <a:pt x="24" y="63"/>
                  </a:lnTo>
                  <a:lnTo>
                    <a:pt x="24" y="58"/>
                  </a:lnTo>
                  <a:lnTo>
                    <a:pt x="29" y="53"/>
                  </a:lnTo>
                  <a:lnTo>
                    <a:pt x="29" y="48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8" y="24"/>
                  </a:lnTo>
                  <a:lnTo>
                    <a:pt x="63" y="24"/>
                  </a:lnTo>
                  <a:lnTo>
                    <a:pt x="63" y="20"/>
                  </a:lnTo>
                  <a:lnTo>
                    <a:pt x="67" y="20"/>
                  </a:lnTo>
                  <a:lnTo>
                    <a:pt x="72" y="15"/>
                  </a:lnTo>
                  <a:lnTo>
                    <a:pt x="77" y="15"/>
                  </a:lnTo>
                  <a:lnTo>
                    <a:pt x="82" y="10"/>
                  </a:lnTo>
                  <a:lnTo>
                    <a:pt x="87" y="10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8" y="5"/>
                  </a:lnTo>
                  <a:lnTo>
                    <a:pt x="183" y="5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2" y="15"/>
                  </a:lnTo>
                  <a:lnTo>
                    <a:pt x="207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216" y="24"/>
                  </a:lnTo>
                  <a:lnTo>
                    <a:pt x="221" y="24"/>
                  </a:lnTo>
                  <a:lnTo>
                    <a:pt x="226" y="24"/>
                  </a:lnTo>
                  <a:lnTo>
                    <a:pt x="226" y="29"/>
                  </a:lnTo>
                  <a:lnTo>
                    <a:pt x="231" y="29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4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8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64" y="68"/>
                  </a:lnTo>
                  <a:lnTo>
                    <a:pt x="264" y="72"/>
                  </a:lnTo>
                  <a:lnTo>
                    <a:pt x="264" y="77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69" y="87"/>
                  </a:lnTo>
                  <a:lnTo>
                    <a:pt x="274" y="92"/>
                  </a:lnTo>
                  <a:lnTo>
                    <a:pt x="274" y="96"/>
                  </a:lnTo>
                  <a:lnTo>
                    <a:pt x="274" y="101"/>
                  </a:lnTo>
                  <a:lnTo>
                    <a:pt x="274" y="106"/>
                  </a:lnTo>
                  <a:lnTo>
                    <a:pt x="274" y="111"/>
                  </a:lnTo>
                  <a:lnTo>
                    <a:pt x="279" y="111"/>
                  </a:lnTo>
                  <a:lnTo>
                    <a:pt x="279" y="116"/>
                  </a:lnTo>
                  <a:lnTo>
                    <a:pt x="279" y="120"/>
                  </a:lnTo>
                  <a:lnTo>
                    <a:pt x="279" y="125"/>
                  </a:lnTo>
                  <a:lnTo>
                    <a:pt x="279" y="130"/>
                  </a:lnTo>
                  <a:lnTo>
                    <a:pt x="279" y="135"/>
                  </a:lnTo>
                  <a:lnTo>
                    <a:pt x="279" y="140"/>
                  </a:lnTo>
                  <a:lnTo>
                    <a:pt x="279" y="144"/>
                  </a:lnTo>
                  <a:lnTo>
                    <a:pt x="279" y="149"/>
                  </a:lnTo>
                  <a:lnTo>
                    <a:pt x="279" y="154"/>
                  </a:lnTo>
                  <a:lnTo>
                    <a:pt x="279" y="159"/>
                  </a:lnTo>
                  <a:lnTo>
                    <a:pt x="279" y="16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224"/>
            <p:cNvSpPr>
              <a:spLocks noChangeAspect="1"/>
            </p:cNvSpPr>
            <p:nvPr/>
          </p:nvSpPr>
          <p:spPr bwMode="auto">
            <a:xfrm>
              <a:off x="3016" y="6151"/>
              <a:ext cx="135" cy="168"/>
            </a:xfrm>
            <a:custGeom>
              <a:avLst/>
              <a:gdLst>
                <a:gd name="T0" fmla="*/ 135 w 135"/>
                <a:gd name="T1" fmla="*/ 86 h 168"/>
                <a:gd name="T2" fmla="*/ 135 w 135"/>
                <a:gd name="T3" fmla="*/ 77 h 168"/>
                <a:gd name="T4" fmla="*/ 135 w 135"/>
                <a:gd name="T5" fmla="*/ 67 h 168"/>
                <a:gd name="T6" fmla="*/ 135 w 135"/>
                <a:gd name="T7" fmla="*/ 58 h 168"/>
                <a:gd name="T8" fmla="*/ 130 w 135"/>
                <a:gd name="T9" fmla="*/ 53 h 168"/>
                <a:gd name="T10" fmla="*/ 130 w 135"/>
                <a:gd name="T11" fmla="*/ 43 h 168"/>
                <a:gd name="T12" fmla="*/ 125 w 135"/>
                <a:gd name="T13" fmla="*/ 38 h 168"/>
                <a:gd name="T14" fmla="*/ 125 w 135"/>
                <a:gd name="T15" fmla="*/ 29 h 168"/>
                <a:gd name="T16" fmla="*/ 120 w 135"/>
                <a:gd name="T17" fmla="*/ 24 h 168"/>
                <a:gd name="T18" fmla="*/ 115 w 135"/>
                <a:gd name="T19" fmla="*/ 19 h 168"/>
                <a:gd name="T20" fmla="*/ 111 w 135"/>
                <a:gd name="T21" fmla="*/ 14 h 168"/>
                <a:gd name="T22" fmla="*/ 106 w 135"/>
                <a:gd name="T23" fmla="*/ 10 h 168"/>
                <a:gd name="T24" fmla="*/ 96 w 135"/>
                <a:gd name="T25" fmla="*/ 5 h 168"/>
                <a:gd name="T26" fmla="*/ 87 w 135"/>
                <a:gd name="T27" fmla="*/ 5 h 168"/>
                <a:gd name="T28" fmla="*/ 82 w 135"/>
                <a:gd name="T29" fmla="*/ 0 h 168"/>
                <a:gd name="T30" fmla="*/ 72 w 135"/>
                <a:gd name="T31" fmla="*/ 0 h 168"/>
                <a:gd name="T32" fmla="*/ 63 w 135"/>
                <a:gd name="T33" fmla="*/ 0 h 168"/>
                <a:gd name="T34" fmla="*/ 53 w 135"/>
                <a:gd name="T35" fmla="*/ 0 h 168"/>
                <a:gd name="T36" fmla="*/ 48 w 135"/>
                <a:gd name="T37" fmla="*/ 5 h 168"/>
                <a:gd name="T38" fmla="*/ 39 w 135"/>
                <a:gd name="T39" fmla="*/ 10 h 168"/>
                <a:gd name="T40" fmla="*/ 34 w 135"/>
                <a:gd name="T41" fmla="*/ 14 h 168"/>
                <a:gd name="T42" fmla="*/ 24 w 135"/>
                <a:gd name="T43" fmla="*/ 19 h 168"/>
                <a:gd name="T44" fmla="*/ 19 w 135"/>
                <a:gd name="T45" fmla="*/ 29 h 168"/>
                <a:gd name="T46" fmla="*/ 15 w 135"/>
                <a:gd name="T47" fmla="*/ 34 h 168"/>
                <a:gd name="T48" fmla="*/ 10 w 135"/>
                <a:gd name="T49" fmla="*/ 43 h 168"/>
                <a:gd name="T50" fmla="*/ 5 w 135"/>
                <a:gd name="T51" fmla="*/ 48 h 168"/>
                <a:gd name="T52" fmla="*/ 5 w 135"/>
                <a:gd name="T53" fmla="*/ 58 h 168"/>
                <a:gd name="T54" fmla="*/ 5 w 135"/>
                <a:gd name="T55" fmla="*/ 67 h 168"/>
                <a:gd name="T56" fmla="*/ 0 w 135"/>
                <a:gd name="T57" fmla="*/ 72 h 168"/>
                <a:gd name="T58" fmla="*/ 0 w 135"/>
                <a:gd name="T59" fmla="*/ 82 h 168"/>
                <a:gd name="T60" fmla="*/ 0 w 135"/>
                <a:gd name="T61" fmla="*/ 91 h 168"/>
                <a:gd name="T62" fmla="*/ 0 w 135"/>
                <a:gd name="T63" fmla="*/ 101 h 168"/>
                <a:gd name="T64" fmla="*/ 0 w 135"/>
                <a:gd name="T65" fmla="*/ 110 h 168"/>
                <a:gd name="T66" fmla="*/ 5 w 135"/>
                <a:gd name="T67" fmla="*/ 115 h 168"/>
                <a:gd name="T68" fmla="*/ 5 w 135"/>
                <a:gd name="T69" fmla="*/ 125 h 168"/>
                <a:gd name="T70" fmla="*/ 10 w 135"/>
                <a:gd name="T71" fmla="*/ 130 h 168"/>
                <a:gd name="T72" fmla="*/ 10 w 135"/>
                <a:gd name="T73" fmla="*/ 139 h 168"/>
                <a:gd name="T74" fmla="*/ 15 w 135"/>
                <a:gd name="T75" fmla="*/ 144 h 168"/>
                <a:gd name="T76" fmla="*/ 19 w 135"/>
                <a:gd name="T77" fmla="*/ 149 h 168"/>
                <a:gd name="T78" fmla="*/ 24 w 135"/>
                <a:gd name="T79" fmla="*/ 153 h 168"/>
                <a:gd name="T80" fmla="*/ 34 w 135"/>
                <a:gd name="T81" fmla="*/ 158 h 168"/>
                <a:gd name="T82" fmla="*/ 39 w 135"/>
                <a:gd name="T83" fmla="*/ 163 h 168"/>
                <a:gd name="T84" fmla="*/ 48 w 135"/>
                <a:gd name="T85" fmla="*/ 163 h 168"/>
                <a:gd name="T86" fmla="*/ 58 w 135"/>
                <a:gd name="T87" fmla="*/ 163 h 168"/>
                <a:gd name="T88" fmla="*/ 63 w 135"/>
                <a:gd name="T89" fmla="*/ 168 h 168"/>
                <a:gd name="T90" fmla="*/ 72 w 135"/>
                <a:gd name="T91" fmla="*/ 163 h 168"/>
                <a:gd name="T92" fmla="*/ 82 w 135"/>
                <a:gd name="T93" fmla="*/ 163 h 168"/>
                <a:gd name="T94" fmla="*/ 91 w 135"/>
                <a:gd name="T95" fmla="*/ 158 h 168"/>
                <a:gd name="T96" fmla="*/ 101 w 135"/>
                <a:gd name="T97" fmla="*/ 153 h 168"/>
                <a:gd name="T98" fmla="*/ 111 w 135"/>
                <a:gd name="T99" fmla="*/ 149 h 168"/>
                <a:gd name="T100" fmla="*/ 115 w 135"/>
                <a:gd name="T101" fmla="*/ 144 h 168"/>
                <a:gd name="T102" fmla="*/ 115 w 135"/>
                <a:gd name="T103" fmla="*/ 134 h 168"/>
                <a:gd name="T104" fmla="*/ 120 w 135"/>
                <a:gd name="T105" fmla="*/ 130 h 168"/>
                <a:gd name="T106" fmla="*/ 125 w 135"/>
                <a:gd name="T107" fmla="*/ 120 h 168"/>
                <a:gd name="T108" fmla="*/ 130 w 135"/>
                <a:gd name="T109" fmla="*/ 115 h 168"/>
                <a:gd name="T110" fmla="*/ 130 w 135"/>
                <a:gd name="T111" fmla="*/ 106 h 168"/>
                <a:gd name="T112" fmla="*/ 130 w 135"/>
                <a:gd name="T113" fmla="*/ 96 h 168"/>
                <a:gd name="T114" fmla="*/ 135 w 135"/>
                <a:gd name="T115" fmla="*/ 9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5" h="168">
                  <a:moveTo>
                    <a:pt x="135" y="91"/>
                  </a:moveTo>
                  <a:lnTo>
                    <a:pt x="135" y="86"/>
                  </a:lnTo>
                  <a:lnTo>
                    <a:pt x="135" y="82"/>
                  </a:lnTo>
                  <a:lnTo>
                    <a:pt x="135" y="77"/>
                  </a:lnTo>
                  <a:lnTo>
                    <a:pt x="135" y="72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58"/>
                  </a:lnTo>
                  <a:lnTo>
                    <a:pt x="130" y="58"/>
                  </a:lnTo>
                  <a:lnTo>
                    <a:pt x="130" y="53"/>
                  </a:lnTo>
                  <a:lnTo>
                    <a:pt x="130" y="48"/>
                  </a:lnTo>
                  <a:lnTo>
                    <a:pt x="130" y="43"/>
                  </a:lnTo>
                  <a:lnTo>
                    <a:pt x="130" y="38"/>
                  </a:lnTo>
                  <a:lnTo>
                    <a:pt x="125" y="38"/>
                  </a:lnTo>
                  <a:lnTo>
                    <a:pt x="125" y="34"/>
                  </a:lnTo>
                  <a:lnTo>
                    <a:pt x="125" y="29"/>
                  </a:lnTo>
                  <a:lnTo>
                    <a:pt x="120" y="29"/>
                  </a:lnTo>
                  <a:lnTo>
                    <a:pt x="120" y="24"/>
                  </a:lnTo>
                  <a:lnTo>
                    <a:pt x="115" y="24"/>
                  </a:lnTo>
                  <a:lnTo>
                    <a:pt x="115" y="19"/>
                  </a:lnTo>
                  <a:lnTo>
                    <a:pt x="111" y="19"/>
                  </a:lnTo>
                  <a:lnTo>
                    <a:pt x="111" y="14"/>
                  </a:lnTo>
                  <a:lnTo>
                    <a:pt x="106" y="14"/>
                  </a:lnTo>
                  <a:lnTo>
                    <a:pt x="106" y="10"/>
                  </a:lnTo>
                  <a:lnTo>
                    <a:pt x="101" y="10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7" y="5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9" y="1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34"/>
                  </a:lnTo>
                  <a:lnTo>
                    <a:pt x="10" y="38"/>
                  </a:lnTo>
                  <a:lnTo>
                    <a:pt x="10" y="43"/>
                  </a:lnTo>
                  <a:lnTo>
                    <a:pt x="10" y="48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5" y="115"/>
                  </a:lnTo>
                  <a:lnTo>
                    <a:pt x="5" y="120"/>
                  </a:lnTo>
                  <a:lnTo>
                    <a:pt x="5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5" y="139"/>
                  </a:lnTo>
                  <a:lnTo>
                    <a:pt x="15" y="144"/>
                  </a:lnTo>
                  <a:lnTo>
                    <a:pt x="19" y="144"/>
                  </a:lnTo>
                  <a:lnTo>
                    <a:pt x="19" y="149"/>
                  </a:lnTo>
                  <a:lnTo>
                    <a:pt x="24" y="149"/>
                  </a:lnTo>
                  <a:lnTo>
                    <a:pt x="24" y="153"/>
                  </a:lnTo>
                  <a:lnTo>
                    <a:pt x="29" y="153"/>
                  </a:lnTo>
                  <a:lnTo>
                    <a:pt x="34" y="158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43" y="163"/>
                  </a:lnTo>
                  <a:lnTo>
                    <a:pt x="48" y="163"/>
                  </a:lnTo>
                  <a:lnTo>
                    <a:pt x="53" y="163"/>
                  </a:lnTo>
                  <a:lnTo>
                    <a:pt x="58" y="163"/>
                  </a:lnTo>
                  <a:lnTo>
                    <a:pt x="58" y="168"/>
                  </a:lnTo>
                  <a:lnTo>
                    <a:pt x="63" y="168"/>
                  </a:lnTo>
                  <a:lnTo>
                    <a:pt x="67" y="168"/>
                  </a:lnTo>
                  <a:lnTo>
                    <a:pt x="72" y="163"/>
                  </a:lnTo>
                  <a:lnTo>
                    <a:pt x="77" y="163"/>
                  </a:lnTo>
                  <a:lnTo>
                    <a:pt x="82" y="163"/>
                  </a:lnTo>
                  <a:lnTo>
                    <a:pt x="87" y="163"/>
                  </a:lnTo>
                  <a:lnTo>
                    <a:pt x="91" y="158"/>
                  </a:lnTo>
                  <a:lnTo>
                    <a:pt x="96" y="158"/>
                  </a:lnTo>
                  <a:lnTo>
                    <a:pt x="101" y="153"/>
                  </a:lnTo>
                  <a:lnTo>
                    <a:pt x="106" y="149"/>
                  </a:lnTo>
                  <a:lnTo>
                    <a:pt x="111" y="149"/>
                  </a:lnTo>
                  <a:lnTo>
                    <a:pt x="111" y="144"/>
                  </a:lnTo>
                  <a:lnTo>
                    <a:pt x="115" y="144"/>
                  </a:lnTo>
                  <a:lnTo>
                    <a:pt x="115" y="139"/>
                  </a:lnTo>
                  <a:lnTo>
                    <a:pt x="115" y="134"/>
                  </a:lnTo>
                  <a:lnTo>
                    <a:pt x="120" y="134"/>
                  </a:lnTo>
                  <a:lnTo>
                    <a:pt x="120" y="130"/>
                  </a:lnTo>
                  <a:lnTo>
                    <a:pt x="125" y="125"/>
                  </a:lnTo>
                  <a:lnTo>
                    <a:pt x="125" y="120"/>
                  </a:lnTo>
                  <a:lnTo>
                    <a:pt x="125" y="115"/>
                  </a:lnTo>
                  <a:lnTo>
                    <a:pt x="130" y="115"/>
                  </a:lnTo>
                  <a:lnTo>
                    <a:pt x="130" y="110"/>
                  </a:lnTo>
                  <a:lnTo>
                    <a:pt x="130" y="106"/>
                  </a:lnTo>
                  <a:lnTo>
                    <a:pt x="130" y="101"/>
                  </a:lnTo>
                  <a:lnTo>
                    <a:pt x="130" y="96"/>
                  </a:lnTo>
                  <a:lnTo>
                    <a:pt x="130" y="91"/>
                  </a:lnTo>
                  <a:lnTo>
                    <a:pt x="135" y="9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225"/>
            <p:cNvSpPr>
              <a:spLocks noChangeAspect="1"/>
            </p:cNvSpPr>
            <p:nvPr/>
          </p:nvSpPr>
          <p:spPr bwMode="auto">
            <a:xfrm>
              <a:off x="2531" y="6036"/>
              <a:ext cx="346" cy="369"/>
            </a:xfrm>
            <a:custGeom>
              <a:avLst/>
              <a:gdLst>
                <a:gd name="T0" fmla="*/ 10 w 346"/>
                <a:gd name="T1" fmla="*/ 307 h 369"/>
                <a:gd name="T2" fmla="*/ 24 w 346"/>
                <a:gd name="T3" fmla="*/ 288 h 369"/>
                <a:gd name="T4" fmla="*/ 48 w 346"/>
                <a:gd name="T5" fmla="*/ 283 h 369"/>
                <a:gd name="T6" fmla="*/ 72 w 346"/>
                <a:gd name="T7" fmla="*/ 288 h 369"/>
                <a:gd name="T8" fmla="*/ 101 w 346"/>
                <a:gd name="T9" fmla="*/ 292 h 369"/>
                <a:gd name="T10" fmla="*/ 120 w 346"/>
                <a:gd name="T11" fmla="*/ 302 h 369"/>
                <a:gd name="T12" fmla="*/ 144 w 346"/>
                <a:gd name="T13" fmla="*/ 312 h 369"/>
                <a:gd name="T14" fmla="*/ 168 w 346"/>
                <a:gd name="T15" fmla="*/ 316 h 369"/>
                <a:gd name="T16" fmla="*/ 197 w 346"/>
                <a:gd name="T17" fmla="*/ 316 h 369"/>
                <a:gd name="T18" fmla="*/ 221 w 346"/>
                <a:gd name="T19" fmla="*/ 307 h 369"/>
                <a:gd name="T20" fmla="*/ 240 w 346"/>
                <a:gd name="T21" fmla="*/ 283 h 369"/>
                <a:gd name="T22" fmla="*/ 255 w 346"/>
                <a:gd name="T23" fmla="*/ 264 h 369"/>
                <a:gd name="T24" fmla="*/ 264 w 346"/>
                <a:gd name="T25" fmla="*/ 245 h 369"/>
                <a:gd name="T26" fmla="*/ 245 w 346"/>
                <a:gd name="T27" fmla="*/ 259 h 369"/>
                <a:gd name="T28" fmla="*/ 221 w 346"/>
                <a:gd name="T29" fmla="*/ 268 h 369"/>
                <a:gd name="T30" fmla="*/ 197 w 346"/>
                <a:gd name="T31" fmla="*/ 273 h 369"/>
                <a:gd name="T32" fmla="*/ 168 w 346"/>
                <a:gd name="T33" fmla="*/ 268 h 369"/>
                <a:gd name="T34" fmla="*/ 144 w 346"/>
                <a:gd name="T35" fmla="*/ 259 h 369"/>
                <a:gd name="T36" fmla="*/ 125 w 346"/>
                <a:gd name="T37" fmla="*/ 249 h 369"/>
                <a:gd name="T38" fmla="*/ 101 w 346"/>
                <a:gd name="T39" fmla="*/ 230 h 369"/>
                <a:gd name="T40" fmla="*/ 82 w 346"/>
                <a:gd name="T41" fmla="*/ 206 h 369"/>
                <a:gd name="T42" fmla="*/ 72 w 346"/>
                <a:gd name="T43" fmla="*/ 177 h 369"/>
                <a:gd name="T44" fmla="*/ 68 w 346"/>
                <a:gd name="T45" fmla="*/ 153 h 369"/>
                <a:gd name="T46" fmla="*/ 68 w 346"/>
                <a:gd name="T47" fmla="*/ 125 h 369"/>
                <a:gd name="T48" fmla="*/ 77 w 346"/>
                <a:gd name="T49" fmla="*/ 101 h 369"/>
                <a:gd name="T50" fmla="*/ 87 w 346"/>
                <a:gd name="T51" fmla="*/ 72 h 369"/>
                <a:gd name="T52" fmla="*/ 101 w 346"/>
                <a:gd name="T53" fmla="*/ 48 h 369"/>
                <a:gd name="T54" fmla="*/ 116 w 346"/>
                <a:gd name="T55" fmla="*/ 33 h 369"/>
                <a:gd name="T56" fmla="*/ 135 w 346"/>
                <a:gd name="T57" fmla="*/ 19 h 369"/>
                <a:gd name="T58" fmla="*/ 164 w 346"/>
                <a:gd name="T59" fmla="*/ 5 h 369"/>
                <a:gd name="T60" fmla="*/ 192 w 346"/>
                <a:gd name="T61" fmla="*/ 0 h 369"/>
                <a:gd name="T62" fmla="*/ 221 w 346"/>
                <a:gd name="T63" fmla="*/ 0 h 369"/>
                <a:gd name="T64" fmla="*/ 250 w 346"/>
                <a:gd name="T65" fmla="*/ 5 h 369"/>
                <a:gd name="T66" fmla="*/ 274 w 346"/>
                <a:gd name="T67" fmla="*/ 19 h 369"/>
                <a:gd name="T68" fmla="*/ 298 w 346"/>
                <a:gd name="T69" fmla="*/ 33 h 369"/>
                <a:gd name="T70" fmla="*/ 312 w 346"/>
                <a:gd name="T71" fmla="*/ 48 h 369"/>
                <a:gd name="T72" fmla="*/ 327 w 346"/>
                <a:gd name="T73" fmla="*/ 62 h 369"/>
                <a:gd name="T74" fmla="*/ 336 w 346"/>
                <a:gd name="T75" fmla="*/ 81 h 369"/>
                <a:gd name="T76" fmla="*/ 341 w 346"/>
                <a:gd name="T77" fmla="*/ 105 h 369"/>
                <a:gd name="T78" fmla="*/ 346 w 346"/>
                <a:gd name="T79" fmla="*/ 129 h 369"/>
                <a:gd name="T80" fmla="*/ 341 w 346"/>
                <a:gd name="T81" fmla="*/ 153 h 369"/>
                <a:gd name="T82" fmla="*/ 336 w 346"/>
                <a:gd name="T83" fmla="*/ 182 h 369"/>
                <a:gd name="T84" fmla="*/ 327 w 346"/>
                <a:gd name="T85" fmla="*/ 206 h 369"/>
                <a:gd name="T86" fmla="*/ 317 w 346"/>
                <a:gd name="T87" fmla="*/ 230 h 369"/>
                <a:gd name="T88" fmla="*/ 308 w 346"/>
                <a:gd name="T89" fmla="*/ 264 h 369"/>
                <a:gd name="T90" fmla="*/ 293 w 346"/>
                <a:gd name="T91" fmla="*/ 292 h 369"/>
                <a:gd name="T92" fmla="*/ 279 w 346"/>
                <a:gd name="T93" fmla="*/ 316 h 369"/>
                <a:gd name="T94" fmla="*/ 255 w 346"/>
                <a:gd name="T95" fmla="*/ 340 h 369"/>
                <a:gd name="T96" fmla="*/ 231 w 346"/>
                <a:gd name="T97" fmla="*/ 360 h 369"/>
                <a:gd name="T98" fmla="*/ 207 w 346"/>
                <a:gd name="T99" fmla="*/ 369 h 369"/>
                <a:gd name="T100" fmla="*/ 178 w 346"/>
                <a:gd name="T101" fmla="*/ 369 h 369"/>
                <a:gd name="T102" fmla="*/ 149 w 346"/>
                <a:gd name="T103" fmla="*/ 369 h 369"/>
                <a:gd name="T104" fmla="*/ 120 w 346"/>
                <a:gd name="T105" fmla="*/ 360 h 369"/>
                <a:gd name="T106" fmla="*/ 63 w 346"/>
                <a:gd name="T107" fmla="*/ 34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" h="369">
                  <a:moveTo>
                    <a:pt x="44" y="345"/>
                  </a:moveTo>
                  <a:lnTo>
                    <a:pt x="0" y="326"/>
                  </a:lnTo>
                  <a:lnTo>
                    <a:pt x="0" y="321"/>
                  </a:lnTo>
                  <a:lnTo>
                    <a:pt x="5" y="316"/>
                  </a:lnTo>
                  <a:lnTo>
                    <a:pt x="5" y="312"/>
                  </a:lnTo>
                  <a:lnTo>
                    <a:pt x="10" y="307"/>
                  </a:lnTo>
                  <a:lnTo>
                    <a:pt x="15" y="302"/>
                  </a:lnTo>
                  <a:lnTo>
                    <a:pt x="15" y="297"/>
                  </a:lnTo>
                  <a:lnTo>
                    <a:pt x="20" y="297"/>
                  </a:lnTo>
                  <a:lnTo>
                    <a:pt x="20" y="292"/>
                  </a:lnTo>
                  <a:lnTo>
                    <a:pt x="24" y="292"/>
                  </a:lnTo>
                  <a:lnTo>
                    <a:pt x="24" y="288"/>
                  </a:lnTo>
                  <a:lnTo>
                    <a:pt x="29" y="288"/>
                  </a:lnTo>
                  <a:lnTo>
                    <a:pt x="34" y="288"/>
                  </a:lnTo>
                  <a:lnTo>
                    <a:pt x="34" y="283"/>
                  </a:lnTo>
                  <a:lnTo>
                    <a:pt x="39" y="283"/>
                  </a:lnTo>
                  <a:lnTo>
                    <a:pt x="44" y="283"/>
                  </a:lnTo>
                  <a:lnTo>
                    <a:pt x="48" y="283"/>
                  </a:lnTo>
                  <a:lnTo>
                    <a:pt x="53" y="283"/>
                  </a:lnTo>
                  <a:lnTo>
                    <a:pt x="58" y="283"/>
                  </a:lnTo>
                  <a:lnTo>
                    <a:pt x="63" y="283"/>
                  </a:lnTo>
                  <a:lnTo>
                    <a:pt x="68" y="283"/>
                  </a:lnTo>
                  <a:lnTo>
                    <a:pt x="72" y="283"/>
                  </a:lnTo>
                  <a:lnTo>
                    <a:pt x="72" y="288"/>
                  </a:lnTo>
                  <a:lnTo>
                    <a:pt x="77" y="288"/>
                  </a:lnTo>
                  <a:lnTo>
                    <a:pt x="82" y="288"/>
                  </a:lnTo>
                  <a:lnTo>
                    <a:pt x="87" y="288"/>
                  </a:lnTo>
                  <a:lnTo>
                    <a:pt x="92" y="292"/>
                  </a:lnTo>
                  <a:lnTo>
                    <a:pt x="96" y="292"/>
                  </a:lnTo>
                  <a:lnTo>
                    <a:pt x="101" y="292"/>
                  </a:lnTo>
                  <a:lnTo>
                    <a:pt x="101" y="297"/>
                  </a:lnTo>
                  <a:lnTo>
                    <a:pt x="106" y="297"/>
                  </a:lnTo>
                  <a:lnTo>
                    <a:pt x="111" y="297"/>
                  </a:lnTo>
                  <a:lnTo>
                    <a:pt x="116" y="297"/>
                  </a:lnTo>
                  <a:lnTo>
                    <a:pt x="116" y="302"/>
                  </a:lnTo>
                  <a:lnTo>
                    <a:pt x="120" y="302"/>
                  </a:lnTo>
                  <a:lnTo>
                    <a:pt x="125" y="307"/>
                  </a:lnTo>
                  <a:lnTo>
                    <a:pt x="130" y="307"/>
                  </a:lnTo>
                  <a:lnTo>
                    <a:pt x="135" y="307"/>
                  </a:lnTo>
                  <a:lnTo>
                    <a:pt x="140" y="307"/>
                  </a:lnTo>
                  <a:lnTo>
                    <a:pt x="140" y="312"/>
                  </a:lnTo>
                  <a:lnTo>
                    <a:pt x="144" y="312"/>
                  </a:lnTo>
                  <a:lnTo>
                    <a:pt x="149" y="312"/>
                  </a:lnTo>
                  <a:lnTo>
                    <a:pt x="154" y="312"/>
                  </a:lnTo>
                  <a:lnTo>
                    <a:pt x="159" y="312"/>
                  </a:lnTo>
                  <a:lnTo>
                    <a:pt x="159" y="316"/>
                  </a:lnTo>
                  <a:lnTo>
                    <a:pt x="164" y="316"/>
                  </a:lnTo>
                  <a:lnTo>
                    <a:pt x="168" y="316"/>
                  </a:lnTo>
                  <a:lnTo>
                    <a:pt x="173" y="316"/>
                  </a:lnTo>
                  <a:lnTo>
                    <a:pt x="178" y="316"/>
                  </a:lnTo>
                  <a:lnTo>
                    <a:pt x="183" y="316"/>
                  </a:lnTo>
                  <a:lnTo>
                    <a:pt x="188" y="316"/>
                  </a:lnTo>
                  <a:lnTo>
                    <a:pt x="192" y="316"/>
                  </a:lnTo>
                  <a:lnTo>
                    <a:pt x="197" y="316"/>
                  </a:lnTo>
                  <a:lnTo>
                    <a:pt x="202" y="316"/>
                  </a:lnTo>
                  <a:lnTo>
                    <a:pt x="207" y="312"/>
                  </a:lnTo>
                  <a:lnTo>
                    <a:pt x="212" y="312"/>
                  </a:lnTo>
                  <a:lnTo>
                    <a:pt x="216" y="312"/>
                  </a:lnTo>
                  <a:lnTo>
                    <a:pt x="216" y="307"/>
                  </a:lnTo>
                  <a:lnTo>
                    <a:pt x="221" y="307"/>
                  </a:lnTo>
                  <a:lnTo>
                    <a:pt x="221" y="302"/>
                  </a:lnTo>
                  <a:lnTo>
                    <a:pt x="226" y="302"/>
                  </a:lnTo>
                  <a:lnTo>
                    <a:pt x="231" y="297"/>
                  </a:lnTo>
                  <a:lnTo>
                    <a:pt x="236" y="292"/>
                  </a:lnTo>
                  <a:lnTo>
                    <a:pt x="240" y="288"/>
                  </a:lnTo>
                  <a:lnTo>
                    <a:pt x="240" y="283"/>
                  </a:lnTo>
                  <a:lnTo>
                    <a:pt x="245" y="283"/>
                  </a:lnTo>
                  <a:lnTo>
                    <a:pt x="245" y="278"/>
                  </a:lnTo>
                  <a:lnTo>
                    <a:pt x="250" y="273"/>
                  </a:lnTo>
                  <a:lnTo>
                    <a:pt x="250" y="268"/>
                  </a:lnTo>
                  <a:lnTo>
                    <a:pt x="250" y="264"/>
                  </a:lnTo>
                  <a:lnTo>
                    <a:pt x="255" y="264"/>
                  </a:lnTo>
                  <a:lnTo>
                    <a:pt x="255" y="259"/>
                  </a:lnTo>
                  <a:lnTo>
                    <a:pt x="255" y="254"/>
                  </a:lnTo>
                  <a:lnTo>
                    <a:pt x="260" y="254"/>
                  </a:lnTo>
                  <a:lnTo>
                    <a:pt x="260" y="249"/>
                  </a:lnTo>
                  <a:lnTo>
                    <a:pt x="260" y="245"/>
                  </a:lnTo>
                  <a:lnTo>
                    <a:pt x="264" y="245"/>
                  </a:lnTo>
                  <a:lnTo>
                    <a:pt x="260" y="245"/>
                  </a:lnTo>
                  <a:lnTo>
                    <a:pt x="260" y="249"/>
                  </a:lnTo>
                  <a:lnTo>
                    <a:pt x="255" y="249"/>
                  </a:lnTo>
                  <a:lnTo>
                    <a:pt x="250" y="254"/>
                  </a:lnTo>
                  <a:lnTo>
                    <a:pt x="245" y="254"/>
                  </a:lnTo>
                  <a:lnTo>
                    <a:pt x="245" y="259"/>
                  </a:lnTo>
                  <a:lnTo>
                    <a:pt x="240" y="259"/>
                  </a:lnTo>
                  <a:lnTo>
                    <a:pt x="236" y="259"/>
                  </a:lnTo>
                  <a:lnTo>
                    <a:pt x="236" y="264"/>
                  </a:lnTo>
                  <a:lnTo>
                    <a:pt x="231" y="264"/>
                  </a:lnTo>
                  <a:lnTo>
                    <a:pt x="226" y="264"/>
                  </a:lnTo>
                  <a:lnTo>
                    <a:pt x="221" y="268"/>
                  </a:lnTo>
                  <a:lnTo>
                    <a:pt x="216" y="268"/>
                  </a:lnTo>
                  <a:lnTo>
                    <a:pt x="212" y="268"/>
                  </a:lnTo>
                  <a:lnTo>
                    <a:pt x="207" y="268"/>
                  </a:lnTo>
                  <a:lnTo>
                    <a:pt x="202" y="268"/>
                  </a:lnTo>
                  <a:lnTo>
                    <a:pt x="197" y="268"/>
                  </a:lnTo>
                  <a:lnTo>
                    <a:pt x="197" y="273"/>
                  </a:lnTo>
                  <a:lnTo>
                    <a:pt x="192" y="273"/>
                  </a:lnTo>
                  <a:lnTo>
                    <a:pt x="188" y="273"/>
                  </a:lnTo>
                  <a:lnTo>
                    <a:pt x="183" y="268"/>
                  </a:lnTo>
                  <a:lnTo>
                    <a:pt x="178" y="268"/>
                  </a:lnTo>
                  <a:lnTo>
                    <a:pt x="173" y="268"/>
                  </a:lnTo>
                  <a:lnTo>
                    <a:pt x="168" y="268"/>
                  </a:lnTo>
                  <a:lnTo>
                    <a:pt x="164" y="268"/>
                  </a:lnTo>
                  <a:lnTo>
                    <a:pt x="159" y="268"/>
                  </a:lnTo>
                  <a:lnTo>
                    <a:pt x="159" y="264"/>
                  </a:lnTo>
                  <a:lnTo>
                    <a:pt x="154" y="264"/>
                  </a:lnTo>
                  <a:lnTo>
                    <a:pt x="149" y="264"/>
                  </a:lnTo>
                  <a:lnTo>
                    <a:pt x="144" y="259"/>
                  </a:lnTo>
                  <a:lnTo>
                    <a:pt x="140" y="259"/>
                  </a:lnTo>
                  <a:lnTo>
                    <a:pt x="135" y="259"/>
                  </a:lnTo>
                  <a:lnTo>
                    <a:pt x="135" y="254"/>
                  </a:lnTo>
                  <a:lnTo>
                    <a:pt x="130" y="254"/>
                  </a:lnTo>
                  <a:lnTo>
                    <a:pt x="125" y="254"/>
                  </a:lnTo>
                  <a:lnTo>
                    <a:pt x="125" y="249"/>
                  </a:lnTo>
                  <a:lnTo>
                    <a:pt x="120" y="249"/>
                  </a:lnTo>
                  <a:lnTo>
                    <a:pt x="116" y="245"/>
                  </a:lnTo>
                  <a:lnTo>
                    <a:pt x="111" y="240"/>
                  </a:lnTo>
                  <a:lnTo>
                    <a:pt x="106" y="235"/>
                  </a:lnTo>
                  <a:lnTo>
                    <a:pt x="101" y="235"/>
                  </a:lnTo>
                  <a:lnTo>
                    <a:pt x="101" y="230"/>
                  </a:lnTo>
                  <a:lnTo>
                    <a:pt x="96" y="225"/>
                  </a:lnTo>
                  <a:lnTo>
                    <a:pt x="92" y="221"/>
                  </a:lnTo>
                  <a:lnTo>
                    <a:pt x="92" y="216"/>
                  </a:lnTo>
                  <a:lnTo>
                    <a:pt x="87" y="211"/>
                  </a:lnTo>
                  <a:lnTo>
                    <a:pt x="87" y="206"/>
                  </a:lnTo>
                  <a:lnTo>
                    <a:pt x="82" y="206"/>
                  </a:lnTo>
                  <a:lnTo>
                    <a:pt x="82" y="201"/>
                  </a:lnTo>
                  <a:lnTo>
                    <a:pt x="82" y="197"/>
                  </a:lnTo>
                  <a:lnTo>
                    <a:pt x="77" y="192"/>
                  </a:lnTo>
                  <a:lnTo>
                    <a:pt x="77" y="187"/>
                  </a:lnTo>
                  <a:lnTo>
                    <a:pt x="77" y="182"/>
                  </a:lnTo>
                  <a:lnTo>
                    <a:pt x="72" y="177"/>
                  </a:lnTo>
                  <a:lnTo>
                    <a:pt x="72" y="173"/>
                  </a:lnTo>
                  <a:lnTo>
                    <a:pt x="72" y="168"/>
                  </a:lnTo>
                  <a:lnTo>
                    <a:pt x="72" y="163"/>
                  </a:lnTo>
                  <a:lnTo>
                    <a:pt x="72" y="158"/>
                  </a:lnTo>
                  <a:lnTo>
                    <a:pt x="68" y="158"/>
                  </a:lnTo>
                  <a:lnTo>
                    <a:pt x="68" y="153"/>
                  </a:lnTo>
                  <a:lnTo>
                    <a:pt x="68" y="149"/>
                  </a:lnTo>
                  <a:lnTo>
                    <a:pt x="68" y="144"/>
                  </a:lnTo>
                  <a:lnTo>
                    <a:pt x="68" y="139"/>
                  </a:lnTo>
                  <a:lnTo>
                    <a:pt x="68" y="134"/>
                  </a:lnTo>
                  <a:lnTo>
                    <a:pt x="68" y="129"/>
                  </a:lnTo>
                  <a:lnTo>
                    <a:pt x="68" y="125"/>
                  </a:lnTo>
                  <a:lnTo>
                    <a:pt x="72" y="120"/>
                  </a:lnTo>
                  <a:lnTo>
                    <a:pt x="72" y="115"/>
                  </a:lnTo>
                  <a:lnTo>
                    <a:pt x="72" y="110"/>
                  </a:lnTo>
                  <a:lnTo>
                    <a:pt x="72" y="105"/>
                  </a:lnTo>
                  <a:lnTo>
                    <a:pt x="72" y="101"/>
                  </a:lnTo>
                  <a:lnTo>
                    <a:pt x="77" y="101"/>
                  </a:lnTo>
                  <a:lnTo>
                    <a:pt x="77" y="96"/>
                  </a:lnTo>
                  <a:lnTo>
                    <a:pt x="77" y="91"/>
                  </a:lnTo>
                  <a:lnTo>
                    <a:pt x="82" y="86"/>
                  </a:lnTo>
                  <a:lnTo>
                    <a:pt x="82" y="81"/>
                  </a:lnTo>
                  <a:lnTo>
                    <a:pt x="82" y="77"/>
                  </a:lnTo>
                  <a:lnTo>
                    <a:pt x="87" y="72"/>
                  </a:lnTo>
                  <a:lnTo>
                    <a:pt x="87" y="67"/>
                  </a:lnTo>
                  <a:lnTo>
                    <a:pt x="92" y="62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101" y="53"/>
                  </a:lnTo>
                  <a:lnTo>
                    <a:pt x="101" y="48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11" y="43"/>
                  </a:lnTo>
                  <a:lnTo>
                    <a:pt x="111" y="38"/>
                  </a:lnTo>
                  <a:lnTo>
                    <a:pt x="116" y="38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5" y="29"/>
                  </a:lnTo>
                  <a:lnTo>
                    <a:pt x="125" y="24"/>
                  </a:lnTo>
                  <a:lnTo>
                    <a:pt x="130" y="24"/>
                  </a:lnTo>
                  <a:lnTo>
                    <a:pt x="135" y="19"/>
                  </a:lnTo>
                  <a:lnTo>
                    <a:pt x="140" y="19"/>
                  </a:lnTo>
                  <a:lnTo>
                    <a:pt x="144" y="14"/>
                  </a:lnTo>
                  <a:lnTo>
                    <a:pt x="149" y="14"/>
                  </a:lnTo>
                  <a:lnTo>
                    <a:pt x="154" y="9"/>
                  </a:lnTo>
                  <a:lnTo>
                    <a:pt x="159" y="9"/>
                  </a:lnTo>
                  <a:lnTo>
                    <a:pt x="164" y="5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8" y="5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1" y="0"/>
                  </a:lnTo>
                  <a:lnTo>
                    <a:pt x="236" y="5"/>
                  </a:lnTo>
                  <a:lnTo>
                    <a:pt x="240" y="5"/>
                  </a:lnTo>
                  <a:lnTo>
                    <a:pt x="245" y="5"/>
                  </a:lnTo>
                  <a:lnTo>
                    <a:pt x="250" y="5"/>
                  </a:lnTo>
                  <a:lnTo>
                    <a:pt x="250" y="9"/>
                  </a:lnTo>
                  <a:lnTo>
                    <a:pt x="255" y="9"/>
                  </a:lnTo>
                  <a:lnTo>
                    <a:pt x="260" y="9"/>
                  </a:lnTo>
                  <a:lnTo>
                    <a:pt x="264" y="14"/>
                  </a:lnTo>
                  <a:lnTo>
                    <a:pt x="269" y="14"/>
                  </a:lnTo>
                  <a:lnTo>
                    <a:pt x="274" y="19"/>
                  </a:lnTo>
                  <a:lnTo>
                    <a:pt x="279" y="19"/>
                  </a:lnTo>
                  <a:lnTo>
                    <a:pt x="284" y="24"/>
                  </a:lnTo>
                  <a:lnTo>
                    <a:pt x="288" y="24"/>
                  </a:lnTo>
                  <a:lnTo>
                    <a:pt x="288" y="29"/>
                  </a:lnTo>
                  <a:lnTo>
                    <a:pt x="293" y="29"/>
                  </a:lnTo>
                  <a:lnTo>
                    <a:pt x="298" y="33"/>
                  </a:lnTo>
                  <a:lnTo>
                    <a:pt x="303" y="33"/>
                  </a:lnTo>
                  <a:lnTo>
                    <a:pt x="303" y="38"/>
                  </a:lnTo>
                  <a:lnTo>
                    <a:pt x="308" y="38"/>
                  </a:lnTo>
                  <a:lnTo>
                    <a:pt x="308" y="43"/>
                  </a:lnTo>
                  <a:lnTo>
                    <a:pt x="312" y="43"/>
                  </a:lnTo>
                  <a:lnTo>
                    <a:pt x="312" y="48"/>
                  </a:lnTo>
                  <a:lnTo>
                    <a:pt x="317" y="48"/>
                  </a:lnTo>
                  <a:lnTo>
                    <a:pt x="317" y="53"/>
                  </a:lnTo>
                  <a:lnTo>
                    <a:pt x="322" y="53"/>
                  </a:lnTo>
                  <a:lnTo>
                    <a:pt x="322" y="57"/>
                  </a:lnTo>
                  <a:lnTo>
                    <a:pt x="322" y="62"/>
                  </a:lnTo>
                  <a:lnTo>
                    <a:pt x="327" y="62"/>
                  </a:lnTo>
                  <a:lnTo>
                    <a:pt x="327" y="67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6" y="77"/>
                  </a:lnTo>
                  <a:lnTo>
                    <a:pt x="336" y="81"/>
                  </a:lnTo>
                  <a:lnTo>
                    <a:pt x="336" y="86"/>
                  </a:lnTo>
                  <a:lnTo>
                    <a:pt x="336" y="91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41" y="101"/>
                  </a:lnTo>
                  <a:lnTo>
                    <a:pt x="341" y="105"/>
                  </a:lnTo>
                  <a:lnTo>
                    <a:pt x="341" y="110"/>
                  </a:lnTo>
                  <a:lnTo>
                    <a:pt x="346" y="110"/>
                  </a:lnTo>
                  <a:lnTo>
                    <a:pt x="346" y="115"/>
                  </a:lnTo>
                  <a:lnTo>
                    <a:pt x="346" y="120"/>
                  </a:lnTo>
                  <a:lnTo>
                    <a:pt x="346" y="125"/>
                  </a:lnTo>
                  <a:lnTo>
                    <a:pt x="346" y="129"/>
                  </a:lnTo>
                  <a:lnTo>
                    <a:pt x="346" y="134"/>
                  </a:lnTo>
                  <a:lnTo>
                    <a:pt x="346" y="139"/>
                  </a:lnTo>
                  <a:lnTo>
                    <a:pt x="346" y="144"/>
                  </a:lnTo>
                  <a:lnTo>
                    <a:pt x="341" y="144"/>
                  </a:lnTo>
                  <a:lnTo>
                    <a:pt x="341" y="149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3"/>
                  </a:lnTo>
                  <a:lnTo>
                    <a:pt x="341" y="168"/>
                  </a:lnTo>
                  <a:lnTo>
                    <a:pt x="336" y="173"/>
                  </a:lnTo>
                  <a:lnTo>
                    <a:pt x="336" y="177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32" y="187"/>
                  </a:lnTo>
                  <a:lnTo>
                    <a:pt x="332" y="192"/>
                  </a:lnTo>
                  <a:lnTo>
                    <a:pt x="332" y="197"/>
                  </a:lnTo>
                  <a:lnTo>
                    <a:pt x="332" y="201"/>
                  </a:lnTo>
                  <a:lnTo>
                    <a:pt x="327" y="206"/>
                  </a:lnTo>
                  <a:lnTo>
                    <a:pt x="327" y="211"/>
                  </a:lnTo>
                  <a:lnTo>
                    <a:pt x="327" y="216"/>
                  </a:lnTo>
                  <a:lnTo>
                    <a:pt x="322" y="216"/>
                  </a:lnTo>
                  <a:lnTo>
                    <a:pt x="322" y="221"/>
                  </a:lnTo>
                  <a:lnTo>
                    <a:pt x="322" y="225"/>
                  </a:lnTo>
                  <a:lnTo>
                    <a:pt x="317" y="230"/>
                  </a:lnTo>
                  <a:lnTo>
                    <a:pt x="317" y="235"/>
                  </a:lnTo>
                  <a:lnTo>
                    <a:pt x="317" y="240"/>
                  </a:lnTo>
                  <a:lnTo>
                    <a:pt x="312" y="245"/>
                  </a:lnTo>
                  <a:lnTo>
                    <a:pt x="312" y="254"/>
                  </a:lnTo>
                  <a:lnTo>
                    <a:pt x="308" y="259"/>
                  </a:lnTo>
                  <a:lnTo>
                    <a:pt x="308" y="264"/>
                  </a:lnTo>
                  <a:lnTo>
                    <a:pt x="303" y="268"/>
                  </a:lnTo>
                  <a:lnTo>
                    <a:pt x="303" y="273"/>
                  </a:lnTo>
                  <a:lnTo>
                    <a:pt x="298" y="278"/>
                  </a:lnTo>
                  <a:lnTo>
                    <a:pt x="298" y="283"/>
                  </a:lnTo>
                  <a:lnTo>
                    <a:pt x="293" y="288"/>
                  </a:lnTo>
                  <a:lnTo>
                    <a:pt x="293" y="292"/>
                  </a:lnTo>
                  <a:lnTo>
                    <a:pt x="288" y="297"/>
                  </a:lnTo>
                  <a:lnTo>
                    <a:pt x="288" y="302"/>
                  </a:lnTo>
                  <a:lnTo>
                    <a:pt x="284" y="302"/>
                  </a:lnTo>
                  <a:lnTo>
                    <a:pt x="284" y="307"/>
                  </a:lnTo>
                  <a:lnTo>
                    <a:pt x="279" y="312"/>
                  </a:lnTo>
                  <a:lnTo>
                    <a:pt x="279" y="316"/>
                  </a:lnTo>
                  <a:lnTo>
                    <a:pt x="274" y="321"/>
                  </a:lnTo>
                  <a:lnTo>
                    <a:pt x="269" y="326"/>
                  </a:lnTo>
                  <a:lnTo>
                    <a:pt x="264" y="331"/>
                  </a:lnTo>
                  <a:lnTo>
                    <a:pt x="260" y="336"/>
                  </a:lnTo>
                  <a:lnTo>
                    <a:pt x="260" y="340"/>
                  </a:lnTo>
                  <a:lnTo>
                    <a:pt x="255" y="340"/>
                  </a:lnTo>
                  <a:lnTo>
                    <a:pt x="255" y="345"/>
                  </a:lnTo>
                  <a:lnTo>
                    <a:pt x="250" y="345"/>
                  </a:lnTo>
                  <a:lnTo>
                    <a:pt x="245" y="350"/>
                  </a:lnTo>
                  <a:lnTo>
                    <a:pt x="240" y="355"/>
                  </a:lnTo>
                  <a:lnTo>
                    <a:pt x="236" y="355"/>
                  </a:lnTo>
                  <a:lnTo>
                    <a:pt x="231" y="360"/>
                  </a:lnTo>
                  <a:lnTo>
                    <a:pt x="226" y="360"/>
                  </a:lnTo>
                  <a:lnTo>
                    <a:pt x="221" y="364"/>
                  </a:lnTo>
                  <a:lnTo>
                    <a:pt x="216" y="364"/>
                  </a:lnTo>
                  <a:lnTo>
                    <a:pt x="212" y="364"/>
                  </a:lnTo>
                  <a:lnTo>
                    <a:pt x="212" y="369"/>
                  </a:lnTo>
                  <a:lnTo>
                    <a:pt x="207" y="369"/>
                  </a:lnTo>
                  <a:lnTo>
                    <a:pt x="202" y="369"/>
                  </a:lnTo>
                  <a:lnTo>
                    <a:pt x="197" y="369"/>
                  </a:lnTo>
                  <a:lnTo>
                    <a:pt x="192" y="369"/>
                  </a:lnTo>
                  <a:lnTo>
                    <a:pt x="188" y="369"/>
                  </a:lnTo>
                  <a:lnTo>
                    <a:pt x="183" y="369"/>
                  </a:lnTo>
                  <a:lnTo>
                    <a:pt x="178" y="369"/>
                  </a:lnTo>
                  <a:lnTo>
                    <a:pt x="173" y="369"/>
                  </a:lnTo>
                  <a:lnTo>
                    <a:pt x="168" y="369"/>
                  </a:lnTo>
                  <a:lnTo>
                    <a:pt x="164" y="369"/>
                  </a:lnTo>
                  <a:lnTo>
                    <a:pt x="159" y="369"/>
                  </a:lnTo>
                  <a:lnTo>
                    <a:pt x="154" y="369"/>
                  </a:lnTo>
                  <a:lnTo>
                    <a:pt x="149" y="369"/>
                  </a:lnTo>
                  <a:lnTo>
                    <a:pt x="144" y="364"/>
                  </a:lnTo>
                  <a:lnTo>
                    <a:pt x="140" y="364"/>
                  </a:lnTo>
                  <a:lnTo>
                    <a:pt x="135" y="364"/>
                  </a:lnTo>
                  <a:lnTo>
                    <a:pt x="130" y="364"/>
                  </a:lnTo>
                  <a:lnTo>
                    <a:pt x="125" y="360"/>
                  </a:lnTo>
                  <a:lnTo>
                    <a:pt x="120" y="360"/>
                  </a:lnTo>
                  <a:lnTo>
                    <a:pt x="116" y="360"/>
                  </a:lnTo>
                  <a:lnTo>
                    <a:pt x="111" y="360"/>
                  </a:lnTo>
                  <a:lnTo>
                    <a:pt x="106" y="355"/>
                  </a:lnTo>
                  <a:lnTo>
                    <a:pt x="101" y="355"/>
                  </a:lnTo>
                  <a:lnTo>
                    <a:pt x="68" y="340"/>
                  </a:lnTo>
                  <a:lnTo>
                    <a:pt x="63" y="340"/>
                  </a:lnTo>
                  <a:lnTo>
                    <a:pt x="58" y="340"/>
                  </a:lnTo>
                  <a:lnTo>
                    <a:pt x="53" y="340"/>
                  </a:lnTo>
                  <a:lnTo>
                    <a:pt x="48" y="340"/>
                  </a:lnTo>
                  <a:lnTo>
                    <a:pt x="44" y="340"/>
                  </a:lnTo>
                  <a:lnTo>
                    <a:pt x="44" y="34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26"/>
            <p:cNvSpPr>
              <a:spLocks noChangeAspect="1"/>
            </p:cNvSpPr>
            <p:nvPr/>
          </p:nvSpPr>
          <p:spPr bwMode="auto">
            <a:xfrm>
              <a:off x="2671" y="6098"/>
              <a:ext cx="134" cy="154"/>
            </a:xfrm>
            <a:custGeom>
              <a:avLst/>
              <a:gdLst>
                <a:gd name="T0" fmla="*/ 129 w 134"/>
                <a:gd name="T1" fmla="*/ 96 h 154"/>
                <a:gd name="T2" fmla="*/ 134 w 134"/>
                <a:gd name="T3" fmla="*/ 87 h 154"/>
                <a:gd name="T4" fmla="*/ 134 w 134"/>
                <a:gd name="T5" fmla="*/ 77 h 154"/>
                <a:gd name="T6" fmla="*/ 134 w 134"/>
                <a:gd name="T7" fmla="*/ 67 h 154"/>
                <a:gd name="T8" fmla="*/ 134 w 134"/>
                <a:gd name="T9" fmla="*/ 58 h 154"/>
                <a:gd name="T10" fmla="*/ 134 w 134"/>
                <a:gd name="T11" fmla="*/ 48 h 154"/>
                <a:gd name="T12" fmla="*/ 129 w 134"/>
                <a:gd name="T13" fmla="*/ 39 h 154"/>
                <a:gd name="T14" fmla="*/ 129 w 134"/>
                <a:gd name="T15" fmla="*/ 29 h 154"/>
                <a:gd name="T16" fmla="*/ 124 w 134"/>
                <a:gd name="T17" fmla="*/ 24 h 154"/>
                <a:gd name="T18" fmla="*/ 115 w 134"/>
                <a:gd name="T19" fmla="*/ 15 h 154"/>
                <a:gd name="T20" fmla="*/ 110 w 134"/>
                <a:gd name="T21" fmla="*/ 10 h 154"/>
                <a:gd name="T22" fmla="*/ 105 w 134"/>
                <a:gd name="T23" fmla="*/ 5 h 154"/>
                <a:gd name="T24" fmla="*/ 96 w 134"/>
                <a:gd name="T25" fmla="*/ 5 h 154"/>
                <a:gd name="T26" fmla="*/ 91 w 134"/>
                <a:gd name="T27" fmla="*/ 0 h 154"/>
                <a:gd name="T28" fmla="*/ 81 w 134"/>
                <a:gd name="T29" fmla="*/ 0 h 154"/>
                <a:gd name="T30" fmla="*/ 72 w 134"/>
                <a:gd name="T31" fmla="*/ 0 h 154"/>
                <a:gd name="T32" fmla="*/ 62 w 134"/>
                <a:gd name="T33" fmla="*/ 0 h 154"/>
                <a:gd name="T34" fmla="*/ 52 w 134"/>
                <a:gd name="T35" fmla="*/ 5 h 154"/>
                <a:gd name="T36" fmla="*/ 43 w 134"/>
                <a:gd name="T37" fmla="*/ 10 h 154"/>
                <a:gd name="T38" fmla="*/ 38 w 134"/>
                <a:gd name="T39" fmla="*/ 15 h 154"/>
                <a:gd name="T40" fmla="*/ 28 w 134"/>
                <a:gd name="T41" fmla="*/ 19 h 154"/>
                <a:gd name="T42" fmla="*/ 24 w 134"/>
                <a:gd name="T43" fmla="*/ 24 h 154"/>
                <a:gd name="T44" fmla="*/ 19 w 134"/>
                <a:gd name="T45" fmla="*/ 29 h 154"/>
                <a:gd name="T46" fmla="*/ 14 w 134"/>
                <a:gd name="T47" fmla="*/ 39 h 154"/>
                <a:gd name="T48" fmla="*/ 9 w 134"/>
                <a:gd name="T49" fmla="*/ 48 h 154"/>
                <a:gd name="T50" fmla="*/ 4 w 134"/>
                <a:gd name="T51" fmla="*/ 58 h 154"/>
                <a:gd name="T52" fmla="*/ 4 w 134"/>
                <a:gd name="T53" fmla="*/ 67 h 154"/>
                <a:gd name="T54" fmla="*/ 0 w 134"/>
                <a:gd name="T55" fmla="*/ 72 h 154"/>
                <a:gd name="T56" fmla="*/ 0 w 134"/>
                <a:gd name="T57" fmla="*/ 82 h 154"/>
                <a:gd name="T58" fmla="*/ 0 w 134"/>
                <a:gd name="T59" fmla="*/ 91 h 154"/>
                <a:gd name="T60" fmla="*/ 0 w 134"/>
                <a:gd name="T61" fmla="*/ 101 h 154"/>
                <a:gd name="T62" fmla="*/ 4 w 134"/>
                <a:gd name="T63" fmla="*/ 106 h 154"/>
                <a:gd name="T64" fmla="*/ 4 w 134"/>
                <a:gd name="T65" fmla="*/ 115 h 154"/>
                <a:gd name="T66" fmla="*/ 9 w 134"/>
                <a:gd name="T67" fmla="*/ 125 h 154"/>
                <a:gd name="T68" fmla="*/ 14 w 134"/>
                <a:gd name="T69" fmla="*/ 130 h 154"/>
                <a:gd name="T70" fmla="*/ 19 w 134"/>
                <a:gd name="T71" fmla="*/ 135 h 154"/>
                <a:gd name="T72" fmla="*/ 24 w 134"/>
                <a:gd name="T73" fmla="*/ 144 h 154"/>
                <a:gd name="T74" fmla="*/ 28 w 134"/>
                <a:gd name="T75" fmla="*/ 149 h 154"/>
                <a:gd name="T76" fmla="*/ 38 w 134"/>
                <a:gd name="T77" fmla="*/ 149 h 154"/>
                <a:gd name="T78" fmla="*/ 43 w 134"/>
                <a:gd name="T79" fmla="*/ 154 h 154"/>
                <a:gd name="T80" fmla="*/ 52 w 134"/>
                <a:gd name="T81" fmla="*/ 154 h 154"/>
                <a:gd name="T82" fmla="*/ 62 w 134"/>
                <a:gd name="T83" fmla="*/ 154 h 154"/>
                <a:gd name="T84" fmla="*/ 72 w 134"/>
                <a:gd name="T85" fmla="*/ 154 h 154"/>
                <a:gd name="T86" fmla="*/ 81 w 134"/>
                <a:gd name="T87" fmla="*/ 154 h 154"/>
                <a:gd name="T88" fmla="*/ 86 w 134"/>
                <a:gd name="T89" fmla="*/ 149 h 154"/>
                <a:gd name="T90" fmla="*/ 91 w 134"/>
                <a:gd name="T91" fmla="*/ 144 h 154"/>
                <a:gd name="T92" fmla="*/ 100 w 134"/>
                <a:gd name="T93" fmla="*/ 144 h 154"/>
                <a:gd name="T94" fmla="*/ 105 w 134"/>
                <a:gd name="T95" fmla="*/ 139 h 154"/>
                <a:gd name="T96" fmla="*/ 110 w 134"/>
                <a:gd name="T97" fmla="*/ 135 h 154"/>
                <a:gd name="T98" fmla="*/ 115 w 134"/>
                <a:gd name="T99" fmla="*/ 130 h 154"/>
                <a:gd name="T100" fmla="*/ 120 w 134"/>
                <a:gd name="T101" fmla="*/ 120 h 154"/>
                <a:gd name="T102" fmla="*/ 124 w 134"/>
                <a:gd name="T103" fmla="*/ 111 h 154"/>
                <a:gd name="T104" fmla="*/ 129 w 134"/>
                <a:gd name="T105" fmla="*/ 10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54">
                  <a:moveTo>
                    <a:pt x="129" y="101"/>
                  </a:moveTo>
                  <a:lnTo>
                    <a:pt x="129" y="96"/>
                  </a:lnTo>
                  <a:lnTo>
                    <a:pt x="129" y="91"/>
                  </a:lnTo>
                  <a:lnTo>
                    <a:pt x="134" y="87"/>
                  </a:lnTo>
                  <a:lnTo>
                    <a:pt x="134" y="82"/>
                  </a:lnTo>
                  <a:lnTo>
                    <a:pt x="134" y="77"/>
                  </a:lnTo>
                  <a:lnTo>
                    <a:pt x="134" y="72"/>
                  </a:lnTo>
                  <a:lnTo>
                    <a:pt x="134" y="67"/>
                  </a:lnTo>
                  <a:lnTo>
                    <a:pt x="134" y="63"/>
                  </a:lnTo>
                  <a:lnTo>
                    <a:pt x="134" y="58"/>
                  </a:lnTo>
                  <a:lnTo>
                    <a:pt x="134" y="53"/>
                  </a:lnTo>
                  <a:lnTo>
                    <a:pt x="134" y="48"/>
                  </a:lnTo>
                  <a:lnTo>
                    <a:pt x="134" y="43"/>
                  </a:lnTo>
                  <a:lnTo>
                    <a:pt x="129" y="39"/>
                  </a:lnTo>
                  <a:lnTo>
                    <a:pt x="129" y="34"/>
                  </a:lnTo>
                  <a:lnTo>
                    <a:pt x="129" y="29"/>
                  </a:lnTo>
                  <a:lnTo>
                    <a:pt x="124" y="29"/>
                  </a:lnTo>
                  <a:lnTo>
                    <a:pt x="124" y="24"/>
                  </a:lnTo>
                  <a:lnTo>
                    <a:pt x="120" y="19"/>
                  </a:lnTo>
                  <a:lnTo>
                    <a:pt x="115" y="15"/>
                  </a:lnTo>
                  <a:lnTo>
                    <a:pt x="110" y="15"/>
                  </a:lnTo>
                  <a:lnTo>
                    <a:pt x="110" y="10"/>
                  </a:lnTo>
                  <a:lnTo>
                    <a:pt x="105" y="10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6" y="5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28" y="19"/>
                  </a:lnTo>
                  <a:lnTo>
                    <a:pt x="28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9" y="29"/>
                  </a:lnTo>
                  <a:lnTo>
                    <a:pt x="19" y="34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9" y="48"/>
                  </a:lnTo>
                  <a:lnTo>
                    <a:pt x="9" y="53"/>
                  </a:lnTo>
                  <a:lnTo>
                    <a:pt x="4" y="58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4" y="115"/>
                  </a:lnTo>
                  <a:lnTo>
                    <a:pt x="4" y="120"/>
                  </a:lnTo>
                  <a:lnTo>
                    <a:pt x="9" y="125"/>
                  </a:lnTo>
                  <a:lnTo>
                    <a:pt x="9" y="130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9" y="135"/>
                  </a:lnTo>
                  <a:lnTo>
                    <a:pt x="19" y="139"/>
                  </a:lnTo>
                  <a:lnTo>
                    <a:pt x="24" y="144"/>
                  </a:lnTo>
                  <a:lnTo>
                    <a:pt x="28" y="144"/>
                  </a:lnTo>
                  <a:lnTo>
                    <a:pt x="28" y="149"/>
                  </a:lnTo>
                  <a:lnTo>
                    <a:pt x="33" y="149"/>
                  </a:lnTo>
                  <a:lnTo>
                    <a:pt x="38" y="149"/>
                  </a:lnTo>
                  <a:lnTo>
                    <a:pt x="38" y="154"/>
                  </a:lnTo>
                  <a:lnTo>
                    <a:pt x="43" y="154"/>
                  </a:lnTo>
                  <a:lnTo>
                    <a:pt x="48" y="154"/>
                  </a:lnTo>
                  <a:lnTo>
                    <a:pt x="52" y="154"/>
                  </a:lnTo>
                  <a:lnTo>
                    <a:pt x="57" y="154"/>
                  </a:lnTo>
                  <a:lnTo>
                    <a:pt x="62" y="154"/>
                  </a:lnTo>
                  <a:lnTo>
                    <a:pt x="67" y="154"/>
                  </a:lnTo>
                  <a:lnTo>
                    <a:pt x="72" y="154"/>
                  </a:lnTo>
                  <a:lnTo>
                    <a:pt x="76" y="154"/>
                  </a:lnTo>
                  <a:lnTo>
                    <a:pt x="81" y="154"/>
                  </a:lnTo>
                  <a:lnTo>
                    <a:pt x="81" y="149"/>
                  </a:lnTo>
                  <a:lnTo>
                    <a:pt x="86" y="149"/>
                  </a:lnTo>
                  <a:lnTo>
                    <a:pt x="91" y="149"/>
                  </a:lnTo>
                  <a:lnTo>
                    <a:pt x="91" y="144"/>
                  </a:lnTo>
                  <a:lnTo>
                    <a:pt x="96" y="144"/>
                  </a:lnTo>
                  <a:lnTo>
                    <a:pt x="100" y="144"/>
                  </a:lnTo>
                  <a:lnTo>
                    <a:pt x="100" y="139"/>
                  </a:lnTo>
                  <a:lnTo>
                    <a:pt x="105" y="139"/>
                  </a:lnTo>
                  <a:lnTo>
                    <a:pt x="105" y="135"/>
                  </a:lnTo>
                  <a:lnTo>
                    <a:pt x="110" y="135"/>
                  </a:lnTo>
                  <a:lnTo>
                    <a:pt x="110" y="130"/>
                  </a:lnTo>
                  <a:lnTo>
                    <a:pt x="115" y="130"/>
                  </a:lnTo>
                  <a:lnTo>
                    <a:pt x="115" y="125"/>
                  </a:lnTo>
                  <a:lnTo>
                    <a:pt x="120" y="120"/>
                  </a:lnTo>
                  <a:lnTo>
                    <a:pt x="120" y="115"/>
                  </a:lnTo>
                  <a:lnTo>
                    <a:pt x="124" y="111"/>
                  </a:lnTo>
                  <a:lnTo>
                    <a:pt x="124" y="106"/>
                  </a:lnTo>
                  <a:lnTo>
                    <a:pt x="129" y="10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27"/>
            <p:cNvSpPr>
              <a:spLocks noChangeAspect="1"/>
            </p:cNvSpPr>
            <p:nvPr/>
          </p:nvSpPr>
          <p:spPr bwMode="auto">
            <a:xfrm>
              <a:off x="2147" y="5739"/>
              <a:ext cx="452" cy="494"/>
            </a:xfrm>
            <a:custGeom>
              <a:avLst/>
              <a:gdLst>
                <a:gd name="T0" fmla="*/ 317 w 452"/>
                <a:gd name="T1" fmla="*/ 494 h 494"/>
                <a:gd name="T2" fmla="*/ 260 w 452"/>
                <a:gd name="T3" fmla="*/ 460 h 494"/>
                <a:gd name="T4" fmla="*/ 365 w 452"/>
                <a:gd name="T5" fmla="*/ 278 h 494"/>
                <a:gd name="T6" fmla="*/ 293 w 452"/>
                <a:gd name="T7" fmla="*/ 235 h 494"/>
                <a:gd name="T8" fmla="*/ 188 w 452"/>
                <a:gd name="T9" fmla="*/ 417 h 494"/>
                <a:gd name="T10" fmla="*/ 130 w 452"/>
                <a:gd name="T11" fmla="*/ 383 h 494"/>
                <a:gd name="T12" fmla="*/ 236 w 452"/>
                <a:gd name="T13" fmla="*/ 201 h 494"/>
                <a:gd name="T14" fmla="*/ 164 w 452"/>
                <a:gd name="T15" fmla="*/ 163 h 494"/>
                <a:gd name="T16" fmla="*/ 58 w 452"/>
                <a:gd name="T17" fmla="*/ 345 h 494"/>
                <a:gd name="T18" fmla="*/ 0 w 452"/>
                <a:gd name="T19" fmla="*/ 311 h 494"/>
                <a:gd name="T20" fmla="*/ 106 w 452"/>
                <a:gd name="T21" fmla="*/ 129 h 494"/>
                <a:gd name="T22" fmla="*/ 82 w 452"/>
                <a:gd name="T23" fmla="*/ 115 h 494"/>
                <a:gd name="T24" fmla="*/ 144 w 452"/>
                <a:gd name="T25" fmla="*/ 0 h 494"/>
                <a:gd name="T26" fmla="*/ 197 w 452"/>
                <a:gd name="T27" fmla="*/ 28 h 494"/>
                <a:gd name="T28" fmla="*/ 159 w 452"/>
                <a:gd name="T29" fmla="*/ 91 h 494"/>
                <a:gd name="T30" fmla="*/ 452 w 452"/>
                <a:gd name="T31" fmla="*/ 259 h 494"/>
                <a:gd name="T32" fmla="*/ 317 w 452"/>
                <a:gd name="T33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494">
                  <a:moveTo>
                    <a:pt x="317" y="494"/>
                  </a:moveTo>
                  <a:lnTo>
                    <a:pt x="260" y="460"/>
                  </a:lnTo>
                  <a:lnTo>
                    <a:pt x="365" y="278"/>
                  </a:lnTo>
                  <a:lnTo>
                    <a:pt x="293" y="235"/>
                  </a:lnTo>
                  <a:lnTo>
                    <a:pt x="188" y="417"/>
                  </a:lnTo>
                  <a:lnTo>
                    <a:pt x="130" y="383"/>
                  </a:lnTo>
                  <a:lnTo>
                    <a:pt x="236" y="201"/>
                  </a:lnTo>
                  <a:lnTo>
                    <a:pt x="164" y="163"/>
                  </a:lnTo>
                  <a:lnTo>
                    <a:pt x="58" y="345"/>
                  </a:lnTo>
                  <a:lnTo>
                    <a:pt x="0" y="311"/>
                  </a:lnTo>
                  <a:lnTo>
                    <a:pt x="106" y="129"/>
                  </a:lnTo>
                  <a:lnTo>
                    <a:pt x="82" y="115"/>
                  </a:lnTo>
                  <a:lnTo>
                    <a:pt x="144" y="0"/>
                  </a:lnTo>
                  <a:lnTo>
                    <a:pt x="197" y="28"/>
                  </a:lnTo>
                  <a:lnTo>
                    <a:pt x="159" y="91"/>
                  </a:lnTo>
                  <a:lnTo>
                    <a:pt x="452" y="259"/>
                  </a:lnTo>
                  <a:lnTo>
                    <a:pt x="317" y="49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28"/>
            <p:cNvSpPr>
              <a:spLocks noChangeAspect="1"/>
            </p:cNvSpPr>
            <p:nvPr/>
          </p:nvSpPr>
          <p:spPr bwMode="auto">
            <a:xfrm>
              <a:off x="1912" y="5667"/>
              <a:ext cx="274" cy="283"/>
            </a:xfrm>
            <a:custGeom>
              <a:avLst/>
              <a:gdLst>
                <a:gd name="T0" fmla="*/ 91 w 274"/>
                <a:gd name="T1" fmla="*/ 14 h 283"/>
                <a:gd name="T2" fmla="*/ 111 w 274"/>
                <a:gd name="T3" fmla="*/ 4 h 283"/>
                <a:gd name="T4" fmla="*/ 130 w 274"/>
                <a:gd name="T5" fmla="*/ 0 h 283"/>
                <a:gd name="T6" fmla="*/ 149 w 274"/>
                <a:gd name="T7" fmla="*/ 0 h 283"/>
                <a:gd name="T8" fmla="*/ 168 w 274"/>
                <a:gd name="T9" fmla="*/ 0 h 283"/>
                <a:gd name="T10" fmla="*/ 187 w 274"/>
                <a:gd name="T11" fmla="*/ 4 h 283"/>
                <a:gd name="T12" fmla="*/ 202 w 274"/>
                <a:gd name="T13" fmla="*/ 14 h 283"/>
                <a:gd name="T14" fmla="*/ 216 w 274"/>
                <a:gd name="T15" fmla="*/ 24 h 283"/>
                <a:gd name="T16" fmla="*/ 235 w 274"/>
                <a:gd name="T17" fmla="*/ 38 h 283"/>
                <a:gd name="T18" fmla="*/ 250 w 274"/>
                <a:gd name="T19" fmla="*/ 52 h 283"/>
                <a:gd name="T20" fmla="*/ 259 w 274"/>
                <a:gd name="T21" fmla="*/ 72 h 283"/>
                <a:gd name="T22" fmla="*/ 269 w 274"/>
                <a:gd name="T23" fmla="*/ 91 h 283"/>
                <a:gd name="T24" fmla="*/ 274 w 274"/>
                <a:gd name="T25" fmla="*/ 105 h 283"/>
                <a:gd name="T26" fmla="*/ 274 w 274"/>
                <a:gd name="T27" fmla="*/ 124 h 283"/>
                <a:gd name="T28" fmla="*/ 274 w 274"/>
                <a:gd name="T29" fmla="*/ 143 h 283"/>
                <a:gd name="T30" fmla="*/ 269 w 274"/>
                <a:gd name="T31" fmla="*/ 163 h 283"/>
                <a:gd name="T32" fmla="*/ 264 w 274"/>
                <a:gd name="T33" fmla="*/ 177 h 283"/>
                <a:gd name="T34" fmla="*/ 255 w 274"/>
                <a:gd name="T35" fmla="*/ 196 h 283"/>
                <a:gd name="T36" fmla="*/ 245 w 274"/>
                <a:gd name="T37" fmla="*/ 211 h 283"/>
                <a:gd name="T38" fmla="*/ 231 w 274"/>
                <a:gd name="T39" fmla="*/ 230 h 283"/>
                <a:gd name="T40" fmla="*/ 221 w 274"/>
                <a:gd name="T41" fmla="*/ 239 h 283"/>
                <a:gd name="T42" fmla="*/ 207 w 274"/>
                <a:gd name="T43" fmla="*/ 249 h 283"/>
                <a:gd name="T44" fmla="*/ 192 w 274"/>
                <a:gd name="T45" fmla="*/ 259 h 283"/>
                <a:gd name="T46" fmla="*/ 183 w 274"/>
                <a:gd name="T47" fmla="*/ 268 h 283"/>
                <a:gd name="T48" fmla="*/ 168 w 274"/>
                <a:gd name="T49" fmla="*/ 273 h 283"/>
                <a:gd name="T50" fmla="*/ 154 w 274"/>
                <a:gd name="T51" fmla="*/ 278 h 283"/>
                <a:gd name="T52" fmla="*/ 135 w 274"/>
                <a:gd name="T53" fmla="*/ 278 h 283"/>
                <a:gd name="T54" fmla="*/ 120 w 274"/>
                <a:gd name="T55" fmla="*/ 283 h 283"/>
                <a:gd name="T56" fmla="*/ 106 w 274"/>
                <a:gd name="T57" fmla="*/ 278 h 283"/>
                <a:gd name="T58" fmla="*/ 91 w 274"/>
                <a:gd name="T59" fmla="*/ 273 h 283"/>
                <a:gd name="T60" fmla="*/ 72 w 274"/>
                <a:gd name="T61" fmla="*/ 268 h 283"/>
                <a:gd name="T62" fmla="*/ 58 w 274"/>
                <a:gd name="T63" fmla="*/ 259 h 283"/>
                <a:gd name="T64" fmla="*/ 43 w 274"/>
                <a:gd name="T65" fmla="*/ 244 h 283"/>
                <a:gd name="T66" fmla="*/ 34 w 274"/>
                <a:gd name="T67" fmla="*/ 235 h 283"/>
                <a:gd name="T68" fmla="*/ 24 w 274"/>
                <a:gd name="T69" fmla="*/ 225 h 283"/>
                <a:gd name="T70" fmla="*/ 15 w 274"/>
                <a:gd name="T71" fmla="*/ 211 h 283"/>
                <a:gd name="T72" fmla="*/ 5 w 274"/>
                <a:gd name="T73" fmla="*/ 196 h 283"/>
                <a:gd name="T74" fmla="*/ 5 w 274"/>
                <a:gd name="T75" fmla="*/ 177 h 283"/>
                <a:gd name="T76" fmla="*/ 0 w 274"/>
                <a:gd name="T77" fmla="*/ 158 h 283"/>
                <a:gd name="T78" fmla="*/ 5 w 274"/>
                <a:gd name="T79" fmla="*/ 139 h 283"/>
                <a:gd name="T80" fmla="*/ 10 w 274"/>
                <a:gd name="T81" fmla="*/ 119 h 283"/>
                <a:gd name="T82" fmla="*/ 15 w 274"/>
                <a:gd name="T83" fmla="*/ 105 h 283"/>
                <a:gd name="T84" fmla="*/ 24 w 274"/>
                <a:gd name="T85" fmla="*/ 86 h 283"/>
                <a:gd name="T86" fmla="*/ 34 w 274"/>
                <a:gd name="T87" fmla="*/ 72 h 283"/>
                <a:gd name="T88" fmla="*/ 43 w 274"/>
                <a:gd name="T89" fmla="*/ 57 h 283"/>
                <a:gd name="T90" fmla="*/ 197 w 274"/>
                <a:gd name="T91" fmla="*/ 153 h 283"/>
                <a:gd name="T92" fmla="*/ 202 w 274"/>
                <a:gd name="T93" fmla="*/ 139 h 283"/>
                <a:gd name="T94" fmla="*/ 207 w 274"/>
                <a:gd name="T95" fmla="*/ 124 h 283"/>
                <a:gd name="T96" fmla="*/ 211 w 274"/>
                <a:gd name="T97" fmla="*/ 105 h 283"/>
                <a:gd name="T98" fmla="*/ 207 w 274"/>
                <a:gd name="T99" fmla="*/ 91 h 283"/>
                <a:gd name="T100" fmla="*/ 197 w 274"/>
                <a:gd name="T101" fmla="*/ 81 h 283"/>
                <a:gd name="T102" fmla="*/ 187 w 274"/>
                <a:gd name="T103" fmla="*/ 72 h 283"/>
                <a:gd name="T104" fmla="*/ 178 w 274"/>
                <a:gd name="T105" fmla="*/ 62 h 283"/>
                <a:gd name="T106" fmla="*/ 159 w 274"/>
                <a:gd name="T107" fmla="*/ 62 h 283"/>
                <a:gd name="T108" fmla="*/ 144 w 274"/>
                <a:gd name="T109" fmla="*/ 67 h 283"/>
                <a:gd name="T110" fmla="*/ 130 w 274"/>
                <a:gd name="T111" fmla="*/ 7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" h="283">
                  <a:moveTo>
                    <a:pt x="130" y="72"/>
                  </a:moveTo>
                  <a:lnTo>
                    <a:pt x="82" y="19"/>
                  </a:lnTo>
                  <a:lnTo>
                    <a:pt x="87" y="14"/>
                  </a:lnTo>
                  <a:lnTo>
                    <a:pt x="91" y="14"/>
                  </a:lnTo>
                  <a:lnTo>
                    <a:pt x="96" y="9"/>
                  </a:lnTo>
                  <a:lnTo>
                    <a:pt x="101" y="9"/>
                  </a:lnTo>
                  <a:lnTo>
                    <a:pt x="106" y="4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4"/>
                  </a:lnTo>
                  <a:lnTo>
                    <a:pt x="178" y="4"/>
                  </a:lnTo>
                  <a:lnTo>
                    <a:pt x="183" y="4"/>
                  </a:lnTo>
                  <a:lnTo>
                    <a:pt x="187" y="4"/>
                  </a:lnTo>
                  <a:lnTo>
                    <a:pt x="187" y="9"/>
                  </a:lnTo>
                  <a:lnTo>
                    <a:pt x="192" y="9"/>
                  </a:lnTo>
                  <a:lnTo>
                    <a:pt x="197" y="14"/>
                  </a:lnTo>
                  <a:lnTo>
                    <a:pt x="202" y="14"/>
                  </a:lnTo>
                  <a:lnTo>
                    <a:pt x="207" y="19"/>
                  </a:lnTo>
                  <a:lnTo>
                    <a:pt x="211" y="19"/>
                  </a:lnTo>
                  <a:lnTo>
                    <a:pt x="211" y="24"/>
                  </a:lnTo>
                  <a:lnTo>
                    <a:pt x="216" y="24"/>
                  </a:lnTo>
                  <a:lnTo>
                    <a:pt x="221" y="28"/>
                  </a:lnTo>
                  <a:lnTo>
                    <a:pt x="226" y="33"/>
                  </a:lnTo>
                  <a:lnTo>
                    <a:pt x="231" y="38"/>
                  </a:lnTo>
                  <a:lnTo>
                    <a:pt x="235" y="38"/>
                  </a:lnTo>
                  <a:lnTo>
                    <a:pt x="235" y="43"/>
                  </a:lnTo>
                  <a:lnTo>
                    <a:pt x="240" y="48"/>
                  </a:lnTo>
                  <a:lnTo>
                    <a:pt x="245" y="52"/>
                  </a:lnTo>
                  <a:lnTo>
                    <a:pt x="250" y="52"/>
                  </a:lnTo>
                  <a:lnTo>
                    <a:pt x="250" y="57"/>
                  </a:lnTo>
                  <a:lnTo>
                    <a:pt x="255" y="62"/>
                  </a:lnTo>
                  <a:lnTo>
                    <a:pt x="255" y="67"/>
                  </a:lnTo>
                  <a:lnTo>
                    <a:pt x="259" y="72"/>
                  </a:lnTo>
                  <a:lnTo>
                    <a:pt x="264" y="76"/>
                  </a:lnTo>
                  <a:lnTo>
                    <a:pt x="264" y="81"/>
                  </a:lnTo>
                  <a:lnTo>
                    <a:pt x="269" y="86"/>
                  </a:lnTo>
                  <a:lnTo>
                    <a:pt x="269" y="91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4" y="100"/>
                  </a:lnTo>
                  <a:lnTo>
                    <a:pt x="274" y="105"/>
                  </a:lnTo>
                  <a:lnTo>
                    <a:pt x="274" y="110"/>
                  </a:lnTo>
                  <a:lnTo>
                    <a:pt x="274" y="115"/>
                  </a:lnTo>
                  <a:lnTo>
                    <a:pt x="274" y="119"/>
                  </a:lnTo>
                  <a:lnTo>
                    <a:pt x="274" y="124"/>
                  </a:lnTo>
                  <a:lnTo>
                    <a:pt x="274" y="129"/>
                  </a:lnTo>
                  <a:lnTo>
                    <a:pt x="274" y="134"/>
                  </a:lnTo>
                  <a:lnTo>
                    <a:pt x="274" y="139"/>
                  </a:lnTo>
                  <a:lnTo>
                    <a:pt x="274" y="143"/>
                  </a:lnTo>
                  <a:lnTo>
                    <a:pt x="274" y="148"/>
                  </a:lnTo>
                  <a:lnTo>
                    <a:pt x="274" y="153"/>
                  </a:lnTo>
                  <a:lnTo>
                    <a:pt x="269" y="158"/>
                  </a:lnTo>
                  <a:lnTo>
                    <a:pt x="269" y="163"/>
                  </a:lnTo>
                  <a:lnTo>
                    <a:pt x="269" y="167"/>
                  </a:lnTo>
                  <a:lnTo>
                    <a:pt x="264" y="167"/>
                  </a:lnTo>
                  <a:lnTo>
                    <a:pt x="264" y="172"/>
                  </a:lnTo>
                  <a:lnTo>
                    <a:pt x="264" y="177"/>
                  </a:lnTo>
                  <a:lnTo>
                    <a:pt x="259" y="182"/>
                  </a:lnTo>
                  <a:lnTo>
                    <a:pt x="259" y="187"/>
                  </a:lnTo>
                  <a:lnTo>
                    <a:pt x="255" y="191"/>
                  </a:lnTo>
                  <a:lnTo>
                    <a:pt x="255" y="196"/>
                  </a:lnTo>
                  <a:lnTo>
                    <a:pt x="250" y="201"/>
                  </a:lnTo>
                  <a:lnTo>
                    <a:pt x="250" y="206"/>
                  </a:lnTo>
                  <a:lnTo>
                    <a:pt x="245" y="206"/>
                  </a:lnTo>
                  <a:lnTo>
                    <a:pt x="245" y="211"/>
                  </a:lnTo>
                  <a:lnTo>
                    <a:pt x="240" y="215"/>
                  </a:lnTo>
                  <a:lnTo>
                    <a:pt x="235" y="220"/>
                  </a:lnTo>
                  <a:lnTo>
                    <a:pt x="231" y="225"/>
                  </a:lnTo>
                  <a:lnTo>
                    <a:pt x="231" y="230"/>
                  </a:lnTo>
                  <a:lnTo>
                    <a:pt x="226" y="230"/>
                  </a:lnTo>
                  <a:lnTo>
                    <a:pt x="226" y="235"/>
                  </a:lnTo>
                  <a:lnTo>
                    <a:pt x="221" y="235"/>
                  </a:lnTo>
                  <a:lnTo>
                    <a:pt x="221" y="239"/>
                  </a:lnTo>
                  <a:lnTo>
                    <a:pt x="216" y="239"/>
                  </a:lnTo>
                  <a:lnTo>
                    <a:pt x="211" y="244"/>
                  </a:lnTo>
                  <a:lnTo>
                    <a:pt x="211" y="249"/>
                  </a:lnTo>
                  <a:lnTo>
                    <a:pt x="207" y="249"/>
                  </a:lnTo>
                  <a:lnTo>
                    <a:pt x="202" y="254"/>
                  </a:lnTo>
                  <a:lnTo>
                    <a:pt x="197" y="254"/>
                  </a:lnTo>
                  <a:lnTo>
                    <a:pt x="197" y="259"/>
                  </a:lnTo>
                  <a:lnTo>
                    <a:pt x="192" y="259"/>
                  </a:lnTo>
                  <a:lnTo>
                    <a:pt x="192" y="263"/>
                  </a:lnTo>
                  <a:lnTo>
                    <a:pt x="187" y="263"/>
                  </a:lnTo>
                  <a:lnTo>
                    <a:pt x="183" y="263"/>
                  </a:lnTo>
                  <a:lnTo>
                    <a:pt x="183" y="268"/>
                  </a:lnTo>
                  <a:lnTo>
                    <a:pt x="178" y="268"/>
                  </a:lnTo>
                  <a:lnTo>
                    <a:pt x="173" y="268"/>
                  </a:lnTo>
                  <a:lnTo>
                    <a:pt x="173" y="273"/>
                  </a:lnTo>
                  <a:lnTo>
                    <a:pt x="168" y="273"/>
                  </a:lnTo>
                  <a:lnTo>
                    <a:pt x="163" y="273"/>
                  </a:lnTo>
                  <a:lnTo>
                    <a:pt x="159" y="273"/>
                  </a:lnTo>
                  <a:lnTo>
                    <a:pt x="159" y="278"/>
                  </a:lnTo>
                  <a:lnTo>
                    <a:pt x="154" y="278"/>
                  </a:lnTo>
                  <a:lnTo>
                    <a:pt x="149" y="278"/>
                  </a:lnTo>
                  <a:lnTo>
                    <a:pt x="144" y="278"/>
                  </a:lnTo>
                  <a:lnTo>
                    <a:pt x="139" y="278"/>
                  </a:lnTo>
                  <a:lnTo>
                    <a:pt x="135" y="278"/>
                  </a:lnTo>
                  <a:lnTo>
                    <a:pt x="130" y="278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20" y="278"/>
                  </a:lnTo>
                  <a:lnTo>
                    <a:pt x="115" y="278"/>
                  </a:lnTo>
                  <a:lnTo>
                    <a:pt x="111" y="278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6" y="278"/>
                  </a:lnTo>
                  <a:lnTo>
                    <a:pt x="91" y="278"/>
                  </a:lnTo>
                  <a:lnTo>
                    <a:pt x="91" y="273"/>
                  </a:lnTo>
                  <a:lnTo>
                    <a:pt x="87" y="273"/>
                  </a:lnTo>
                  <a:lnTo>
                    <a:pt x="82" y="273"/>
                  </a:lnTo>
                  <a:lnTo>
                    <a:pt x="77" y="268"/>
                  </a:lnTo>
                  <a:lnTo>
                    <a:pt x="72" y="268"/>
                  </a:lnTo>
                  <a:lnTo>
                    <a:pt x="67" y="268"/>
                  </a:lnTo>
                  <a:lnTo>
                    <a:pt x="67" y="263"/>
                  </a:lnTo>
                  <a:lnTo>
                    <a:pt x="63" y="263"/>
                  </a:lnTo>
                  <a:lnTo>
                    <a:pt x="58" y="259"/>
                  </a:lnTo>
                  <a:lnTo>
                    <a:pt x="53" y="254"/>
                  </a:lnTo>
                  <a:lnTo>
                    <a:pt x="48" y="254"/>
                  </a:lnTo>
                  <a:lnTo>
                    <a:pt x="43" y="249"/>
                  </a:lnTo>
                  <a:lnTo>
                    <a:pt x="43" y="244"/>
                  </a:lnTo>
                  <a:lnTo>
                    <a:pt x="39" y="244"/>
                  </a:lnTo>
                  <a:lnTo>
                    <a:pt x="39" y="239"/>
                  </a:lnTo>
                  <a:lnTo>
                    <a:pt x="34" y="239"/>
                  </a:lnTo>
                  <a:lnTo>
                    <a:pt x="34" y="235"/>
                  </a:lnTo>
                  <a:lnTo>
                    <a:pt x="29" y="235"/>
                  </a:lnTo>
                  <a:lnTo>
                    <a:pt x="29" y="230"/>
                  </a:lnTo>
                  <a:lnTo>
                    <a:pt x="24" y="230"/>
                  </a:lnTo>
                  <a:lnTo>
                    <a:pt x="24" y="225"/>
                  </a:lnTo>
                  <a:lnTo>
                    <a:pt x="19" y="220"/>
                  </a:lnTo>
                  <a:lnTo>
                    <a:pt x="19" y="215"/>
                  </a:lnTo>
                  <a:lnTo>
                    <a:pt x="15" y="215"/>
                  </a:lnTo>
                  <a:lnTo>
                    <a:pt x="15" y="211"/>
                  </a:lnTo>
                  <a:lnTo>
                    <a:pt x="15" y="206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5" y="196"/>
                  </a:lnTo>
                  <a:lnTo>
                    <a:pt x="5" y="191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5" y="139"/>
                  </a:lnTo>
                  <a:lnTo>
                    <a:pt x="5" y="134"/>
                  </a:lnTo>
                  <a:lnTo>
                    <a:pt x="5" y="129"/>
                  </a:lnTo>
                  <a:lnTo>
                    <a:pt x="5" y="124"/>
                  </a:lnTo>
                  <a:lnTo>
                    <a:pt x="10" y="119"/>
                  </a:lnTo>
                  <a:lnTo>
                    <a:pt x="10" y="115"/>
                  </a:lnTo>
                  <a:lnTo>
                    <a:pt x="10" y="110"/>
                  </a:lnTo>
                  <a:lnTo>
                    <a:pt x="15" y="110"/>
                  </a:lnTo>
                  <a:lnTo>
                    <a:pt x="15" y="105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19" y="91"/>
                  </a:lnTo>
                  <a:lnTo>
                    <a:pt x="24" y="86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29" y="76"/>
                  </a:lnTo>
                  <a:lnTo>
                    <a:pt x="34" y="72"/>
                  </a:lnTo>
                  <a:lnTo>
                    <a:pt x="34" y="67"/>
                  </a:lnTo>
                  <a:lnTo>
                    <a:pt x="39" y="67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8" y="52"/>
                  </a:lnTo>
                  <a:lnTo>
                    <a:pt x="53" y="48"/>
                  </a:lnTo>
                  <a:lnTo>
                    <a:pt x="192" y="158"/>
                  </a:lnTo>
                  <a:lnTo>
                    <a:pt x="197" y="153"/>
                  </a:lnTo>
                  <a:lnTo>
                    <a:pt x="197" y="148"/>
                  </a:lnTo>
                  <a:lnTo>
                    <a:pt x="202" y="148"/>
                  </a:lnTo>
                  <a:lnTo>
                    <a:pt x="202" y="143"/>
                  </a:lnTo>
                  <a:lnTo>
                    <a:pt x="202" y="139"/>
                  </a:lnTo>
                  <a:lnTo>
                    <a:pt x="207" y="139"/>
                  </a:lnTo>
                  <a:lnTo>
                    <a:pt x="207" y="134"/>
                  </a:lnTo>
                  <a:lnTo>
                    <a:pt x="207" y="129"/>
                  </a:lnTo>
                  <a:lnTo>
                    <a:pt x="207" y="124"/>
                  </a:lnTo>
                  <a:lnTo>
                    <a:pt x="211" y="119"/>
                  </a:lnTo>
                  <a:lnTo>
                    <a:pt x="211" y="115"/>
                  </a:lnTo>
                  <a:lnTo>
                    <a:pt x="211" y="110"/>
                  </a:lnTo>
                  <a:lnTo>
                    <a:pt x="211" y="105"/>
                  </a:lnTo>
                  <a:lnTo>
                    <a:pt x="207" y="105"/>
                  </a:lnTo>
                  <a:lnTo>
                    <a:pt x="207" y="100"/>
                  </a:lnTo>
                  <a:lnTo>
                    <a:pt x="207" y="96"/>
                  </a:lnTo>
                  <a:lnTo>
                    <a:pt x="207" y="91"/>
                  </a:lnTo>
                  <a:lnTo>
                    <a:pt x="202" y="91"/>
                  </a:lnTo>
                  <a:lnTo>
                    <a:pt x="202" y="86"/>
                  </a:lnTo>
                  <a:lnTo>
                    <a:pt x="202" y="81"/>
                  </a:lnTo>
                  <a:lnTo>
                    <a:pt x="197" y="81"/>
                  </a:lnTo>
                  <a:lnTo>
                    <a:pt x="197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87" y="72"/>
                  </a:lnTo>
                  <a:lnTo>
                    <a:pt x="187" y="67"/>
                  </a:lnTo>
                  <a:lnTo>
                    <a:pt x="183" y="67"/>
                  </a:lnTo>
                  <a:lnTo>
                    <a:pt x="178" y="67"/>
                  </a:lnTo>
                  <a:lnTo>
                    <a:pt x="178" y="62"/>
                  </a:lnTo>
                  <a:lnTo>
                    <a:pt x="173" y="62"/>
                  </a:lnTo>
                  <a:lnTo>
                    <a:pt x="168" y="62"/>
                  </a:lnTo>
                  <a:lnTo>
                    <a:pt x="163" y="62"/>
                  </a:lnTo>
                  <a:lnTo>
                    <a:pt x="159" y="62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4" y="62"/>
                  </a:lnTo>
                  <a:lnTo>
                    <a:pt x="144" y="67"/>
                  </a:lnTo>
                  <a:lnTo>
                    <a:pt x="139" y="67"/>
                  </a:lnTo>
                  <a:lnTo>
                    <a:pt x="135" y="67"/>
                  </a:lnTo>
                  <a:lnTo>
                    <a:pt x="135" y="72"/>
                  </a:lnTo>
                  <a:lnTo>
                    <a:pt x="130" y="72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29"/>
            <p:cNvSpPr>
              <a:spLocks noChangeAspect="1"/>
            </p:cNvSpPr>
            <p:nvPr/>
          </p:nvSpPr>
          <p:spPr bwMode="auto">
            <a:xfrm>
              <a:off x="1975" y="5791"/>
              <a:ext cx="100" cy="96"/>
            </a:xfrm>
            <a:custGeom>
              <a:avLst/>
              <a:gdLst>
                <a:gd name="T0" fmla="*/ 19 w 100"/>
                <a:gd name="T1" fmla="*/ 0 h 96"/>
                <a:gd name="T2" fmla="*/ 14 w 100"/>
                <a:gd name="T3" fmla="*/ 0 h 96"/>
                <a:gd name="T4" fmla="*/ 14 w 100"/>
                <a:gd name="T5" fmla="*/ 5 h 96"/>
                <a:gd name="T6" fmla="*/ 14 w 100"/>
                <a:gd name="T7" fmla="*/ 10 h 96"/>
                <a:gd name="T8" fmla="*/ 9 w 100"/>
                <a:gd name="T9" fmla="*/ 10 h 96"/>
                <a:gd name="T10" fmla="*/ 9 w 100"/>
                <a:gd name="T11" fmla="*/ 15 h 96"/>
                <a:gd name="T12" fmla="*/ 4 w 100"/>
                <a:gd name="T13" fmla="*/ 15 h 96"/>
                <a:gd name="T14" fmla="*/ 4 w 100"/>
                <a:gd name="T15" fmla="*/ 19 h 96"/>
                <a:gd name="T16" fmla="*/ 4 w 100"/>
                <a:gd name="T17" fmla="*/ 24 h 96"/>
                <a:gd name="T18" fmla="*/ 4 w 100"/>
                <a:gd name="T19" fmla="*/ 29 h 96"/>
                <a:gd name="T20" fmla="*/ 0 w 100"/>
                <a:gd name="T21" fmla="*/ 29 h 96"/>
                <a:gd name="T22" fmla="*/ 0 w 100"/>
                <a:gd name="T23" fmla="*/ 34 h 96"/>
                <a:gd name="T24" fmla="*/ 0 w 100"/>
                <a:gd name="T25" fmla="*/ 39 h 96"/>
                <a:gd name="T26" fmla="*/ 0 w 100"/>
                <a:gd name="T27" fmla="*/ 43 h 96"/>
                <a:gd name="T28" fmla="*/ 0 w 100"/>
                <a:gd name="T29" fmla="*/ 48 h 96"/>
                <a:gd name="T30" fmla="*/ 0 w 100"/>
                <a:gd name="T31" fmla="*/ 53 h 96"/>
                <a:gd name="T32" fmla="*/ 0 w 100"/>
                <a:gd name="T33" fmla="*/ 58 h 96"/>
                <a:gd name="T34" fmla="*/ 0 w 100"/>
                <a:gd name="T35" fmla="*/ 63 h 96"/>
                <a:gd name="T36" fmla="*/ 4 w 100"/>
                <a:gd name="T37" fmla="*/ 63 h 96"/>
                <a:gd name="T38" fmla="*/ 4 w 100"/>
                <a:gd name="T39" fmla="*/ 67 h 96"/>
                <a:gd name="T40" fmla="*/ 4 w 100"/>
                <a:gd name="T41" fmla="*/ 72 h 96"/>
                <a:gd name="T42" fmla="*/ 9 w 100"/>
                <a:gd name="T43" fmla="*/ 72 h 96"/>
                <a:gd name="T44" fmla="*/ 9 w 100"/>
                <a:gd name="T45" fmla="*/ 77 h 96"/>
                <a:gd name="T46" fmla="*/ 14 w 100"/>
                <a:gd name="T47" fmla="*/ 77 h 96"/>
                <a:gd name="T48" fmla="*/ 14 w 100"/>
                <a:gd name="T49" fmla="*/ 82 h 96"/>
                <a:gd name="T50" fmla="*/ 19 w 100"/>
                <a:gd name="T51" fmla="*/ 82 h 96"/>
                <a:gd name="T52" fmla="*/ 19 w 100"/>
                <a:gd name="T53" fmla="*/ 87 h 96"/>
                <a:gd name="T54" fmla="*/ 24 w 100"/>
                <a:gd name="T55" fmla="*/ 87 h 96"/>
                <a:gd name="T56" fmla="*/ 28 w 100"/>
                <a:gd name="T57" fmla="*/ 91 h 96"/>
                <a:gd name="T58" fmla="*/ 33 w 100"/>
                <a:gd name="T59" fmla="*/ 91 h 96"/>
                <a:gd name="T60" fmla="*/ 38 w 100"/>
                <a:gd name="T61" fmla="*/ 91 h 96"/>
                <a:gd name="T62" fmla="*/ 38 w 100"/>
                <a:gd name="T63" fmla="*/ 96 h 96"/>
                <a:gd name="T64" fmla="*/ 43 w 100"/>
                <a:gd name="T65" fmla="*/ 96 h 96"/>
                <a:gd name="T66" fmla="*/ 48 w 100"/>
                <a:gd name="T67" fmla="*/ 96 h 96"/>
                <a:gd name="T68" fmla="*/ 52 w 100"/>
                <a:gd name="T69" fmla="*/ 96 h 96"/>
                <a:gd name="T70" fmla="*/ 57 w 100"/>
                <a:gd name="T71" fmla="*/ 96 h 96"/>
                <a:gd name="T72" fmla="*/ 62 w 100"/>
                <a:gd name="T73" fmla="*/ 96 h 96"/>
                <a:gd name="T74" fmla="*/ 62 w 100"/>
                <a:gd name="T75" fmla="*/ 91 h 96"/>
                <a:gd name="T76" fmla="*/ 67 w 100"/>
                <a:gd name="T77" fmla="*/ 91 h 96"/>
                <a:gd name="T78" fmla="*/ 72 w 100"/>
                <a:gd name="T79" fmla="*/ 91 h 96"/>
                <a:gd name="T80" fmla="*/ 76 w 100"/>
                <a:gd name="T81" fmla="*/ 91 h 96"/>
                <a:gd name="T82" fmla="*/ 76 w 100"/>
                <a:gd name="T83" fmla="*/ 87 h 96"/>
                <a:gd name="T84" fmla="*/ 81 w 100"/>
                <a:gd name="T85" fmla="*/ 87 h 96"/>
                <a:gd name="T86" fmla="*/ 81 w 100"/>
                <a:gd name="T87" fmla="*/ 82 h 96"/>
                <a:gd name="T88" fmla="*/ 86 w 100"/>
                <a:gd name="T89" fmla="*/ 82 h 96"/>
                <a:gd name="T90" fmla="*/ 91 w 100"/>
                <a:gd name="T91" fmla="*/ 77 h 96"/>
                <a:gd name="T92" fmla="*/ 96 w 100"/>
                <a:gd name="T93" fmla="*/ 72 h 96"/>
                <a:gd name="T94" fmla="*/ 100 w 100"/>
                <a:gd name="T95" fmla="*/ 67 h 96"/>
                <a:gd name="T96" fmla="*/ 19 w 100"/>
                <a:gd name="T9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96">
                  <a:moveTo>
                    <a:pt x="19" y="0"/>
                  </a:moveTo>
                  <a:lnTo>
                    <a:pt x="14" y="0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2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14" y="77"/>
                  </a:lnTo>
                  <a:lnTo>
                    <a:pt x="14" y="82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24" y="87"/>
                  </a:lnTo>
                  <a:lnTo>
                    <a:pt x="28" y="91"/>
                  </a:lnTo>
                  <a:lnTo>
                    <a:pt x="33" y="91"/>
                  </a:lnTo>
                  <a:lnTo>
                    <a:pt x="38" y="91"/>
                  </a:lnTo>
                  <a:lnTo>
                    <a:pt x="38" y="96"/>
                  </a:lnTo>
                  <a:lnTo>
                    <a:pt x="43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7" y="96"/>
                  </a:lnTo>
                  <a:lnTo>
                    <a:pt x="62" y="96"/>
                  </a:lnTo>
                  <a:lnTo>
                    <a:pt x="62" y="91"/>
                  </a:lnTo>
                  <a:lnTo>
                    <a:pt x="67" y="91"/>
                  </a:lnTo>
                  <a:lnTo>
                    <a:pt x="72" y="91"/>
                  </a:lnTo>
                  <a:lnTo>
                    <a:pt x="76" y="91"/>
                  </a:lnTo>
                  <a:lnTo>
                    <a:pt x="76" y="87"/>
                  </a:lnTo>
                  <a:lnTo>
                    <a:pt x="81" y="87"/>
                  </a:lnTo>
                  <a:lnTo>
                    <a:pt x="81" y="82"/>
                  </a:lnTo>
                  <a:lnTo>
                    <a:pt x="86" y="82"/>
                  </a:lnTo>
                  <a:lnTo>
                    <a:pt x="91" y="77"/>
                  </a:lnTo>
                  <a:lnTo>
                    <a:pt x="96" y="72"/>
                  </a:lnTo>
                  <a:lnTo>
                    <a:pt x="100" y="67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230"/>
            <p:cNvSpPr>
              <a:spLocks noChangeAspect="1"/>
            </p:cNvSpPr>
            <p:nvPr/>
          </p:nvSpPr>
          <p:spPr bwMode="auto">
            <a:xfrm>
              <a:off x="1667" y="5451"/>
              <a:ext cx="284" cy="283"/>
            </a:xfrm>
            <a:custGeom>
              <a:avLst/>
              <a:gdLst>
                <a:gd name="T0" fmla="*/ 216 w 284"/>
                <a:gd name="T1" fmla="*/ 259 h 283"/>
                <a:gd name="T2" fmla="*/ 202 w 284"/>
                <a:gd name="T3" fmla="*/ 268 h 283"/>
                <a:gd name="T4" fmla="*/ 183 w 284"/>
                <a:gd name="T5" fmla="*/ 273 h 283"/>
                <a:gd name="T6" fmla="*/ 164 w 284"/>
                <a:gd name="T7" fmla="*/ 278 h 283"/>
                <a:gd name="T8" fmla="*/ 149 w 284"/>
                <a:gd name="T9" fmla="*/ 283 h 283"/>
                <a:gd name="T10" fmla="*/ 130 w 284"/>
                <a:gd name="T11" fmla="*/ 283 h 283"/>
                <a:gd name="T12" fmla="*/ 116 w 284"/>
                <a:gd name="T13" fmla="*/ 278 h 283"/>
                <a:gd name="T14" fmla="*/ 96 w 284"/>
                <a:gd name="T15" fmla="*/ 273 h 283"/>
                <a:gd name="T16" fmla="*/ 82 w 284"/>
                <a:gd name="T17" fmla="*/ 268 h 283"/>
                <a:gd name="T18" fmla="*/ 68 w 284"/>
                <a:gd name="T19" fmla="*/ 259 h 283"/>
                <a:gd name="T20" fmla="*/ 53 w 284"/>
                <a:gd name="T21" fmla="*/ 249 h 283"/>
                <a:gd name="T22" fmla="*/ 44 w 284"/>
                <a:gd name="T23" fmla="*/ 240 h 283"/>
                <a:gd name="T24" fmla="*/ 24 w 284"/>
                <a:gd name="T25" fmla="*/ 220 h 283"/>
                <a:gd name="T26" fmla="*/ 15 w 284"/>
                <a:gd name="T27" fmla="*/ 201 h 283"/>
                <a:gd name="T28" fmla="*/ 5 w 284"/>
                <a:gd name="T29" fmla="*/ 182 h 283"/>
                <a:gd name="T30" fmla="*/ 0 w 284"/>
                <a:gd name="T31" fmla="*/ 168 h 283"/>
                <a:gd name="T32" fmla="*/ 0 w 284"/>
                <a:gd name="T33" fmla="*/ 148 h 283"/>
                <a:gd name="T34" fmla="*/ 0 w 284"/>
                <a:gd name="T35" fmla="*/ 129 h 283"/>
                <a:gd name="T36" fmla="*/ 0 w 284"/>
                <a:gd name="T37" fmla="*/ 110 h 283"/>
                <a:gd name="T38" fmla="*/ 10 w 284"/>
                <a:gd name="T39" fmla="*/ 91 h 283"/>
                <a:gd name="T40" fmla="*/ 15 w 284"/>
                <a:gd name="T41" fmla="*/ 72 h 283"/>
                <a:gd name="T42" fmla="*/ 24 w 284"/>
                <a:gd name="T43" fmla="*/ 57 h 283"/>
                <a:gd name="T44" fmla="*/ 34 w 284"/>
                <a:gd name="T45" fmla="*/ 48 h 283"/>
                <a:gd name="T46" fmla="*/ 48 w 284"/>
                <a:gd name="T47" fmla="*/ 33 h 283"/>
                <a:gd name="T48" fmla="*/ 58 w 284"/>
                <a:gd name="T49" fmla="*/ 24 h 283"/>
                <a:gd name="T50" fmla="*/ 72 w 284"/>
                <a:gd name="T51" fmla="*/ 19 h 283"/>
                <a:gd name="T52" fmla="*/ 92 w 284"/>
                <a:gd name="T53" fmla="*/ 9 h 283"/>
                <a:gd name="T54" fmla="*/ 106 w 284"/>
                <a:gd name="T55" fmla="*/ 5 h 283"/>
                <a:gd name="T56" fmla="*/ 125 w 284"/>
                <a:gd name="T57" fmla="*/ 0 h 283"/>
                <a:gd name="T58" fmla="*/ 144 w 284"/>
                <a:gd name="T59" fmla="*/ 0 h 283"/>
                <a:gd name="T60" fmla="*/ 164 w 284"/>
                <a:gd name="T61" fmla="*/ 0 h 283"/>
                <a:gd name="T62" fmla="*/ 183 w 284"/>
                <a:gd name="T63" fmla="*/ 5 h 283"/>
                <a:gd name="T64" fmla="*/ 202 w 284"/>
                <a:gd name="T65" fmla="*/ 9 h 283"/>
                <a:gd name="T66" fmla="*/ 221 w 284"/>
                <a:gd name="T67" fmla="*/ 24 h 283"/>
                <a:gd name="T68" fmla="*/ 240 w 284"/>
                <a:gd name="T69" fmla="*/ 38 h 283"/>
                <a:gd name="T70" fmla="*/ 255 w 284"/>
                <a:gd name="T71" fmla="*/ 53 h 283"/>
                <a:gd name="T72" fmla="*/ 260 w 284"/>
                <a:gd name="T73" fmla="*/ 67 h 283"/>
                <a:gd name="T74" fmla="*/ 269 w 284"/>
                <a:gd name="T75" fmla="*/ 81 h 283"/>
                <a:gd name="T76" fmla="*/ 279 w 284"/>
                <a:gd name="T77" fmla="*/ 96 h 283"/>
                <a:gd name="T78" fmla="*/ 284 w 284"/>
                <a:gd name="T79" fmla="*/ 115 h 283"/>
                <a:gd name="T80" fmla="*/ 284 w 284"/>
                <a:gd name="T81" fmla="*/ 134 h 283"/>
                <a:gd name="T82" fmla="*/ 284 w 284"/>
                <a:gd name="T83" fmla="*/ 153 h 283"/>
                <a:gd name="T84" fmla="*/ 279 w 284"/>
                <a:gd name="T85" fmla="*/ 172 h 283"/>
                <a:gd name="T86" fmla="*/ 274 w 284"/>
                <a:gd name="T87" fmla="*/ 192 h 283"/>
                <a:gd name="T88" fmla="*/ 264 w 284"/>
                <a:gd name="T89" fmla="*/ 206 h 283"/>
                <a:gd name="T90" fmla="*/ 255 w 284"/>
                <a:gd name="T91" fmla="*/ 220 h 283"/>
                <a:gd name="T92" fmla="*/ 245 w 284"/>
                <a:gd name="T93" fmla="*/ 230 h 283"/>
                <a:gd name="T94" fmla="*/ 236 w 284"/>
                <a:gd name="T95" fmla="*/ 2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4" h="283">
                  <a:moveTo>
                    <a:pt x="226" y="249"/>
                  </a:moveTo>
                  <a:lnTo>
                    <a:pt x="221" y="254"/>
                  </a:lnTo>
                  <a:lnTo>
                    <a:pt x="216" y="254"/>
                  </a:lnTo>
                  <a:lnTo>
                    <a:pt x="216" y="259"/>
                  </a:lnTo>
                  <a:lnTo>
                    <a:pt x="212" y="259"/>
                  </a:lnTo>
                  <a:lnTo>
                    <a:pt x="207" y="264"/>
                  </a:lnTo>
                  <a:lnTo>
                    <a:pt x="202" y="264"/>
                  </a:lnTo>
                  <a:lnTo>
                    <a:pt x="202" y="268"/>
                  </a:lnTo>
                  <a:lnTo>
                    <a:pt x="197" y="268"/>
                  </a:lnTo>
                  <a:lnTo>
                    <a:pt x="192" y="268"/>
                  </a:lnTo>
                  <a:lnTo>
                    <a:pt x="188" y="273"/>
                  </a:lnTo>
                  <a:lnTo>
                    <a:pt x="183" y="273"/>
                  </a:lnTo>
                  <a:lnTo>
                    <a:pt x="178" y="273"/>
                  </a:lnTo>
                  <a:lnTo>
                    <a:pt x="173" y="278"/>
                  </a:lnTo>
                  <a:lnTo>
                    <a:pt x="168" y="278"/>
                  </a:lnTo>
                  <a:lnTo>
                    <a:pt x="164" y="278"/>
                  </a:lnTo>
                  <a:lnTo>
                    <a:pt x="159" y="278"/>
                  </a:lnTo>
                  <a:lnTo>
                    <a:pt x="154" y="278"/>
                  </a:lnTo>
                  <a:lnTo>
                    <a:pt x="154" y="283"/>
                  </a:lnTo>
                  <a:lnTo>
                    <a:pt x="149" y="283"/>
                  </a:lnTo>
                  <a:lnTo>
                    <a:pt x="144" y="283"/>
                  </a:lnTo>
                  <a:lnTo>
                    <a:pt x="140" y="283"/>
                  </a:lnTo>
                  <a:lnTo>
                    <a:pt x="135" y="283"/>
                  </a:lnTo>
                  <a:lnTo>
                    <a:pt x="130" y="283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20" y="278"/>
                  </a:lnTo>
                  <a:lnTo>
                    <a:pt x="116" y="278"/>
                  </a:lnTo>
                  <a:lnTo>
                    <a:pt x="111" y="278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6" y="273"/>
                  </a:lnTo>
                  <a:lnTo>
                    <a:pt x="92" y="273"/>
                  </a:lnTo>
                  <a:lnTo>
                    <a:pt x="87" y="273"/>
                  </a:lnTo>
                  <a:lnTo>
                    <a:pt x="87" y="268"/>
                  </a:lnTo>
                  <a:lnTo>
                    <a:pt x="82" y="268"/>
                  </a:lnTo>
                  <a:lnTo>
                    <a:pt x="77" y="268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8" y="259"/>
                  </a:lnTo>
                  <a:lnTo>
                    <a:pt x="63" y="259"/>
                  </a:lnTo>
                  <a:lnTo>
                    <a:pt x="63" y="254"/>
                  </a:lnTo>
                  <a:lnTo>
                    <a:pt x="58" y="254"/>
                  </a:lnTo>
                  <a:lnTo>
                    <a:pt x="53" y="249"/>
                  </a:lnTo>
                  <a:lnTo>
                    <a:pt x="48" y="249"/>
                  </a:lnTo>
                  <a:lnTo>
                    <a:pt x="48" y="244"/>
                  </a:lnTo>
                  <a:lnTo>
                    <a:pt x="44" y="244"/>
                  </a:lnTo>
                  <a:lnTo>
                    <a:pt x="44" y="240"/>
                  </a:lnTo>
                  <a:lnTo>
                    <a:pt x="39" y="235"/>
                  </a:lnTo>
                  <a:lnTo>
                    <a:pt x="34" y="230"/>
                  </a:lnTo>
                  <a:lnTo>
                    <a:pt x="29" y="225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0" y="211"/>
                  </a:lnTo>
                  <a:lnTo>
                    <a:pt x="15" y="206"/>
                  </a:lnTo>
                  <a:lnTo>
                    <a:pt x="15" y="201"/>
                  </a:lnTo>
                  <a:lnTo>
                    <a:pt x="10" y="196"/>
                  </a:lnTo>
                  <a:lnTo>
                    <a:pt x="10" y="192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5" y="17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5" y="105"/>
                  </a:lnTo>
                  <a:lnTo>
                    <a:pt x="5" y="100"/>
                  </a:lnTo>
                  <a:lnTo>
                    <a:pt x="5" y="96"/>
                  </a:lnTo>
                  <a:lnTo>
                    <a:pt x="10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5" y="76"/>
                  </a:lnTo>
                  <a:lnTo>
                    <a:pt x="15" y="72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4" y="62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29" y="53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9" y="48"/>
                  </a:lnTo>
                  <a:lnTo>
                    <a:pt x="39" y="43"/>
                  </a:lnTo>
                  <a:lnTo>
                    <a:pt x="44" y="38"/>
                  </a:lnTo>
                  <a:lnTo>
                    <a:pt x="48" y="33"/>
                  </a:lnTo>
                  <a:lnTo>
                    <a:pt x="53" y="33"/>
                  </a:lnTo>
                  <a:lnTo>
                    <a:pt x="53" y="29"/>
                  </a:lnTo>
                  <a:lnTo>
                    <a:pt x="58" y="29"/>
                  </a:lnTo>
                  <a:lnTo>
                    <a:pt x="58" y="24"/>
                  </a:lnTo>
                  <a:lnTo>
                    <a:pt x="63" y="24"/>
                  </a:lnTo>
                  <a:lnTo>
                    <a:pt x="68" y="24"/>
                  </a:lnTo>
                  <a:lnTo>
                    <a:pt x="68" y="19"/>
                  </a:lnTo>
                  <a:lnTo>
                    <a:pt x="72" y="19"/>
                  </a:lnTo>
                  <a:lnTo>
                    <a:pt x="77" y="14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2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2" y="5"/>
                  </a:lnTo>
                  <a:lnTo>
                    <a:pt x="197" y="9"/>
                  </a:lnTo>
                  <a:lnTo>
                    <a:pt x="202" y="9"/>
                  </a:lnTo>
                  <a:lnTo>
                    <a:pt x="207" y="14"/>
                  </a:lnTo>
                  <a:lnTo>
                    <a:pt x="212" y="14"/>
                  </a:lnTo>
                  <a:lnTo>
                    <a:pt x="216" y="19"/>
                  </a:lnTo>
                  <a:lnTo>
                    <a:pt x="221" y="24"/>
                  </a:lnTo>
                  <a:lnTo>
                    <a:pt x="226" y="24"/>
                  </a:lnTo>
                  <a:lnTo>
                    <a:pt x="231" y="29"/>
                  </a:lnTo>
                  <a:lnTo>
                    <a:pt x="236" y="33"/>
                  </a:lnTo>
                  <a:lnTo>
                    <a:pt x="240" y="38"/>
                  </a:lnTo>
                  <a:lnTo>
                    <a:pt x="245" y="43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5" y="53"/>
                  </a:lnTo>
                  <a:lnTo>
                    <a:pt x="255" y="57"/>
                  </a:lnTo>
                  <a:lnTo>
                    <a:pt x="260" y="57"/>
                  </a:lnTo>
                  <a:lnTo>
                    <a:pt x="260" y="62"/>
                  </a:lnTo>
                  <a:lnTo>
                    <a:pt x="260" y="67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9" y="76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4" y="91"/>
                  </a:lnTo>
                  <a:lnTo>
                    <a:pt x="274" y="96"/>
                  </a:lnTo>
                  <a:lnTo>
                    <a:pt x="279" y="96"/>
                  </a:lnTo>
                  <a:lnTo>
                    <a:pt x="279" y="100"/>
                  </a:lnTo>
                  <a:lnTo>
                    <a:pt x="279" y="105"/>
                  </a:lnTo>
                  <a:lnTo>
                    <a:pt x="279" y="110"/>
                  </a:lnTo>
                  <a:lnTo>
                    <a:pt x="284" y="115"/>
                  </a:lnTo>
                  <a:lnTo>
                    <a:pt x="284" y="120"/>
                  </a:lnTo>
                  <a:lnTo>
                    <a:pt x="284" y="124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9"/>
                  </a:lnTo>
                  <a:lnTo>
                    <a:pt x="284" y="144"/>
                  </a:lnTo>
                  <a:lnTo>
                    <a:pt x="284" y="148"/>
                  </a:lnTo>
                  <a:lnTo>
                    <a:pt x="284" y="153"/>
                  </a:lnTo>
                  <a:lnTo>
                    <a:pt x="284" y="158"/>
                  </a:lnTo>
                  <a:lnTo>
                    <a:pt x="284" y="163"/>
                  </a:lnTo>
                  <a:lnTo>
                    <a:pt x="284" y="168"/>
                  </a:lnTo>
                  <a:lnTo>
                    <a:pt x="279" y="172"/>
                  </a:lnTo>
                  <a:lnTo>
                    <a:pt x="279" y="177"/>
                  </a:lnTo>
                  <a:lnTo>
                    <a:pt x="279" y="182"/>
                  </a:lnTo>
                  <a:lnTo>
                    <a:pt x="274" y="187"/>
                  </a:lnTo>
                  <a:lnTo>
                    <a:pt x="274" y="192"/>
                  </a:lnTo>
                  <a:lnTo>
                    <a:pt x="274" y="196"/>
                  </a:lnTo>
                  <a:lnTo>
                    <a:pt x="269" y="196"/>
                  </a:lnTo>
                  <a:lnTo>
                    <a:pt x="269" y="201"/>
                  </a:lnTo>
                  <a:lnTo>
                    <a:pt x="264" y="206"/>
                  </a:lnTo>
                  <a:lnTo>
                    <a:pt x="264" y="211"/>
                  </a:lnTo>
                  <a:lnTo>
                    <a:pt x="260" y="211"/>
                  </a:lnTo>
                  <a:lnTo>
                    <a:pt x="260" y="216"/>
                  </a:lnTo>
                  <a:lnTo>
                    <a:pt x="255" y="220"/>
                  </a:lnTo>
                  <a:lnTo>
                    <a:pt x="255" y="225"/>
                  </a:lnTo>
                  <a:lnTo>
                    <a:pt x="250" y="225"/>
                  </a:lnTo>
                  <a:lnTo>
                    <a:pt x="250" y="230"/>
                  </a:lnTo>
                  <a:lnTo>
                    <a:pt x="245" y="230"/>
                  </a:lnTo>
                  <a:lnTo>
                    <a:pt x="245" y="235"/>
                  </a:lnTo>
                  <a:lnTo>
                    <a:pt x="240" y="235"/>
                  </a:lnTo>
                  <a:lnTo>
                    <a:pt x="240" y="240"/>
                  </a:lnTo>
                  <a:lnTo>
                    <a:pt x="236" y="240"/>
                  </a:lnTo>
                  <a:lnTo>
                    <a:pt x="236" y="244"/>
                  </a:lnTo>
                  <a:lnTo>
                    <a:pt x="231" y="244"/>
                  </a:lnTo>
                  <a:lnTo>
                    <a:pt x="226" y="2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231"/>
            <p:cNvSpPr>
              <a:spLocks noChangeAspect="1"/>
            </p:cNvSpPr>
            <p:nvPr/>
          </p:nvSpPr>
          <p:spPr bwMode="auto">
            <a:xfrm>
              <a:off x="1730" y="5513"/>
              <a:ext cx="158" cy="154"/>
            </a:xfrm>
            <a:custGeom>
              <a:avLst/>
              <a:gdLst>
                <a:gd name="T0" fmla="*/ 125 w 158"/>
                <a:gd name="T1" fmla="*/ 125 h 154"/>
                <a:gd name="T2" fmla="*/ 134 w 158"/>
                <a:gd name="T3" fmla="*/ 115 h 154"/>
                <a:gd name="T4" fmla="*/ 139 w 158"/>
                <a:gd name="T5" fmla="*/ 110 h 154"/>
                <a:gd name="T6" fmla="*/ 144 w 158"/>
                <a:gd name="T7" fmla="*/ 106 h 154"/>
                <a:gd name="T8" fmla="*/ 149 w 158"/>
                <a:gd name="T9" fmla="*/ 96 h 154"/>
                <a:gd name="T10" fmla="*/ 153 w 158"/>
                <a:gd name="T11" fmla="*/ 91 h 154"/>
                <a:gd name="T12" fmla="*/ 153 w 158"/>
                <a:gd name="T13" fmla="*/ 82 h 154"/>
                <a:gd name="T14" fmla="*/ 153 w 158"/>
                <a:gd name="T15" fmla="*/ 72 h 154"/>
                <a:gd name="T16" fmla="*/ 158 w 158"/>
                <a:gd name="T17" fmla="*/ 67 h 154"/>
                <a:gd name="T18" fmla="*/ 158 w 158"/>
                <a:gd name="T19" fmla="*/ 58 h 154"/>
                <a:gd name="T20" fmla="*/ 153 w 158"/>
                <a:gd name="T21" fmla="*/ 48 h 154"/>
                <a:gd name="T22" fmla="*/ 153 w 158"/>
                <a:gd name="T23" fmla="*/ 38 h 154"/>
                <a:gd name="T24" fmla="*/ 149 w 158"/>
                <a:gd name="T25" fmla="*/ 34 h 154"/>
                <a:gd name="T26" fmla="*/ 144 w 158"/>
                <a:gd name="T27" fmla="*/ 29 h 154"/>
                <a:gd name="T28" fmla="*/ 139 w 158"/>
                <a:gd name="T29" fmla="*/ 24 h 154"/>
                <a:gd name="T30" fmla="*/ 134 w 158"/>
                <a:gd name="T31" fmla="*/ 19 h 154"/>
                <a:gd name="T32" fmla="*/ 129 w 158"/>
                <a:gd name="T33" fmla="*/ 14 h 154"/>
                <a:gd name="T34" fmla="*/ 125 w 158"/>
                <a:gd name="T35" fmla="*/ 10 h 154"/>
                <a:gd name="T36" fmla="*/ 120 w 158"/>
                <a:gd name="T37" fmla="*/ 5 h 154"/>
                <a:gd name="T38" fmla="*/ 110 w 158"/>
                <a:gd name="T39" fmla="*/ 5 h 154"/>
                <a:gd name="T40" fmla="*/ 105 w 158"/>
                <a:gd name="T41" fmla="*/ 0 h 154"/>
                <a:gd name="T42" fmla="*/ 96 w 158"/>
                <a:gd name="T43" fmla="*/ 0 h 154"/>
                <a:gd name="T44" fmla="*/ 86 w 158"/>
                <a:gd name="T45" fmla="*/ 0 h 154"/>
                <a:gd name="T46" fmla="*/ 81 w 158"/>
                <a:gd name="T47" fmla="*/ 5 h 154"/>
                <a:gd name="T48" fmla="*/ 72 w 158"/>
                <a:gd name="T49" fmla="*/ 5 h 154"/>
                <a:gd name="T50" fmla="*/ 67 w 158"/>
                <a:gd name="T51" fmla="*/ 10 h 154"/>
                <a:gd name="T52" fmla="*/ 57 w 158"/>
                <a:gd name="T53" fmla="*/ 10 h 154"/>
                <a:gd name="T54" fmla="*/ 48 w 158"/>
                <a:gd name="T55" fmla="*/ 14 h 154"/>
                <a:gd name="T56" fmla="*/ 43 w 158"/>
                <a:gd name="T57" fmla="*/ 19 h 154"/>
                <a:gd name="T58" fmla="*/ 38 w 158"/>
                <a:gd name="T59" fmla="*/ 24 h 154"/>
                <a:gd name="T60" fmla="*/ 29 w 158"/>
                <a:gd name="T61" fmla="*/ 34 h 154"/>
                <a:gd name="T62" fmla="*/ 19 w 158"/>
                <a:gd name="T63" fmla="*/ 43 h 154"/>
                <a:gd name="T64" fmla="*/ 14 w 158"/>
                <a:gd name="T65" fmla="*/ 53 h 154"/>
                <a:gd name="T66" fmla="*/ 9 w 158"/>
                <a:gd name="T67" fmla="*/ 58 h 154"/>
                <a:gd name="T68" fmla="*/ 5 w 158"/>
                <a:gd name="T69" fmla="*/ 62 h 154"/>
                <a:gd name="T70" fmla="*/ 5 w 158"/>
                <a:gd name="T71" fmla="*/ 72 h 154"/>
                <a:gd name="T72" fmla="*/ 0 w 158"/>
                <a:gd name="T73" fmla="*/ 82 h 154"/>
                <a:gd name="T74" fmla="*/ 0 w 158"/>
                <a:gd name="T75" fmla="*/ 91 h 154"/>
                <a:gd name="T76" fmla="*/ 0 w 158"/>
                <a:gd name="T77" fmla="*/ 101 h 154"/>
                <a:gd name="T78" fmla="*/ 5 w 158"/>
                <a:gd name="T79" fmla="*/ 106 h 154"/>
                <a:gd name="T80" fmla="*/ 5 w 158"/>
                <a:gd name="T81" fmla="*/ 115 h 154"/>
                <a:gd name="T82" fmla="*/ 9 w 158"/>
                <a:gd name="T83" fmla="*/ 125 h 154"/>
                <a:gd name="T84" fmla="*/ 19 w 158"/>
                <a:gd name="T85" fmla="*/ 134 h 154"/>
                <a:gd name="T86" fmla="*/ 29 w 158"/>
                <a:gd name="T87" fmla="*/ 139 h 154"/>
                <a:gd name="T88" fmla="*/ 33 w 158"/>
                <a:gd name="T89" fmla="*/ 144 h 154"/>
                <a:gd name="T90" fmla="*/ 43 w 158"/>
                <a:gd name="T91" fmla="*/ 149 h 154"/>
                <a:gd name="T92" fmla="*/ 53 w 158"/>
                <a:gd name="T93" fmla="*/ 154 h 154"/>
                <a:gd name="T94" fmla="*/ 62 w 158"/>
                <a:gd name="T95" fmla="*/ 154 h 154"/>
                <a:gd name="T96" fmla="*/ 72 w 158"/>
                <a:gd name="T97" fmla="*/ 154 h 154"/>
                <a:gd name="T98" fmla="*/ 81 w 158"/>
                <a:gd name="T99" fmla="*/ 149 h 154"/>
                <a:gd name="T100" fmla="*/ 91 w 158"/>
                <a:gd name="T101" fmla="*/ 149 h 154"/>
                <a:gd name="T102" fmla="*/ 96 w 158"/>
                <a:gd name="T103" fmla="*/ 144 h 154"/>
                <a:gd name="T104" fmla="*/ 101 w 158"/>
                <a:gd name="T105" fmla="*/ 139 h 154"/>
                <a:gd name="T106" fmla="*/ 110 w 158"/>
                <a:gd name="T107" fmla="*/ 134 h 154"/>
                <a:gd name="T108" fmla="*/ 115 w 158"/>
                <a:gd name="T109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8" h="154">
                  <a:moveTo>
                    <a:pt x="120" y="130"/>
                  </a:moveTo>
                  <a:lnTo>
                    <a:pt x="125" y="125"/>
                  </a:lnTo>
                  <a:lnTo>
                    <a:pt x="129" y="120"/>
                  </a:lnTo>
                  <a:lnTo>
                    <a:pt x="134" y="115"/>
                  </a:lnTo>
                  <a:lnTo>
                    <a:pt x="134" y="110"/>
                  </a:lnTo>
                  <a:lnTo>
                    <a:pt x="139" y="110"/>
                  </a:lnTo>
                  <a:lnTo>
                    <a:pt x="139" y="106"/>
                  </a:lnTo>
                  <a:lnTo>
                    <a:pt x="144" y="106"/>
                  </a:lnTo>
                  <a:lnTo>
                    <a:pt x="144" y="101"/>
                  </a:lnTo>
                  <a:lnTo>
                    <a:pt x="149" y="96"/>
                  </a:lnTo>
                  <a:lnTo>
                    <a:pt x="149" y="91"/>
                  </a:lnTo>
                  <a:lnTo>
                    <a:pt x="153" y="91"/>
                  </a:lnTo>
                  <a:lnTo>
                    <a:pt x="153" y="86"/>
                  </a:lnTo>
                  <a:lnTo>
                    <a:pt x="153" y="82"/>
                  </a:lnTo>
                  <a:lnTo>
                    <a:pt x="153" y="77"/>
                  </a:lnTo>
                  <a:lnTo>
                    <a:pt x="153" y="72"/>
                  </a:lnTo>
                  <a:lnTo>
                    <a:pt x="158" y="72"/>
                  </a:lnTo>
                  <a:lnTo>
                    <a:pt x="158" y="67"/>
                  </a:lnTo>
                  <a:lnTo>
                    <a:pt x="158" y="62"/>
                  </a:lnTo>
                  <a:lnTo>
                    <a:pt x="158" y="58"/>
                  </a:lnTo>
                  <a:lnTo>
                    <a:pt x="153" y="53"/>
                  </a:lnTo>
                  <a:lnTo>
                    <a:pt x="153" y="48"/>
                  </a:lnTo>
                  <a:lnTo>
                    <a:pt x="153" y="43"/>
                  </a:lnTo>
                  <a:lnTo>
                    <a:pt x="153" y="38"/>
                  </a:lnTo>
                  <a:lnTo>
                    <a:pt x="149" y="38"/>
                  </a:lnTo>
                  <a:lnTo>
                    <a:pt x="149" y="34"/>
                  </a:lnTo>
                  <a:lnTo>
                    <a:pt x="149" y="29"/>
                  </a:lnTo>
                  <a:lnTo>
                    <a:pt x="144" y="29"/>
                  </a:lnTo>
                  <a:lnTo>
                    <a:pt x="144" y="24"/>
                  </a:lnTo>
                  <a:lnTo>
                    <a:pt x="139" y="24"/>
                  </a:lnTo>
                  <a:lnTo>
                    <a:pt x="139" y="19"/>
                  </a:lnTo>
                  <a:lnTo>
                    <a:pt x="134" y="19"/>
                  </a:lnTo>
                  <a:lnTo>
                    <a:pt x="134" y="14"/>
                  </a:lnTo>
                  <a:lnTo>
                    <a:pt x="129" y="14"/>
                  </a:lnTo>
                  <a:lnTo>
                    <a:pt x="129" y="10"/>
                  </a:lnTo>
                  <a:lnTo>
                    <a:pt x="125" y="10"/>
                  </a:lnTo>
                  <a:lnTo>
                    <a:pt x="120" y="10"/>
                  </a:lnTo>
                  <a:lnTo>
                    <a:pt x="120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5" y="5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2" y="5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0"/>
                  </a:lnTo>
                  <a:lnTo>
                    <a:pt x="57" y="10"/>
                  </a:lnTo>
                  <a:lnTo>
                    <a:pt x="53" y="14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3" y="2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24" y="38"/>
                  </a:lnTo>
                  <a:lnTo>
                    <a:pt x="19" y="43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5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5" y="106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9" y="120"/>
                  </a:lnTo>
                  <a:lnTo>
                    <a:pt x="9" y="125"/>
                  </a:lnTo>
                  <a:lnTo>
                    <a:pt x="14" y="130"/>
                  </a:lnTo>
                  <a:lnTo>
                    <a:pt x="19" y="134"/>
                  </a:lnTo>
                  <a:lnTo>
                    <a:pt x="24" y="139"/>
                  </a:lnTo>
                  <a:lnTo>
                    <a:pt x="29" y="139"/>
                  </a:lnTo>
                  <a:lnTo>
                    <a:pt x="29" y="144"/>
                  </a:lnTo>
                  <a:lnTo>
                    <a:pt x="33" y="144"/>
                  </a:lnTo>
                  <a:lnTo>
                    <a:pt x="38" y="149"/>
                  </a:lnTo>
                  <a:lnTo>
                    <a:pt x="43" y="149"/>
                  </a:lnTo>
                  <a:lnTo>
                    <a:pt x="48" y="149"/>
                  </a:lnTo>
                  <a:lnTo>
                    <a:pt x="53" y="154"/>
                  </a:lnTo>
                  <a:lnTo>
                    <a:pt x="57" y="154"/>
                  </a:lnTo>
                  <a:lnTo>
                    <a:pt x="62" y="154"/>
                  </a:lnTo>
                  <a:lnTo>
                    <a:pt x="67" y="154"/>
                  </a:lnTo>
                  <a:lnTo>
                    <a:pt x="72" y="154"/>
                  </a:lnTo>
                  <a:lnTo>
                    <a:pt x="77" y="149"/>
                  </a:lnTo>
                  <a:lnTo>
                    <a:pt x="81" y="149"/>
                  </a:lnTo>
                  <a:lnTo>
                    <a:pt x="86" y="149"/>
                  </a:lnTo>
                  <a:lnTo>
                    <a:pt x="91" y="149"/>
                  </a:lnTo>
                  <a:lnTo>
                    <a:pt x="91" y="144"/>
                  </a:lnTo>
                  <a:lnTo>
                    <a:pt x="96" y="144"/>
                  </a:lnTo>
                  <a:lnTo>
                    <a:pt x="101" y="144"/>
                  </a:lnTo>
                  <a:lnTo>
                    <a:pt x="101" y="139"/>
                  </a:lnTo>
                  <a:lnTo>
                    <a:pt x="105" y="139"/>
                  </a:lnTo>
                  <a:lnTo>
                    <a:pt x="110" y="134"/>
                  </a:lnTo>
                  <a:lnTo>
                    <a:pt x="115" y="134"/>
                  </a:lnTo>
                  <a:lnTo>
                    <a:pt x="115" y="130"/>
                  </a:lnTo>
                  <a:lnTo>
                    <a:pt x="120" y="13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232"/>
            <p:cNvSpPr>
              <a:spLocks noChangeAspect="1"/>
            </p:cNvSpPr>
            <p:nvPr/>
          </p:nvSpPr>
          <p:spPr bwMode="auto">
            <a:xfrm>
              <a:off x="1322" y="5187"/>
              <a:ext cx="417" cy="331"/>
            </a:xfrm>
            <a:custGeom>
              <a:avLst/>
              <a:gdLst>
                <a:gd name="T0" fmla="*/ 19 w 417"/>
                <a:gd name="T1" fmla="*/ 153 h 331"/>
                <a:gd name="T2" fmla="*/ 43 w 417"/>
                <a:gd name="T3" fmla="*/ 149 h 331"/>
                <a:gd name="T4" fmla="*/ 62 w 417"/>
                <a:gd name="T5" fmla="*/ 158 h 331"/>
                <a:gd name="T6" fmla="*/ 81 w 417"/>
                <a:gd name="T7" fmla="*/ 173 h 331"/>
                <a:gd name="T8" fmla="*/ 96 w 417"/>
                <a:gd name="T9" fmla="*/ 197 h 331"/>
                <a:gd name="T10" fmla="*/ 110 w 417"/>
                <a:gd name="T11" fmla="*/ 216 h 331"/>
                <a:gd name="T12" fmla="*/ 129 w 417"/>
                <a:gd name="T13" fmla="*/ 245 h 331"/>
                <a:gd name="T14" fmla="*/ 144 w 417"/>
                <a:gd name="T15" fmla="*/ 259 h 331"/>
                <a:gd name="T16" fmla="*/ 158 w 417"/>
                <a:gd name="T17" fmla="*/ 273 h 331"/>
                <a:gd name="T18" fmla="*/ 182 w 417"/>
                <a:gd name="T19" fmla="*/ 278 h 331"/>
                <a:gd name="T20" fmla="*/ 211 w 417"/>
                <a:gd name="T21" fmla="*/ 278 h 331"/>
                <a:gd name="T22" fmla="*/ 235 w 417"/>
                <a:gd name="T23" fmla="*/ 269 h 331"/>
                <a:gd name="T24" fmla="*/ 259 w 417"/>
                <a:gd name="T25" fmla="*/ 254 h 331"/>
                <a:gd name="T26" fmla="*/ 230 w 417"/>
                <a:gd name="T27" fmla="*/ 254 h 331"/>
                <a:gd name="T28" fmla="*/ 206 w 417"/>
                <a:gd name="T29" fmla="*/ 249 h 331"/>
                <a:gd name="T30" fmla="*/ 187 w 417"/>
                <a:gd name="T31" fmla="*/ 235 h 331"/>
                <a:gd name="T32" fmla="*/ 173 w 417"/>
                <a:gd name="T33" fmla="*/ 221 h 331"/>
                <a:gd name="T34" fmla="*/ 158 w 417"/>
                <a:gd name="T35" fmla="*/ 201 h 331"/>
                <a:gd name="T36" fmla="*/ 144 w 417"/>
                <a:gd name="T37" fmla="*/ 177 h 331"/>
                <a:gd name="T38" fmla="*/ 139 w 417"/>
                <a:gd name="T39" fmla="*/ 149 h 331"/>
                <a:gd name="T40" fmla="*/ 139 w 417"/>
                <a:gd name="T41" fmla="*/ 120 h 331"/>
                <a:gd name="T42" fmla="*/ 144 w 417"/>
                <a:gd name="T43" fmla="*/ 91 h 331"/>
                <a:gd name="T44" fmla="*/ 158 w 417"/>
                <a:gd name="T45" fmla="*/ 67 h 331"/>
                <a:gd name="T46" fmla="*/ 173 w 417"/>
                <a:gd name="T47" fmla="*/ 48 h 331"/>
                <a:gd name="T48" fmla="*/ 197 w 417"/>
                <a:gd name="T49" fmla="*/ 24 h 331"/>
                <a:gd name="T50" fmla="*/ 221 w 417"/>
                <a:gd name="T51" fmla="*/ 14 h 331"/>
                <a:gd name="T52" fmla="*/ 245 w 417"/>
                <a:gd name="T53" fmla="*/ 5 h 331"/>
                <a:gd name="T54" fmla="*/ 269 w 417"/>
                <a:gd name="T55" fmla="*/ 0 h 331"/>
                <a:gd name="T56" fmla="*/ 297 w 417"/>
                <a:gd name="T57" fmla="*/ 0 h 331"/>
                <a:gd name="T58" fmla="*/ 326 w 417"/>
                <a:gd name="T59" fmla="*/ 10 h 331"/>
                <a:gd name="T60" fmla="*/ 355 w 417"/>
                <a:gd name="T61" fmla="*/ 24 h 331"/>
                <a:gd name="T62" fmla="*/ 379 w 417"/>
                <a:gd name="T63" fmla="*/ 43 h 331"/>
                <a:gd name="T64" fmla="*/ 393 w 417"/>
                <a:gd name="T65" fmla="*/ 62 h 331"/>
                <a:gd name="T66" fmla="*/ 403 w 417"/>
                <a:gd name="T67" fmla="*/ 81 h 331"/>
                <a:gd name="T68" fmla="*/ 413 w 417"/>
                <a:gd name="T69" fmla="*/ 105 h 331"/>
                <a:gd name="T70" fmla="*/ 417 w 417"/>
                <a:gd name="T71" fmla="*/ 129 h 331"/>
                <a:gd name="T72" fmla="*/ 417 w 417"/>
                <a:gd name="T73" fmla="*/ 158 h 331"/>
                <a:gd name="T74" fmla="*/ 408 w 417"/>
                <a:gd name="T75" fmla="*/ 182 h 331"/>
                <a:gd name="T76" fmla="*/ 398 w 417"/>
                <a:gd name="T77" fmla="*/ 206 h 331"/>
                <a:gd name="T78" fmla="*/ 384 w 417"/>
                <a:gd name="T79" fmla="*/ 221 h 331"/>
                <a:gd name="T80" fmla="*/ 369 w 417"/>
                <a:gd name="T81" fmla="*/ 235 h 331"/>
                <a:gd name="T82" fmla="*/ 355 w 417"/>
                <a:gd name="T83" fmla="*/ 249 h 331"/>
                <a:gd name="T84" fmla="*/ 326 w 417"/>
                <a:gd name="T85" fmla="*/ 269 h 331"/>
                <a:gd name="T86" fmla="*/ 302 w 417"/>
                <a:gd name="T87" fmla="*/ 283 h 331"/>
                <a:gd name="T88" fmla="*/ 273 w 417"/>
                <a:gd name="T89" fmla="*/ 302 h 331"/>
                <a:gd name="T90" fmla="*/ 245 w 417"/>
                <a:gd name="T91" fmla="*/ 317 h 331"/>
                <a:gd name="T92" fmla="*/ 216 w 417"/>
                <a:gd name="T93" fmla="*/ 326 h 331"/>
                <a:gd name="T94" fmla="*/ 187 w 417"/>
                <a:gd name="T95" fmla="*/ 331 h 331"/>
                <a:gd name="T96" fmla="*/ 163 w 417"/>
                <a:gd name="T97" fmla="*/ 326 h 331"/>
                <a:gd name="T98" fmla="*/ 134 w 417"/>
                <a:gd name="T99" fmla="*/ 321 h 331"/>
                <a:gd name="T100" fmla="*/ 110 w 417"/>
                <a:gd name="T101" fmla="*/ 302 h 331"/>
                <a:gd name="T102" fmla="*/ 91 w 417"/>
                <a:gd name="T103" fmla="*/ 283 h 331"/>
                <a:gd name="T104" fmla="*/ 67 w 417"/>
                <a:gd name="T105" fmla="*/ 254 h 331"/>
                <a:gd name="T106" fmla="*/ 38 w 417"/>
                <a:gd name="T107" fmla="*/ 20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331">
                  <a:moveTo>
                    <a:pt x="24" y="201"/>
                  </a:moveTo>
                  <a:lnTo>
                    <a:pt x="0" y="163"/>
                  </a:lnTo>
                  <a:lnTo>
                    <a:pt x="5" y="158"/>
                  </a:lnTo>
                  <a:lnTo>
                    <a:pt x="9" y="158"/>
                  </a:lnTo>
                  <a:lnTo>
                    <a:pt x="14" y="153"/>
                  </a:lnTo>
                  <a:lnTo>
                    <a:pt x="19" y="153"/>
                  </a:lnTo>
                  <a:lnTo>
                    <a:pt x="24" y="153"/>
                  </a:lnTo>
                  <a:lnTo>
                    <a:pt x="29" y="153"/>
                  </a:lnTo>
                  <a:lnTo>
                    <a:pt x="29" y="149"/>
                  </a:lnTo>
                  <a:lnTo>
                    <a:pt x="33" y="149"/>
                  </a:lnTo>
                  <a:lnTo>
                    <a:pt x="38" y="149"/>
                  </a:lnTo>
                  <a:lnTo>
                    <a:pt x="43" y="149"/>
                  </a:lnTo>
                  <a:lnTo>
                    <a:pt x="48" y="149"/>
                  </a:lnTo>
                  <a:lnTo>
                    <a:pt x="53" y="149"/>
                  </a:lnTo>
                  <a:lnTo>
                    <a:pt x="53" y="153"/>
                  </a:lnTo>
                  <a:lnTo>
                    <a:pt x="57" y="153"/>
                  </a:lnTo>
                  <a:lnTo>
                    <a:pt x="62" y="153"/>
                  </a:lnTo>
                  <a:lnTo>
                    <a:pt x="62" y="158"/>
                  </a:lnTo>
                  <a:lnTo>
                    <a:pt x="67" y="158"/>
                  </a:lnTo>
                  <a:lnTo>
                    <a:pt x="67" y="163"/>
                  </a:lnTo>
                  <a:lnTo>
                    <a:pt x="72" y="163"/>
                  </a:lnTo>
                  <a:lnTo>
                    <a:pt x="77" y="168"/>
                  </a:lnTo>
                  <a:lnTo>
                    <a:pt x="77" y="173"/>
                  </a:lnTo>
                  <a:lnTo>
                    <a:pt x="81" y="173"/>
                  </a:lnTo>
                  <a:lnTo>
                    <a:pt x="81" y="177"/>
                  </a:lnTo>
                  <a:lnTo>
                    <a:pt x="86" y="177"/>
                  </a:lnTo>
                  <a:lnTo>
                    <a:pt x="86" y="182"/>
                  </a:lnTo>
                  <a:lnTo>
                    <a:pt x="91" y="187"/>
                  </a:lnTo>
                  <a:lnTo>
                    <a:pt x="96" y="192"/>
                  </a:lnTo>
                  <a:lnTo>
                    <a:pt x="96" y="197"/>
                  </a:lnTo>
                  <a:lnTo>
                    <a:pt x="101" y="201"/>
                  </a:lnTo>
                  <a:lnTo>
                    <a:pt x="101" y="206"/>
                  </a:lnTo>
                  <a:lnTo>
                    <a:pt x="105" y="206"/>
                  </a:lnTo>
                  <a:lnTo>
                    <a:pt x="105" y="211"/>
                  </a:lnTo>
                  <a:lnTo>
                    <a:pt x="105" y="216"/>
                  </a:lnTo>
                  <a:lnTo>
                    <a:pt x="110" y="216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5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34" y="249"/>
                  </a:lnTo>
                  <a:lnTo>
                    <a:pt x="134" y="254"/>
                  </a:lnTo>
                  <a:lnTo>
                    <a:pt x="139" y="254"/>
                  </a:lnTo>
                  <a:lnTo>
                    <a:pt x="139" y="259"/>
                  </a:lnTo>
                  <a:lnTo>
                    <a:pt x="144" y="259"/>
                  </a:lnTo>
                  <a:lnTo>
                    <a:pt x="144" y="264"/>
                  </a:lnTo>
                  <a:lnTo>
                    <a:pt x="149" y="264"/>
                  </a:lnTo>
                  <a:lnTo>
                    <a:pt x="149" y="269"/>
                  </a:lnTo>
                  <a:lnTo>
                    <a:pt x="153" y="269"/>
                  </a:lnTo>
                  <a:lnTo>
                    <a:pt x="158" y="269"/>
                  </a:lnTo>
                  <a:lnTo>
                    <a:pt x="158" y="273"/>
                  </a:lnTo>
                  <a:lnTo>
                    <a:pt x="163" y="273"/>
                  </a:lnTo>
                  <a:lnTo>
                    <a:pt x="168" y="273"/>
                  </a:lnTo>
                  <a:lnTo>
                    <a:pt x="168" y="278"/>
                  </a:lnTo>
                  <a:lnTo>
                    <a:pt x="173" y="278"/>
                  </a:lnTo>
                  <a:lnTo>
                    <a:pt x="177" y="278"/>
                  </a:lnTo>
                  <a:lnTo>
                    <a:pt x="182" y="278"/>
                  </a:lnTo>
                  <a:lnTo>
                    <a:pt x="187" y="278"/>
                  </a:lnTo>
                  <a:lnTo>
                    <a:pt x="192" y="278"/>
                  </a:lnTo>
                  <a:lnTo>
                    <a:pt x="197" y="278"/>
                  </a:lnTo>
                  <a:lnTo>
                    <a:pt x="201" y="278"/>
                  </a:lnTo>
                  <a:lnTo>
                    <a:pt x="206" y="278"/>
                  </a:lnTo>
                  <a:lnTo>
                    <a:pt x="211" y="278"/>
                  </a:lnTo>
                  <a:lnTo>
                    <a:pt x="216" y="273"/>
                  </a:lnTo>
                  <a:lnTo>
                    <a:pt x="221" y="273"/>
                  </a:lnTo>
                  <a:lnTo>
                    <a:pt x="225" y="273"/>
                  </a:lnTo>
                  <a:lnTo>
                    <a:pt x="225" y="269"/>
                  </a:lnTo>
                  <a:lnTo>
                    <a:pt x="230" y="269"/>
                  </a:lnTo>
                  <a:lnTo>
                    <a:pt x="235" y="269"/>
                  </a:lnTo>
                  <a:lnTo>
                    <a:pt x="240" y="264"/>
                  </a:lnTo>
                  <a:lnTo>
                    <a:pt x="245" y="264"/>
                  </a:lnTo>
                  <a:lnTo>
                    <a:pt x="249" y="259"/>
                  </a:lnTo>
                  <a:lnTo>
                    <a:pt x="254" y="259"/>
                  </a:lnTo>
                  <a:lnTo>
                    <a:pt x="254" y="254"/>
                  </a:lnTo>
                  <a:lnTo>
                    <a:pt x="259" y="254"/>
                  </a:lnTo>
                  <a:lnTo>
                    <a:pt x="254" y="254"/>
                  </a:lnTo>
                  <a:lnTo>
                    <a:pt x="249" y="254"/>
                  </a:lnTo>
                  <a:lnTo>
                    <a:pt x="245" y="254"/>
                  </a:lnTo>
                  <a:lnTo>
                    <a:pt x="240" y="254"/>
                  </a:lnTo>
                  <a:lnTo>
                    <a:pt x="235" y="254"/>
                  </a:lnTo>
                  <a:lnTo>
                    <a:pt x="230" y="254"/>
                  </a:lnTo>
                  <a:lnTo>
                    <a:pt x="225" y="254"/>
                  </a:lnTo>
                  <a:lnTo>
                    <a:pt x="221" y="254"/>
                  </a:lnTo>
                  <a:lnTo>
                    <a:pt x="221" y="249"/>
                  </a:lnTo>
                  <a:lnTo>
                    <a:pt x="216" y="249"/>
                  </a:lnTo>
                  <a:lnTo>
                    <a:pt x="211" y="249"/>
                  </a:lnTo>
                  <a:lnTo>
                    <a:pt x="206" y="249"/>
                  </a:lnTo>
                  <a:lnTo>
                    <a:pt x="206" y="245"/>
                  </a:lnTo>
                  <a:lnTo>
                    <a:pt x="201" y="245"/>
                  </a:lnTo>
                  <a:lnTo>
                    <a:pt x="197" y="245"/>
                  </a:lnTo>
                  <a:lnTo>
                    <a:pt x="197" y="240"/>
                  </a:lnTo>
                  <a:lnTo>
                    <a:pt x="192" y="240"/>
                  </a:lnTo>
                  <a:lnTo>
                    <a:pt x="187" y="235"/>
                  </a:lnTo>
                  <a:lnTo>
                    <a:pt x="182" y="235"/>
                  </a:lnTo>
                  <a:lnTo>
                    <a:pt x="182" y="230"/>
                  </a:lnTo>
                  <a:lnTo>
                    <a:pt x="177" y="230"/>
                  </a:lnTo>
                  <a:lnTo>
                    <a:pt x="177" y="225"/>
                  </a:lnTo>
                  <a:lnTo>
                    <a:pt x="173" y="225"/>
                  </a:lnTo>
                  <a:lnTo>
                    <a:pt x="173" y="221"/>
                  </a:lnTo>
                  <a:lnTo>
                    <a:pt x="168" y="221"/>
                  </a:lnTo>
                  <a:lnTo>
                    <a:pt x="168" y="216"/>
                  </a:lnTo>
                  <a:lnTo>
                    <a:pt x="163" y="216"/>
                  </a:lnTo>
                  <a:lnTo>
                    <a:pt x="163" y="211"/>
                  </a:lnTo>
                  <a:lnTo>
                    <a:pt x="158" y="206"/>
                  </a:lnTo>
                  <a:lnTo>
                    <a:pt x="158" y="201"/>
                  </a:lnTo>
                  <a:lnTo>
                    <a:pt x="153" y="201"/>
                  </a:lnTo>
                  <a:lnTo>
                    <a:pt x="153" y="197"/>
                  </a:lnTo>
                  <a:lnTo>
                    <a:pt x="149" y="192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44" y="177"/>
                  </a:lnTo>
                  <a:lnTo>
                    <a:pt x="144" y="173"/>
                  </a:lnTo>
                  <a:lnTo>
                    <a:pt x="139" y="168"/>
                  </a:lnTo>
                  <a:lnTo>
                    <a:pt x="139" y="163"/>
                  </a:lnTo>
                  <a:lnTo>
                    <a:pt x="139" y="158"/>
                  </a:lnTo>
                  <a:lnTo>
                    <a:pt x="139" y="153"/>
                  </a:lnTo>
                  <a:lnTo>
                    <a:pt x="139" y="149"/>
                  </a:lnTo>
                  <a:lnTo>
                    <a:pt x="139" y="144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9" y="129"/>
                  </a:lnTo>
                  <a:lnTo>
                    <a:pt x="139" y="125"/>
                  </a:lnTo>
                  <a:lnTo>
                    <a:pt x="139" y="120"/>
                  </a:lnTo>
                  <a:lnTo>
                    <a:pt x="139" y="115"/>
                  </a:lnTo>
                  <a:lnTo>
                    <a:pt x="139" y="110"/>
                  </a:lnTo>
                  <a:lnTo>
                    <a:pt x="144" y="105"/>
                  </a:lnTo>
                  <a:lnTo>
                    <a:pt x="144" y="101"/>
                  </a:lnTo>
                  <a:lnTo>
                    <a:pt x="144" y="96"/>
                  </a:lnTo>
                  <a:lnTo>
                    <a:pt x="144" y="91"/>
                  </a:lnTo>
                  <a:lnTo>
                    <a:pt x="149" y="91"/>
                  </a:lnTo>
                  <a:lnTo>
                    <a:pt x="149" y="86"/>
                  </a:lnTo>
                  <a:lnTo>
                    <a:pt x="149" y="81"/>
                  </a:lnTo>
                  <a:lnTo>
                    <a:pt x="153" y="77"/>
                  </a:lnTo>
                  <a:lnTo>
                    <a:pt x="153" y="72"/>
                  </a:lnTo>
                  <a:lnTo>
                    <a:pt x="158" y="67"/>
                  </a:lnTo>
                  <a:lnTo>
                    <a:pt x="158" y="62"/>
                  </a:lnTo>
                  <a:lnTo>
                    <a:pt x="163" y="62"/>
                  </a:lnTo>
                  <a:lnTo>
                    <a:pt x="163" y="57"/>
                  </a:lnTo>
                  <a:lnTo>
                    <a:pt x="168" y="57"/>
                  </a:lnTo>
                  <a:lnTo>
                    <a:pt x="168" y="53"/>
                  </a:lnTo>
                  <a:lnTo>
                    <a:pt x="173" y="48"/>
                  </a:lnTo>
                  <a:lnTo>
                    <a:pt x="177" y="43"/>
                  </a:lnTo>
                  <a:lnTo>
                    <a:pt x="182" y="38"/>
                  </a:lnTo>
                  <a:lnTo>
                    <a:pt x="187" y="34"/>
                  </a:lnTo>
                  <a:lnTo>
                    <a:pt x="192" y="29"/>
                  </a:lnTo>
                  <a:lnTo>
                    <a:pt x="197" y="29"/>
                  </a:lnTo>
                  <a:lnTo>
                    <a:pt x="197" y="24"/>
                  </a:lnTo>
                  <a:lnTo>
                    <a:pt x="201" y="24"/>
                  </a:lnTo>
                  <a:lnTo>
                    <a:pt x="206" y="19"/>
                  </a:lnTo>
                  <a:lnTo>
                    <a:pt x="211" y="19"/>
                  </a:lnTo>
                  <a:lnTo>
                    <a:pt x="211" y="14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30" y="10"/>
                  </a:lnTo>
                  <a:lnTo>
                    <a:pt x="235" y="5"/>
                  </a:lnTo>
                  <a:lnTo>
                    <a:pt x="240" y="5"/>
                  </a:lnTo>
                  <a:lnTo>
                    <a:pt x="245" y="5"/>
                  </a:lnTo>
                  <a:lnTo>
                    <a:pt x="249" y="5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2" y="5"/>
                  </a:lnTo>
                  <a:lnTo>
                    <a:pt x="317" y="5"/>
                  </a:lnTo>
                  <a:lnTo>
                    <a:pt x="321" y="5"/>
                  </a:lnTo>
                  <a:lnTo>
                    <a:pt x="326" y="10"/>
                  </a:lnTo>
                  <a:lnTo>
                    <a:pt x="331" y="10"/>
                  </a:lnTo>
                  <a:lnTo>
                    <a:pt x="336" y="10"/>
                  </a:lnTo>
                  <a:lnTo>
                    <a:pt x="341" y="14"/>
                  </a:lnTo>
                  <a:lnTo>
                    <a:pt x="345" y="14"/>
                  </a:lnTo>
                  <a:lnTo>
                    <a:pt x="350" y="19"/>
                  </a:lnTo>
                  <a:lnTo>
                    <a:pt x="355" y="24"/>
                  </a:lnTo>
                  <a:lnTo>
                    <a:pt x="360" y="24"/>
                  </a:lnTo>
                  <a:lnTo>
                    <a:pt x="360" y="29"/>
                  </a:lnTo>
                  <a:lnTo>
                    <a:pt x="365" y="29"/>
                  </a:lnTo>
                  <a:lnTo>
                    <a:pt x="369" y="34"/>
                  </a:lnTo>
                  <a:lnTo>
                    <a:pt x="374" y="38"/>
                  </a:lnTo>
                  <a:lnTo>
                    <a:pt x="379" y="43"/>
                  </a:lnTo>
                  <a:lnTo>
                    <a:pt x="384" y="48"/>
                  </a:lnTo>
                  <a:lnTo>
                    <a:pt x="384" y="53"/>
                  </a:lnTo>
                  <a:lnTo>
                    <a:pt x="389" y="53"/>
                  </a:lnTo>
                  <a:lnTo>
                    <a:pt x="389" y="57"/>
                  </a:lnTo>
                  <a:lnTo>
                    <a:pt x="389" y="62"/>
                  </a:lnTo>
                  <a:lnTo>
                    <a:pt x="393" y="62"/>
                  </a:lnTo>
                  <a:lnTo>
                    <a:pt x="393" y="67"/>
                  </a:lnTo>
                  <a:lnTo>
                    <a:pt x="398" y="67"/>
                  </a:lnTo>
                  <a:lnTo>
                    <a:pt x="398" y="72"/>
                  </a:lnTo>
                  <a:lnTo>
                    <a:pt x="398" y="77"/>
                  </a:lnTo>
                  <a:lnTo>
                    <a:pt x="403" y="77"/>
                  </a:lnTo>
                  <a:lnTo>
                    <a:pt x="403" y="81"/>
                  </a:lnTo>
                  <a:lnTo>
                    <a:pt x="403" y="86"/>
                  </a:lnTo>
                  <a:lnTo>
                    <a:pt x="408" y="86"/>
                  </a:lnTo>
                  <a:lnTo>
                    <a:pt x="408" y="91"/>
                  </a:lnTo>
                  <a:lnTo>
                    <a:pt x="408" y="96"/>
                  </a:lnTo>
                  <a:lnTo>
                    <a:pt x="413" y="101"/>
                  </a:lnTo>
                  <a:lnTo>
                    <a:pt x="413" y="105"/>
                  </a:lnTo>
                  <a:lnTo>
                    <a:pt x="413" y="110"/>
                  </a:lnTo>
                  <a:lnTo>
                    <a:pt x="413" y="115"/>
                  </a:lnTo>
                  <a:lnTo>
                    <a:pt x="417" y="115"/>
                  </a:lnTo>
                  <a:lnTo>
                    <a:pt x="417" y="120"/>
                  </a:lnTo>
                  <a:lnTo>
                    <a:pt x="417" y="125"/>
                  </a:lnTo>
                  <a:lnTo>
                    <a:pt x="417" y="129"/>
                  </a:lnTo>
                  <a:lnTo>
                    <a:pt x="417" y="134"/>
                  </a:lnTo>
                  <a:lnTo>
                    <a:pt x="417" y="139"/>
                  </a:lnTo>
                  <a:lnTo>
                    <a:pt x="417" y="144"/>
                  </a:lnTo>
                  <a:lnTo>
                    <a:pt x="417" y="149"/>
                  </a:lnTo>
                  <a:lnTo>
                    <a:pt x="417" y="153"/>
                  </a:lnTo>
                  <a:lnTo>
                    <a:pt x="417" y="158"/>
                  </a:lnTo>
                  <a:lnTo>
                    <a:pt x="417" y="163"/>
                  </a:lnTo>
                  <a:lnTo>
                    <a:pt x="413" y="168"/>
                  </a:lnTo>
                  <a:lnTo>
                    <a:pt x="413" y="173"/>
                  </a:lnTo>
                  <a:lnTo>
                    <a:pt x="413" y="177"/>
                  </a:lnTo>
                  <a:lnTo>
                    <a:pt x="413" y="182"/>
                  </a:lnTo>
                  <a:lnTo>
                    <a:pt x="408" y="182"/>
                  </a:lnTo>
                  <a:lnTo>
                    <a:pt x="408" y="187"/>
                  </a:lnTo>
                  <a:lnTo>
                    <a:pt x="408" y="192"/>
                  </a:lnTo>
                  <a:lnTo>
                    <a:pt x="403" y="197"/>
                  </a:lnTo>
                  <a:lnTo>
                    <a:pt x="403" y="201"/>
                  </a:lnTo>
                  <a:lnTo>
                    <a:pt x="398" y="201"/>
                  </a:lnTo>
                  <a:lnTo>
                    <a:pt x="398" y="206"/>
                  </a:lnTo>
                  <a:lnTo>
                    <a:pt x="398" y="211"/>
                  </a:lnTo>
                  <a:lnTo>
                    <a:pt x="393" y="211"/>
                  </a:lnTo>
                  <a:lnTo>
                    <a:pt x="393" y="216"/>
                  </a:lnTo>
                  <a:lnTo>
                    <a:pt x="389" y="216"/>
                  </a:lnTo>
                  <a:lnTo>
                    <a:pt x="389" y="221"/>
                  </a:lnTo>
                  <a:lnTo>
                    <a:pt x="384" y="221"/>
                  </a:lnTo>
                  <a:lnTo>
                    <a:pt x="384" y="225"/>
                  </a:lnTo>
                  <a:lnTo>
                    <a:pt x="379" y="225"/>
                  </a:lnTo>
                  <a:lnTo>
                    <a:pt x="379" y="230"/>
                  </a:lnTo>
                  <a:lnTo>
                    <a:pt x="374" y="230"/>
                  </a:lnTo>
                  <a:lnTo>
                    <a:pt x="374" y="235"/>
                  </a:lnTo>
                  <a:lnTo>
                    <a:pt x="369" y="235"/>
                  </a:lnTo>
                  <a:lnTo>
                    <a:pt x="369" y="240"/>
                  </a:lnTo>
                  <a:lnTo>
                    <a:pt x="365" y="240"/>
                  </a:lnTo>
                  <a:lnTo>
                    <a:pt x="365" y="245"/>
                  </a:lnTo>
                  <a:lnTo>
                    <a:pt x="360" y="245"/>
                  </a:lnTo>
                  <a:lnTo>
                    <a:pt x="355" y="245"/>
                  </a:lnTo>
                  <a:lnTo>
                    <a:pt x="355" y="249"/>
                  </a:lnTo>
                  <a:lnTo>
                    <a:pt x="350" y="249"/>
                  </a:lnTo>
                  <a:lnTo>
                    <a:pt x="345" y="254"/>
                  </a:lnTo>
                  <a:lnTo>
                    <a:pt x="341" y="259"/>
                  </a:lnTo>
                  <a:lnTo>
                    <a:pt x="336" y="264"/>
                  </a:lnTo>
                  <a:lnTo>
                    <a:pt x="331" y="269"/>
                  </a:lnTo>
                  <a:lnTo>
                    <a:pt x="326" y="269"/>
                  </a:lnTo>
                  <a:lnTo>
                    <a:pt x="321" y="273"/>
                  </a:lnTo>
                  <a:lnTo>
                    <a:pt x="317" y="273"/>
                  </a:lnTo>
                  <a:lnTo>
                    <a:pt x="317" y="278"/>
                  </a:lnTo>
                  <a:lnTo>
                    <a:pt x="312" y="278"/>
                  </a:lnTo>
                  <a:lnTo>
                    <a:pt x="307" y="283"/>
                  </a:lnTo>
                  <a:lnTo>
                    <a:pt x="302" y="283"/>
                  </a:lnTo>
                  <a:lnTo>
                    <a:pt x="297" y="288"/>
                  </a:lnTo>
                  <a:lnTo>
                    <a:pt x="293" y="293"/>
                  </a:lnTo>
                  <a:lnTo>
                    <a:pt x="288" y="293"/>
                  </a:lnTo>
                  <a:lnTo>
                    <a:pt x="283" y="297"/>
                  </a:lnTo>
                  <a:lnTo>
                    <a:pt x="278" y="297"/>
                  </a:lnTo>
                  <a:lnTo>
                    <a:pt x="273" y="302"/>
                  </a:lnTo>
                  <a:lnTo>
                    <a:pt x="269" y="307"/>
                  </a:lnTo>
                  <a:lnTo>
                    <a:pt x="264" y="307"/>
                  </a:lnTo>
                  <a:lnTo>
                    <a:pt x="259" y="307"/>
                  </a:lnTo>
                  <a:lnTo>
                    <a:pt x="254" y="312"/>
                  </a:lnTo>
                  <a:lnTo>
                    <a:pt x="249" y="312"/>
                  </a:lnTo>
                  <a:lnTo>
                    <a:pt x="245" y="317"/>
                  </a:lnTo>
                  <a:lnTo>
                    <a:pt x="240" y="317"/>
                  </a:lnTo>
                  <a:lnTo>
                    <a:pt x="235" y="317"/>
                  </a:lnTo>
                  <a:lnTo>
                    <a:pt x="230" y="321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6" y="326"/>
                  </a:lnTo>
                  <a:lnTo>
                    <a:pt x="211" y="326"/>
                  </a:lnTo>
                  <a:lnTo>
                    <a:pt x="206" y="326"/>
                  </a:lnTo>
                  <a:lnTo>
                    <a:pt x="201" y="326"/>
                  </a:lnTo>
                  <a:lnTo>
                    <a:pt x="197" y="326"/>
                  </a:lnTo>
                  <a:lnTo>
                    <a:pt x="192" y="331"/>
                  </a:lnTo>
                  <a:lnTo>
                    <a:pt x="187" y="331"/>
                  </a:lnTo>
                  <a:lnTo>
                    <a:pt x="182" y="331"/>
                  </a:lnTo>
                  <a:lnTo>
                    <a:pt x="177" y="331"/>
                  </a:lnTo>
                  <a:lnTo>
                    <a:pt x="173" y="331"/>
                  </a:lnTo>
                  <a:lnTo>
                    <a:pt x="168" y="331"/>
                  </a:lnTo>
                  <a:lnTo>
                    <a:pt x="163" y="331"/>
                  </a:lnTo>
                  <a:lnTo>
                    <a:pt x="163" y="326"/>
                  </a:lnTo>
                  <a:lnTo>
                    <a:pt x="158" y="326"/>
                  </a:lnTo>
                  <a:lnTo>
                    <a:pt x="153" y="326"/>
                  </a:lnTo>
                  <a:lnTo>
                    <a:pt x="149" y="326"/>
                  </a:lnTo>
                  <a:lnTo>
                    <a:pt x="144" y="321"/>
                  </a:lnTo>
                  <a:lnTo>
                    <a:pt x="139" y="321"/>
                  </a:lnTo>
                  <a:lnTo>
                    <a:pt x="134" y="321"/>
                  </a:lnTo>
                  <a:lnTo>
                    <a:pt x="129" y="317"/>
                  </a:lnTo>
                  <a:lnTo>
                    <a:pt x="125" y="312"/>
                  </a:lnTo>
                  <a:lnTo>
                    <a:pt x="120" y="312"/>
                  </a:lnTo>
                  <a:lnTo>
                    <a:pt x="120" y="307"/>
                  </a:lnTo>
                  <a:lnTo>
                    <a:pt x="115" y="307"/>
                  </a:lnTo>
                  <a:lnTo>
                    <a:pt x="110" y="302"/>
                  </a:lnTo>
                  <a:lnTo>
                    <a:pt x="105" y="297"/>
                  </a:lnTo>
                  <a:lnTo>
                    <a:pt x="101" y="297"/>
                  </a:lnTo>
                  <a:lnTo>
                    <a:pt x="101" y="293"/>
                  </a:lnTo>
                  <a:lnTo>
                    <a:pt x="96" y="288"/>
                  </a:lnTo>
                  <a:lnTo>
                    <a:pt x="91" y="288"/>
                  </a:lnTo>
                  <a:lnTo>
                    <a:pt x="91" y="283"/>
                  </a:lnTo>
                  <a:lnTo>
                    <a:pt x="86" y="278"/>
                  </a:lnTo>
                  <a:lnTo>
                    <a:pt x="81" y="273"/>
                  </a:lnTo>
                  <a:lnTo>
                    <a:pt x="77" y="269"/>
                  </a:lnTo>
                  <a:lnTo>
                    <a:pt x="77" y="264"/>
                  </a:lnTo>
                  <a:lnTo>
                    <a:pt x="72" y="259"/>
                  </a:lnTo>
                  <a:lnTo>
                    <a:pt x="67" y="254"/>
                  </a:lnTo>
                  <a:lnTo>
                    <a:pt x="67" y="249"/>
                  </a:lnTo>
                  <a:lnTo>
                    <a:pt x="62" y="245"/>
                  </a:lnTo>
                  <a:lnTo>
                    <a:pt x="43" y="216"/>
                  </a:lnTo>
                  <a:lnTo>
                    <a:pt x="43" y="211"/>
                  </a:lnTo>
                  <a:lnTo>
                    <a:pt x="38" y="211"/>
                  </a:lnTo>
                  <a:lnTo>
                    <a:pt x="38" y="206"/>
                  </a:lnTo>
                  <a:lnTo>
                    <a:pt x="33" y="206"/>
                  </a:lnTo>
                  <a:lnTo>
                    <a:pt x="29" y="206"/>
                  </a:lnTo>
                  <a:lnTo>
                    <a:pt x="29" y="201"/>
                  </a:lnTo>
                  <a:lnTo>
                    <a:pt x="24" y="20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233"/>
            <p:cNvSpPr>
              <a:spLocks noChangeAspect="1"/>
            </p:cNvSpPr>
            <p:nvPr/>
          </p:nvSpPr>
          <p:spPr bwMode="auto">
            <a:xfrm>
              <a:off x="1523" y="5254"/>
              <a:ext cx="154" cy="144"/>
            </a:xfrm>
            <a:custGeom>
              <a:avLst/>
              <a:gdLst>
                <a:gd name="T0" fmla="*/ 116 w 154"/>
                <a:gd name="T1" fmla="*/ 125 h 144"/>
                <a:gd name="T2" fmla="*/ 120 w 154"/>
                <a:gd name="T3" fmla="*/ 120 h 144"/>
                <a:gd name="T4" fmla="*/ 130 w 154"/>
                <a:gd name="T5" fmla="*/ 110 h 144"/>
                <a:gd name="T6" fmla="*/ 135 w 154"/>
                <a:gd name="T7" fmla="*/ 106 h 144"/>
                <a:gd name="T8" fmla="*/ 140 w 154"/>
                <a:gd name="T9" fmla="*/ 96 h 144"/>
                <a:gd name="T10" fmla="*/ 144 w 154"/>
                <a:gd name="T11" fmla="*/ 91 h 144"/>
                <a:gd name="T12" fmla="*/ 149 w 154"/>
                <a:gd name="T13" fmla="*/ 86 h 144"/>
                <a:gd name="T14" fmla="*/ 149 w 154"/>
                <a:gd name="T15" fmla="*/ 77 h 144"/>
                <a:gd name="T16" fmla="*/ 154 w 154"/>
                <a:gd name="T17" fmla="*/ 72 h 144"/>
                <a:gd name="T18" fmla="*/ 154 w 154"/>
                <a:gd name="T19" fmla="*/ 62 h 144"/>
                <a:gd name="T20" fmla="*/ 154 w 154"/>
                <a:gd name="T21" fmla="*/ 53 h 144"/>
                <a:gd name="T22" fmla="*/ 149 w 154"/>
                <a:gd name="T23" fmla="*/ 43 h 144"/>
                <a:gd name="T24" fmla="*/ 144 w 154"/>
                <a:gd name="T25" fmla="*/ 34 h 144"/>
                <a:gd name="T26" fmla="*/ 140 w 154"/>
                <a:gd name="T27" fmla="*/ 29 h 144"/>
                <a:gd name="T28" fmla="*/ 135 w 154"/>
                <a:gd name="T29" fmla="*/ 19 h 144"/>
                <a:gd name="T30" fmla="*/ 125 w 154"/>
                <a:gd name="T31" fmla="*/ 14 h 144"/>
                <a:gd name="T32" fmla="*/ 120 w 154"/>
                <a:gd name="T33" fmla="*/ 10 h 144"/>
                <a:gd name="T34" fmla="*/ 111 w 154"/>
                <a:gd name="T35" fmla="*/ 5 h 144"/>
                <a:gd name="T36" fmla="*/ 101 w 154"/>
                <a:gd name="T37" fmla="*/ 5 h 144"/>
                <a:gd name="T38" fmla="*/ 92 w 154"/>
                <a:gd name="T39" fmla="*/ 0 h 144"/>
                <a:gd name="T40" fmla="*/ 82 w 154"/>
                <a:gd name="T41" fmla="*/ 0 h 144"/>
                <a:gd name="T42" fmla="*/ 77 w 154"/>
                <a:gd name="T43" fmla="*/ 5 h 144"/>
                <a:gd name="T44" fmla="*/ 68 w 154"/>
                <a:gd name="T45" fmla="*/ 5 h 144"/>
                <a:gd name="T46" fmla="*/ 58 w 154"/>
                <a:gd name="T47" fmla="*/ 10 h 144"/>
                <a:gd name="T48" fmla="*/ 48 w 154"/>
                <a:gd name="T49" fmla="*/ 14 h 144"/>
                <a:gd name="T50" fmla="*/ 44 w 154"/>
                <a:gd name="T51" fmla="*/ 19 h 144"/>
                <a:gd name="T52" fmla="*/ 34 w 154"/>
                <a:gd name="T53" fmla="*/ 19 h 144"/>
                <a:gd name="T54" fmla="*/ 29 w 154"/>
                <a:gd name="T55" fmla="*/ 24 h 144"/>
                <a:gd name="T56" fmla="*/ 24 w 154"/>
                <a:gd name="T57" fmla="*/ 29 h 144"/>
                <a:gd name="T58" fmla="*/ 20 w 154"/>
                <a:gd name="T59" fmla="*/ 34 h 144"/>
                <a:gd name="T60" fmla="*/ 15 w 154"/>
                <a:gd name="T61" fmla="*/ 38 h 144"/>
                <a:gd name="T62" fmla="*/ 10 w 154"/>
                <a:gd name="T63" fmla="*/ 43 h 144"/>
                <a:gd name="T64" fmla="*/ 5 w 154"/>
                <a:gd name="T65" fmla="*/ 53 h 144"/>
                <a:gd name="T66" fmla="*/ 5 w 154"/>
                <a:gd name="T67" fmla="*/ 62 h 144"/>
                <a:gd name="T68" fmla="*/ 0 w 154"/>
                <a:gd name="T69" fmla="*/ 67 h 144"/>
                <a:gd name="T70" fmla="*/ 0 w 154"/>
                <a:gd name="T71" fmla="*/ 77 h 144"/>
                <a:gd name="T72" fmla="*/ 0 w 154"/>
                <a:gd name="T73" fmla="*/ 86 h 144"/>
                <a:gd name="T74" fmla="*/ 0 w 154"/>
                <a:gd name="T75" fmla="*/ 96 h 144"/>
                <a:gd name="T76" fmla="*/ 5 w 154"/>
                <a:gd name="T77" fmla="*/ 106 h 144"/>
                <a:gd name="T78" fmla="*/ 5 w 154"/>
                <a:gd name="T79" fmla="*/ 115 h 144"/>
                <a:gd name="T80" fmla="*/ 10 w 154"/>
                <a:gd name="T81" fmla="*/ 120 h 144"/>
                <a:gd name="T82" fmla="*/ 15 w 154"/>
                <a:gd name="T83" fmla="*/ 125 h 144"/>
                <a:gd name="T84" fmla="*/ 20 w 154"/>
                <a:gd name="T85" fmla="*/ 130 h 144"/>
                <a:gd name="T86" fmla="*/ 24 w 154"/>
                <a:gd name="T87" fmla="*/ 134 h 144"/>
                <a:gd name="T88" fmla="*/ 34 w 154"/>
                <a:gd name="T89" fmla="*/ 134 h 144"/>
                <a:gd name="T90" fmla="*/ 39 w 154"/>
                <a:gd name="T91" fmla="*/ 139 h 144"/>
                <a:gd name="T92" fmla="*/ 48 w 154"/>
                <a:gd name="T93" fmla="*/ 139 h 144"/>
                <a:gd name="T94" fmla="*/ 58 w 154"/>
                <a:gd name="T95" fmla="*/ 144 h 144"/>
                <a:gd name="T96" fmla="*/ 68 w 154"/>
                <a:gd name="T97" fmla="*/ 144 h 144"/>
                <a:gd name="T98" fmla="*/ 72 w 154"/>
                <a:gd name="T99" fmla="*/ 139 h 144"/>
                <a:gd name="T100" fmla="*/ 82 w 154"/>
                <a:gd name="T101" fmla="*/ 139 h 144"/>
                <a:gd name="T102" fmla="*/ 92 w 154"/>
                <a:gd name="T103" fmla="*/ 134 h 144"/>
                <a:gd name="T104" fmla="*/ 101 w 154"/>
                <a:gd name="T105" fmla="*/ 134 h 144"/>
                <a:gd name="T106" fmla="*/ 106 w 154"/>
                <a:gd name="T107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" h="144">
                  <a:moveTo>
                    <a:pt x="111" y="125"/>
                  </a:moveTo>
                  <a:lnTo>
                    <a:pt x="116" y="125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5" y="115"/>
                  </a:lnTo>
                  <a:lnTo>
                    <a:pt x="130" y="110"/>
                  </a:lnTo>
                  <a:lnTo>
                    <a:pt x="135" y="110"/>
                  </a:lnTo>
                  <a:lnTo>
                    <a:pt x="135" y="106"/>
                  </a:lnTo>
                  <a:lnTo>
                    <a:pt x="140" y="101"/>
                  </a:lnTo>
                  <a:lnTo>
                    <a:pt x="140" y="96"/>
                  </a:lnTo>
                  <a:lnTo>
                    <a:pt x="144" y="96"/>
                  </a:lnTo>
                  <a:lnTo>
                    <a:pt x="144" y="91"/>
                  </a:lnTo>
                  <a:lnTo>
                    <a:pt x="144" y="86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7"/>
                  </a:lnTo>
                  <a:lnTo>
                    <a:pt x="149" y="72"/>
                  </a:lnTo>
                  <a:lnTo>
                    <a:pt x="154" y="72"/>
                  </a:lnTo>
                  <a:lnTo>
                    <a:pt x="154" y="67"/>
                  </a:lnTo>
                  <a:lnTo>
                    <a:pt x="154" y="62"/>
                  </a:lnTo>
                  <a:lnTo>
                    <a:pt x="154" y="58"/>
                  </a:lnTo>
                  <a:lnTo>
                    <a:pt x="154" y="53"/>
                  </a:lnTo>
                  <a:lnTo>
                    <a:pt x="149" y="48"/>
                  </a:lnTo>
                  <a:lnTo>
                    <a:pt x="149" y="43"/>
                  </a:lnTo>
                  <a:lnTo>
                    <a:pt x="149" y="38"/>
                  </a:lnTo>
                  <a:lnTo>
                    <a:pt x="144" y="34"/>
                  </a:lnTo>
                  <a:lnTo>
                    <a:pt x="144" y="29"/>
                  </a:lnTo>
                  <a:lnTo>
                    <a:pt x="140" y="29"/>
                  </a:lnTo>
                  <a:lnTo>
                    <a:pt x="140" y="24"/>
                  </a:lnTo>
                  <a:lnTo>
                    <a:pt x="135" y="19"/>
                  </a:lnTo>
                  <a:lnTo>
                    <a:pt x="130" y="14"/>
                  </a:lnTo>
                  <a:lnTo>
                    <a:pt x="125" y="14"/>
                  </a:lnTo>
                  <a:lnTo>
                    <a:pt x="125" y="10"/>
                  </a:lnTo>
                  <a:lnTo>
                    <a:pt x="120" y="10"/>
                  </a:lnTo>
                  <a:lnTo>
                    <a:pt x="116" y="5"/>
                  </a:lnTo>
                  <a:lnTo>
                    <a:pt x="111" y="5"/>
                  </a:lnTo>
                  <a:lnTo>
                    <a:pt x="106" y="5"/>
                  </a:lnTo>
                  <a:lnTo>
                    <a:pt x="101" y="5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2" y="5"/>
                  </a:lnTo>
                  <a:lnTo>
                    <a:pt x="68" y="5"/>
                  </a:lnTo>
                  <a:lnTo>
                    <a:pt x="63" y="5"/>
                  </a:lnTo>
                  <a:lnTo>
                    <a:pt x="58" y="10"/>
                  </a:lnTo>
                  <a:lnTo>
                    <a:pt x="53" y="10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10" y="48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5" y="106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10" y="115"/>
                  </a:lnTo>
                  <a:lnTo>
                    <a:pt x="10" y="120"/>
                  </a:lnTo>
                  <a:lnTo>
                    <a:pt x="15" y="120"/>
                  </a:lnTo>
                  <a:lnTo>
                    <a:pt x="15" y="125"/>
                  </a:lnTo>
                  <a:lnTo>
                    <a:pt x="20" y="125"/>
                  </a:lnTo>
                  <a:lnTo>
                    <a:pt x="20" y="130"/>
                  </a:lnTo>
                  <a:lnTo>
                    <a:pt x="24" y="130"/>
                  </a:lnTo>
                  <a:lnTo>
                    <a:pt x="24" y="134"/>
                  </a:lnTo>
                  <a:lnTo>
                    <a:pt x="29" y="134"/>
                  </a:lnTo>
                  <a:lnTo>
                    <a:pt x="34" y="134"/>
                  </a:lnTo>
                  <a:lnTo>
                    <a:pt x="34" y="139"/>
                  </a:lnTo>
                  <a:lnTo>
                    <a:pt x="39" y="139"/>
                  </a:lnTo>
                  <a:lnTo>
                    <a:pt x="44" y="139"/>
                  </a:lnTo>
                  <a:lnTo>
                    <a:pt x="48" y="139"/>
                  </a:lnTo>
                  <a:lnTo>
                    <a:pt x="53" y="144"/>
                  </a:lnTo>
                  <a:lnTo>
                    <a:pt x="58" y="144"/>
                  </a:lnTo>
                  <a:lnTo>
                    <a:pt x="63" y="144"/>
                  </a:lnTo>
                  <a:lnTo>
                    <a:pt x="68" y="144"/>
                  </a:lnTo>
                  <a:lnTo>
                    <a:pt x="72" y="144"/>
                  </a:lnTo>
                  <a:lnTo>
                    <a:pt x="72" y="139"/>
                  </a:lnTo>
                  <a:lnTo>
                    <a:pt x="77" y="139"/>
                  </a:lnTo>
                  <a:lnTo>
                    <a:pt x="82" y="139"/>
                  </a:lnTo>
                  <a:lnTo>
                    <a:pt x="87" y="139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101" y="134"/>
                  </a:lnTo>
                  <a:lnTo>
                    <a:pt x="101" y="130"/>
                  </a:lnTo>
                  <a:lnTo>
                    <a:pt x="106" y="130"/>
                  </a:lnTo>
                  <a:lnTo>
                    <a:pt x="111" y="1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234"/>
            <p:cNvSpPr>
              <a:spLocks noChangeAspect="1"/>
            </p:cNvSpPr>
            <p:nvPr/>
          </p:nvSpPr>
          <p:spPr bwMode="auto">
            <a:xfrm>
              <a:off x="1274" y="4880"/>
              <a:ext cx="413" cy="307"/>
            </a:xfrm>
            <a:custGeom>
              <a:avLst/>
              <a:gdLst>
                <a:gd name="T0" fmla="*/ 77 w 413"/>
                <a:gd name="T1" fmla="*/ 230 h 307"/>
                <a:gd name="T2" fmla="*/ 62 w 413"/>
                <a:gd name="T3" fmla="*/ 225 h 307"/>
                <a:gd name="T4" fmla="*/ 53 w 413"/>
                <a:gd name="T5" fmla="*/ 221 h 307"/>
                <a:gd name="T6" fmla="*/ 43 w 413"/>
                <a:gd name="T7" fmla="*/ 216 h 307"/>
                <a:gd name="T8" fmla="*/ 33 w 413"/>
                <a:gd name="T9" fmla="*/ 206 h 307"/>
                <a:gd name="T10" fmla="*/ 24 w 413"/>
                <a:gd name="T11" fmla="*/ 192 h 307"/>
                <a:gd name="T12" fmla="*/ 14 w 413"/>
                <a:gd name="T13" fmla="*/ 187 h 307"/>
                <a:gd name="T14" fmla="*/ 9 w 413"/>
                <a:gd name="T15" fmla="*/ 173 h 307"/>
                <a:gd name="T16" fmla="*/ 5 w 413"/>
                <a:gd name="T17" fmla="*/ 158 h 307"/>
                <a:gd name="T18" fmla="*/ 5 w 413"/>
                <a:gd name="T19" fmla="*/ 144 h 307"/>
                <a:gd name="T20" fmla="*/ 0 w 413"/>
                <a:gd name="T21" fmla="*/ 129 h 307"/>
                <a:gd name="T22" fmla="*/ 5 w 413"/>
                <a:gd name="T23" fmla="*/ 120 h 307"/>
                <a:gd name="T24" fmla="*/ 5 w 413"/>
                <a:gd name="T25" fmla="*/ 105 h 307"/>
                <a:gd name="T26" fmla="*/ 9 w 413"/>
                <a:gd name="T27" fmla="*/ 91 h 307"/>
                <a:gd name="T28" fmla="*/ 14 w 413"/>
                <a:gd name="T29" fmla="*/ 77 h 307"/>
                <a:gd name="T30" fmla="*/ 24 w 413"/>
                <a:gd name="T31" fmla="*/ 67 h 307"/>
                <a:gd name="T32" fmla="*/ 33 w 413"/>
                <a:gd name="T33" fmla="*/ 58 h 307"/>
                <a:gd name="T34" fmla="*/ 38 w 413"/>
                <a:gd name="T35" fmla="*/ 48 h 307"/>
                <a:gd name="T36" fmla="*/ 48 w 413"/>
                <a:gd name="T37" fmla="*/ 43 h 307"/>
                <a:gd name="T38" fmla="*/ 57 w 413"/>
                <a:gd name="T39" fmla="*/ 34 h 307"/>
                <a:gd name="T40" fmla="*/ 72 w 413"/>
                <a:gd name="T41" fmla="*/ 29 h 307"/>
                <a:gd name="T42" fmla="*/ 81 w 413"/>
                <a:gd name="T43" fmla="*/ 24 h 307"/>
                <a:gd name="T44" fmla="*/ 96 w 413"/>
                <a:gd name="T45" fmla="*/ 19 h 307"/>
                <a:gd name="T46" fmla="*/ 110 w 413"/>
                <a:gd name="T47" fmla="*/ 10 h 307"/>
                <a:gd name="T48" fmla="*/ 125 w 413"/>
                <a:gd name="T49" fmla="*/ 10 h 307"/>
                <a:gd name="T50" fmla="*/ 139 w 413"/>
                <a:gd name="T51" fmla="*/ 5 h 307"/>
                <a:gd name="T52" fmla="*/ 153 w 413"/>
                <a:gd name="T53" fmla="*/ 5 h 307"/>
                <a:gd name="T54" fmla="*/ 168 w 413"/>
                <a:gd name="T55" fmla="*/ 0 h 307"/>
                <a:gd name="T56" fmla="*/ 182 w 413"/>
                <a:gd name="T57" fmla="*/ 5 h 307"/>
                <a:gd name="T58" fmla="*/ 197 w 413"/>
                <a:gd name="T59" fmla="*/ 5 h 307"/>
                <a:gd name="T60" fmla="*/ 211 w 413"/>
                <a:gd name="T61" fmla="*/ 10 h 307"/>
                <a:gd name="T62" fmla="*/ 225 w 413"/>
                <a:gd name="T63" fmla="*/ 14 h 307"/>
                <a:gd name="T64" fmla="*/ 235 w 413"/>
                <a:gd name="T65" fmla="*/ 24 h 307"/>
                <a:gd name="T66" fmla="*/ 245 w 413"/>
                <a:gd name="T67" fmla="*/ 29 h 307"/>
                <a:gd name="T68" fmla="*/ 254 w 413"/>
                <a:gd name="T69" fmla="*/ 38 h 307"/>
                <a:gd name="T70" fmla="*/ 264 w 413"/>
                <a:gd name="T71" fmla="*/ 48 h 307"/>
                <a:gd name="T72" fmla="*/ 269 w 413"/>
                <a:gd name="T73" fmla="*/ 58 h 307"/>
                <a:gd name="T74" fmla="*/ 273 w 413"/>
                <a:gd name="T75" fmla="*/ 72 h 307"/>
                <a:gd name="T76" fmla="*/ 278 w 413"/>
                <a:gd name="T77" fmla="*/ 86 h 307"/>
                <a:gd name="T78" fmla="*/ 278 w 413"/>
                <a:gd name="T79" fmla="*/ 101 h 307"/>
                <a:gd name="T80" fmla="*/ 278 w 413"/>
                <a:gd name="T81" fmla="*/ 115 h 307"/>
                <a:gd name="T82" fmla="*/ 278 w 413"/>
                <a:gd name="T83" fmla="*/ 129 h 307"/>
                <a:gd name="T84" fmla="*/ 273 w 413"/>
                <a:gd name="T85" fmla="*/ 139 h 307"/>
                <a:gd name="T86" fmla="*/ 269 w 413"/>
                <a:gd name="T87" fmla="*/ 149 h 307"/>
                <a:gd name="T88" fmla="*/ 264 w 413"/>
                <a:gd name="T89" fmla="*/ 158 h 307"/>
                <a:gd name="T90" fmla="*/ 413 w 413"/>
                <a:gd name="T91" fmla="*/ 18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3" h="307">
                  <a:moveTo>
                    <a:pt x="62" y="307"/>
                  </a:moveTo>
                  <a:lnTo>
                    <a:pt x="43" y="245"/>
                  </a:lnTo>
                  <a:lnTo>
                    <a:pt x="77" y="230"/>
                  </a:lnTo>
                  <a:lnTo>
                    <a:pt x="72" y="230"/>
                  </a:lnTo>
                  <a:lnTo>
                    <a:pt x="67" y="225"/>
                  </a:lnTo>
                  <a:lnTo>
                    <a:pt x="62" y="225"/>
                  </a:lnTo>
                  <a:lnTo>
                    <a:pt x="57" y="225"/>
                  </a:lnTo>
                  <a:lnTo>
                    <a:pt x="57" y="221"/>
                  </a:lnTo>
                  <a:lnTo>
                    <a:pt x="53" y="221"/>
                  </a:lnTo>
                  <a:lnTo>
                    <a:pt x="48" y="221"/>
                  </a:lnTo>
                  <a:lnTo>
                    <a:pt x="48" y="216"/>
                  </a:lnTo>
                  <a:lnTo>
                    <a:pt x="43" y="216"/>
                  </a:lnTo>
                  <a:lnTo>
                    <a:pt x="43" y="211"/>
                  </a:lnTo>
                  <a:lnTo>
                    <a:pt x="38" y="211"/>
                  </a:lnTo>
                  <a:lnTo>
                    <a:pt x="33" y="206"/>
                  </a:lnTo>
                  <a:lnTo>
                    <a:pt x="29" y="201"/>
                  </a:lnTo>
                  <a:lnTo>
                    <a:pt x="24" y="197"/>
                  </a:lnTo>
                  <a:lnTo>
                    <a:pt x="24" y="192"/>
                  </a:lnTo>
                  <a:lnTo>
                    <a:pt x="19" y="192"/>
                  </a:lnTo>
                  <a:lnTo>
                    <a:pt x="19" y="187"/>
                  </a:lnTo>
                  <a:lnTo>
                    <a:pt x="14" y="187"/>
                  </a:lnTo>
                  <a:lnTo>
                    <a:pt x="14" y="182"/>
                  </a:lnTo>
                  <a:lnTo>
                    <a:pt x="14" y="177"/>
                  </a:lnTo>
                  <a:lnTo>
                    <a:pt x="9" y="173"/>
                  </a:lnTo>
                  <a:lnTo>
                    <a:pt x="9" y="168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9"/>
                  </a:lnTo>
                  <a:lnTo>
                    <a:pt x="5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5" y="105"/>
                  </a:lnTo>
                  <a:lnTo>
                    <a:pt x="5" y="101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24" y="67"/>
                  </a:lnTo>
                  <a:lnTo>
                    <a:pt x="29" y="62"/>
                  </a:lnTo>
                  <a:lnTo>
                    <a:pt x="29" y="58"/>
                  </a:lnTo>
                  <a:lnTo>
                    <a:pt x="33" y="58"/>
                  </a:lnTo>
                  <a:lnTo>
                    <a:pt x="33" y="53"/>
                  </a:lnTo>
                  <a:lnTo>
                    <a:pt x="38" y="53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48" y="43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62" y="34"/>
                  </a:lnTo>
                  <a:lnTo>
                    <a:pt x="67" y="29"/>
                  </a:lnTo>
                  <a:lnTo>
                    <a:pt x="72" y="29"/>
                  </a:lnTo>
                  <a:lnTo>
                    <a:pt x="72" y="24"/>
                  </a:lnTo>
                  <a:lnTo>
                    <a:pt x="77" y="24"/>
                  </a:lnTo>
                  <a:lnTo>
                    <a:pt x="81" y="24"/>
                  </a:lnTo>
                  <a:lnTo>
                    <a:pt x="86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101" y="14"/>
                  </a:lnTo>
                  <a:lnTo>
                    <a:pt x="105" y="14"/>
                  </a:lnTo>
                  <a:lnTo>
                    <a:pt x="110" y="10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5" y="10"/>
                  </a:lnTo>
                  <a:lnTo>
                    <a:pt x="129" y="5"/>
                  </a:lnTo>
                  <a:lnTo>
                    <a:pt x="134" y="5"/>
                  </a:lnTo>
                  <a:lnTo>
                    <a:pt x="139" y="5"/>
                  </a:lnTo>
                  <a:lnTo>
                    <a:pt x="144" y="5"/>
                  </a:lnTo>
                  <a:lnTo>
                    <a:pt x="149" y="5"/>
                  </a:lnTo>
                  <a:lnTo>
                    <a:pt x="153" y="5"/>
                  </a:lnTo>
                  <a:lnTo>
                    <a:pt x="158" y="5"/>
                  </a:lnTo>
                  <a:lnTo>
                    <a:pt x="163" y="5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7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1" y="5"/>
                  </a:lnTo>
                  <a:lnTo>
                    <a:pt x="206" y="10"/>
                  </a:lnTo>
                  <a:lnTo>
                    <a:pt x="211" y="10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5" y="14"/>
                  </a:lnTo>
                  <a:lnTo>
                    <a:pt x="225" y="19"/>
                  </a:lnTo>
                  <a:lnTo>
                    <a:pt x="230" y="19"/>
                  </a:lnTo>
                  <a:lnTo>
                    <a:pt x="235" y="24"/>
                  </a:lnTo>
                  <a:lnTo>
                    <a:pt x="240" y="24"/>
                  </a:lnTo>
                  <a:lnTo>
                    <a:pt x="240" y="29"/>
                  </a:lnTo>
                  <a:lnTo>
                    <a:pt x="245" y="29"/>
                  </a:lnTo>
                  <a:lnTo>
                    <a:pt x="249" y="34"/>
                  </a:lnTo>
                  <a:lnTo>
                    <a:pt x="249" y="38"/>
                  </a:lnTo>
                  <a:lnTo>
                    <a:pt x="254" y="38"/>
                  </a:lnTo>
                  <a:lnTo>
                    <a:pt x="259" y="43"/>
                  </a:lnTo>
                  <a:lnTo>
                    <a:pt x="259" y="48"/>
                  </a:lnTo>
                  <a:lnTo>
                    <a:pt x="264" y="48"/>
                  </a:lnTo>
                  <a:lnTo>
                    <a:pt x="264" y="53"/>
                  </a:lnTo>
                  <a:lnTo>
                    <a:pt x="264" y="58"/>
                  </a:lnTo>
                  <a:lnTo>
                    <a:pt x="269" y="58"/>
                  </a:lnTo>
                  <a:lnTo>
                    <a:pt x="269" y="62"/>
                  </a:lnTo>
                  <a:lnTo>
                    <a:pt x="273" y="67"/>
                  </a:lnTo>
                  <a:lnTo>
                    <a:pt x="273" y="72"/>
                  </a:lnTo>
                  <a:lnTo>
                    <a:pt x="273" y="77"/>
                  </a:lnTo>
                  <a:lnTo>
                    <a:pt x="278" y="82"/>
                  </a:lnTo>
                  <a:lnTo>
                    <a:pt x="278" y="86"/>
                  </a:lnTo>
                  <a:lnTo>
                    <a:pt x="278" y="91"/>
                  </a:lnTo>
                  <a:lnTo>
                    <a:pt x="278" y="96"/>
                  </a:lnTo>
                  <a:lnTo>
                    <a:pt x="278" y="101"/>
                  </a:lnTo>
                  <a:lnTo>
                    <a:pt x="278" y="105"/>
                  </a:lnTo>
                  <a:lnTo>
                    <a:pt x="278" y="110"/>
                  </a:lnTo>
                  <a:lnTo>
                    <a:pt x="278" y="115"/>
                  </a:lnTo>
                  <a:lnTo>
                    <a:pt x="278" y="120"/>
                  </a:lnTo>
                  <a:lnTo>
                    <a:pt x="278" y="125"/>
                  </a:lnTo>
                  <a:lnTo>
                    <a:pt x="278" y="129"/>
                  </a:lnTo>
                  <a:lnTo>
                    <a:pt x="273" y="129"/>
                  </a:lnTo>
                  <a:lnTo>
                    <a:pt x="273" y="134"/>
                  </a:lnTo>
                  <a:lnTo>
                    <a:pt x="273" y="139"/>
                  </a:lnTo>
                  <a:lnTo>
                    <a:pt x="273" y="144"/>
                  </a:lnTo>
                  <a:lnTo>
                    <a:pt x="269" y="144"/>
                  </a:lnTo>
                  <a:lnTo>
                    <a:pt x="269" y="149"/>
                  </a:lnTo>
                  <a:lnTo>
                    <a:pt x="269" y="153"/>
                  </a:lnTo>
                  <a:lnTo>
                    <a:pt x="264" y="153"/>
                  </a:lnTo>
                  <a:lnTo>
                    <a:pt x="264" y="158"/>
                  </a:lnTo>
                  <a:lnTo>
                    <a:pt x="264" y="163"/>
                  </a:lnTo>
                  <a:lnTo>
                    <a:pt x="393" y="120"/>
                  </a:lnTo>
                  <a:lnTo>
                    <a:pt x="413" y="187"/>
                  </a:lnTo>
                  <a:lnTo>
                    <a:pt x="62" y="307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35"/>
            <p:cNvSpPr>
              <a:spLocks noChangeAspect="1"/>
            </p:cNvSpPr>
            <p:nvPr/>
          </p:nvSpPr>
          <p:spPr bwMode="auto">
            <a:xfrm>
              <a:off x="1336" y="4952"/>
              <a:ext cx="168" cy="134"/>
            </a:xfrm>
            <a:custGeom>
              <a:avLst/>
              <a:gdLst>
                <a:gd name="T0" fmla="*/ 106 w 168"/>
                <a:gd name="T1" fmla="*/ 125 h 134"/>
                <a:gd name="T2" fmla="*/ 115 w 168"/>
                <a:gd name="T3" fmla="*/ 120 h 134"/>
                <a:gd name="T4" fmla="*/ 120 w 168"/>
                <a:gd name="T5" fmla="*/ 115 h 134"/>
                <a:gd name="T6" fmla="*/ 130 w 168"/>
                <a:gd name="T7" fmla="*/ 115 h 134"/>
                <a:gd name="T8" fmla="*/ 135 w 168"/>
                <a:gd name="T9" fmla="*/ 110 h 134"/>
                <a:gd name="T10" fmla="*/ 144 w 168"/>
                <a:gd name="T11" fmla="*/ 101 h 134"/>
                <a:gd name="T12" fmla="*/ 149 w 168"/>
                <a:gd name="T13" fmla="*/ 96 h 134"/>
                <a:gd name="T14" fmla="*/ 154 w 168"/>
                <a:gd name="T15" fmla="*/ 91 h 134"/>
                <a:gd name="T16" fmla="*/ 159 w 168"/>
                <a:gd name="T17" fmla="*/ 81 h 134"/>
                <a:gd name="T18" fmla="*/ 163 w 168"/>
                <a:gd name="T19" fmla="*/ 77 h 134"/>
                <a:gd name="T20" fmla="*/ 168 w 168"/>
                <a:gd name="T21" fmla="*/ 67 h 134"/>
                <a:gd name="T22" fmla="*/ 168 w 168"/>
                <a:gd name="T23" fmla="*/ 57 h 134"/>
                <a:gd name="T24" fmla="*/ 168 w 168"/>
                <a:gd name="T25" fmla="*/ 48 h 134"/>
                <a:gd name="T26" fmla="*/ 163 w 168"/>
                <a:gd name="T27" fmla="*/ 43 h 134"/>
                <a:gd name="T28" fmla="*/ 163 w 168"/>
                <a:gd name="T29" fmla="*/ 33 h 134"/>
                <a:gd name="T30" fmla="*/ 159 w 168"/>
                <a:gd name="T31" fmla="*/ 29 h 134"/>
                <a:gd name="T32" fmla="*/ 154 w 168"/>
                <a:gd name="T33" fmla="*/ 24 h 134"/>
                <a:gd name="T34" fmla="*/ 149 w 168"/>
                <a:gd name="T35" fmla="*/ 14 h 134"/>
                <a:gd name="T36" fmla="*/ 144 w 168"/>
                <a:gd name="T37" fmla="*/ 10 h 134"/>
                <a:gd name="T38" fmla="*/ 135 w 168"/>
                <a:gd name="T39" fmla="*/ 5 h 134"/>
                <a:gd name="T40" fmla="*/ 125 w 168"/>
                <a:gd name="T41" fmla="*/ 5 h 134"/>
                <a:gd name="T42" fmla="*/ 115 w 168"/>
                <a:gd name="T43" fmla="*/ 0 h 134"/>
                <a:gd name="T44" fmla="*/ 106 w 168"/>
                <a:gd name="T45" fmla="*/ 0 h 134"/>
                <a:gd name="T46" fmla="*/ 96 w 168"/>
                <a:gd name="T47" fmla="*/ 5 h 134"/>
                <a:gd name="T48" fmla="*/ 87 w 168"/>
                <a:gd name="T49" fmla="*/ 5 h 134"/>
                <a:gd name="T50" fmla="*/ 77 w 168"/>
                <a:gd name="T51" fmla="*/ 5 h 134"/>
                <a:gd name="T52" fmla="*/ 72 w 168"/>
                <a:gd name="T53" fmla="*/ 10 h 134"/>
                <a:gd name="T54" fmla="*/ 63 w 168"/>
                <a:gd name="T55" fmla="*/ 10 h 134"/>
                <a:gd name="T56" fmla="*/ 53 w 168"/>
                <a:gd name="T57" fmla="*/ 14 h 134"/>
                <a:gd name="T58" fmla="*/ 43 w 168"/>
                <a:gd name="T59" fmla="*/ 19 h 134"/>
                <a:gd name="T60" fmla="*/ 39 w 168"/>
                <a:gd name="T61" fmla="*/ 24 h 134"/>
                <a:gd name="T62" fmla="*/ 29 w 168"/>
                <a:gd name="T63" fmla="*/ 29 h 134"/>
                <a:gd name="T64" fmla="*/ 24 w 168"/>
                <a:gd name="T65" fmla="*/ 33 h 134"/>
                <a:gd name="T66" fmla="*/ 19 w 168"/>
                <a:gd name="T67" fmla="*/ 38 h 134"/>
                <a:gd name="T68" fmla="*/ 15 w 168"/>
                <a:gd name="T69" fmla="*/ 43 h 134"/>
                <a:gd name="T70" fmla="*/ 10 w 168"/>
                <a:gd name="T71" fmla="*/ 53 h 134"/>
                <a:gd name="T72" fmla="*/ 5 w 168"/>
                <a:gd name="T73" fmla="*/ 57 h 134"/>
                <a:gd name="T74" fmla="*/ 5 w 168"/>
                <a:gd name="T75" fmla="*/ 67 h 134"/>
                <a:gd name="T76" fmla="*/ 0 w 168"/>
                <a:gd name="T77" fmla="*/ 77 h 134"/>
                <a:gd name="T78" fmla="*/ 5 w 168"/>
                <a:gd name="T79" fmla="*/ 81 h 134"/>
                <a:gd name="T80" fmla="*/ 5 w 168"/>
                <a:gd name="T81" fmla="*/ 91 h 134"/>
                <a:gd name="T82" fmla="*/ 10 w 168"/>
                <a:gd name="T83" fmla="*/ 101 h 134"/>
                <a:gd name="T84" fmla="*/ 15 w 168"/>
                <a:gd name="T85" fmla="*/ 110 h 134"/>
                <a:gd name="T86" fmla="*/ 19 w 168"/>
                <a:gd name="T87" fmla="*/ 115 h 134"/>
                <a:gd name="T88" fmla="*/ 24 w 168"/>
                <a:gd name="T89" fmla="*/ 120 h 134"/>
                <a:gd name="T90" fmla="*/ 34 w 168"/>
                <a:gd name="T91" fmla="*/ 125 h 134"/>
                <a:gd name="T92" fmla="*/ 43 w 168"/>
                <a:gd name="T93" fmla="*/ 129 h 134"/>
                <a:gd name="T94" fmla="*/ 53 w 168"/>
                <a:gd name="T95" fmla="*/ 129 h 134"/>
                <a:gd name="T96" fmla="*/ 58 w 168"/>
                <a:gd name="T97" fmla="*/ 134 h 134"/>
                <a:gd name="T98" fmla="*/ 67 w 168"/>
                <a:gd name="T99" fmla="*/ 134 h 134"/>
                <a:gd name="T100" fmla="*/ 72 w 168"/>
                <a:gd name="T101" fmla="*/ 129 h 134"/>
                <a:gd name="T102" fmla="*/ 82 w 168"/>
                <a:gd name="T103" fmla="*/ 129 h 134"/>
                <a:gd name="T104" fmla="*/ 91 w 168"/>
                <a:gd name="T105" fmla="*/ 129 h 134"/>
                <a:gd name="T106" fmla="*/ 101 w 168"/>
                <a:gd name="T107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34">
                  <a:moveTo>
                    <a:pt x="101" y="125"/>
                  </a:moveTo>
                  <a:lnTo>
                    <a:pt x="106" y="125"/>
                  </a:lnTo>
                  <a:lnTo>
                    <a:pt x="111" y="120"/>
                  </a:lnTo>
                  <a:lnTo>
                    <a:pt x="115" y="120"/>
                  </a:lnTo>
                  <a:lnTo>
                    <a:pt x="120" y="120"/>
                  </a:lnTo>
                  <a:lnTo>
                    <a:pt x="120" y="115"/>
                  </a:lnTo>
                  <a:lnTo>
                    <a:pt x="125" y="115"/>
                  </a:lnTo>
                  <a:lnTo>
                    <a:pt x="130" y="115"/>
                  </a:lnTo>
                  <a:lnTo>
                    <a:pt x="130" y="110"/>
                  </a:lnTo>
                  <a:lnTo>
                    <a:pt x="135" y="110"/>
                  </a:lnTo>
                  <a:lnTo>
                    <a:pt x="139" y="105"/>
                  </a:lnTo>
                  <a:lnTo>
                    <a:pt x="144" y="101"/>
                  </a:lnTo>
                  <a:lnTo>
                    <a:pt x="149" y="101"/>
                  </a:lnTo>
                  <a:lnTo>
                    <a:pt x="149" y="96"/>
                  </a:lnTo>
                  <a:lnTo>
                    <a:pt x="154" y="96"/>
                  </a:lnTo>
                  <a:lnTo>
                    <a:pt x="154" y="91"/>
                  </a:lnTo>
                  <a:lnTo>
                    <a:pt x="159" y="86"/>
                  </a:lnTo>
                  <a:lnTo>
                    <a:pt x="159" y="81"/>
                  </a:lnTo>
                  <a:lnTo>
                    <a:pt x="163" y="81"/>
                  </a:lnTo>
                  <a:lnTo>
                    <a:pt x="163" y="77"/>
                  </a:lnTo>
                  <a:lnTo>
                    <a:pt x="163" y="72"/>
                  </a:lnTo>
                  <a:lnTo>
                    <a:pt x="168" y="67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8" y="53"/>
                  </a:lnTo>
                  <a:lnTo>
                    <a:pt x="168" y="48"/>
                  </a:lnTo>
                  <a:lnTo>
                    <a:pt x="168" y="43"/>
                  </a:lnTo>
                  <a:lnTo>
                    <a:pt x="163" y="43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4" y="19"/>
                  </a:lnTo>
                  <a:lnTo>
                    <a:pt x="149" y="14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39" y="10"/>
                  </a:lnTo>
                  <a:lnTo>
                    <a:pt x="135" y="5"/>
                  </a:lnTo>
                  <a:lnTo>
                    <a:pt x="130" y="5"/>
                  </a:lnTo>
                  <a:lnTo>
                    <a:pt x="125" y="5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67" y="10"/>
                  </a:lnTo>
                  <a:lnTo>
                    <a:pt x="63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24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33"/>
                  </a:lnTo>
                  <a:lnTo>
                    <a:pt x="19" y="33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5" y="53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5" y="86"/>
                  </a:lnTo>
                  <a:lnTo>
                    <a:pt x="5" y="91"/>
                  </a:lnTo>
                  <a:lnTo>
                    <a:pt x="5" y="96"/>
                  </a:lnTo>
                  <a:lnTo>
                    <a:pt x="10" y="101"/>
                  </a:lnTo>
                  <a:lnTo>
                    <a:pt x="10" y="105"/>
                  </a:lnTo>
                  <a:lnTo>
                    <a:pt x="15" y="110"/>
                  </a:lnTo>
                  <a:lnTo>
                    <a:pt x="15" y="115"/>
                  </a:lnTo>
                  <a:lnTo>
                    <a:pt x="19" y="115"/>
                  </a:lnTo>
                  <a:lnTo>
                    <a:pt x="19" y="120"/>
                  </a:lnTo>
                  <a:lnTo>
                    <a:pt x="24" y="120"/>
                  </a:lnTo>
                  <a:lnTo>
                    <a:pt x="29" y="125"/>
                  </a:lnTo>
                  <a:lnTo>
                    <a:pt x="34" y="125"/>
                  </a:lnTo>
                  <a:lnTo>
                    <a:pt x="39" y="129"/>
                  </a:lnTo>
                  <a:lnTo>
                    <a:pt x="43" y="129"/>
                  </a:lnTo>
                  <a:lnTo>
                    <a:pt x="48" y="129"/>
                  </a:lnTo>
                  <a:lnTo>
                    <a:pt x="53" y="129"/>
                  </a:lnTo>
                  <a:lnTo>
                    <a:pt x="53" y="134"/>
                  </a:lnTo>
                  <a:lnTo>
                    <a:pt x="58" y="134"/>
                  </a:lnTo>
                  <a:lnTo>
                    <a:pt x="63" y="134"/>
                  </a:lnTo>
                  <a:lnTo>
                    <a:pt x="67" y="134"/>
                  </a:lnTo>
                  <a:lnTo>
                    <a:pt x="72" y="134"/>
                  </a:lnTo>
                  <a:lnTo>
                    <a:pt x="72" y="129"/>
                  </a:lnTo>
                  <a:lnTo>
                    <a:pt x="77" y="129"/>
                  </a:lnTo>
                  <a:lnTo>
                    <a:pt x="82" y="129"/>
                  </a:lnTo>
                  <a:lnTo>
                    <a:pt x="87" y="129"/>
                  </a:lnTo>
                  <a:lnTo>
                    <a:pt x="91" y="129"/>
                  </a:lnTo>
                  <a:lnTo>
                    <a:pt x="96" y="125"/>
                  </a:lnTo>
                  <a:lnTo>
                    <a:pt x="101" y="1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236"/>
            <p:cNvSpPr>
              <a:spLocks noChangeAspect="1"/>
            </p:cNvSpPr>
            <p:nvPr/>
          </p:nvSpPr>
          <p:spPr bwMode="auto">
            <a:xfrm>
              <a:off x="1178" y="4573"/>
              <a:ext cx="297" cy="297"/>
            </a:xfrm>
            <a:custGeom>
              <a:avLst/>
              <a:gdLst>
                <a:gd name="T0" fmla="*/ 110 w 297"/>
                <a:gd name="T1" fmla="*/ 297 h 297"/>
                <a:gd name="T2" fmla="*/ 86 w 297"/>
                <a:gd name="T3" fmla="*/ 293 h 297"/>
                <a:gd name="T4" fmla="*/ 62 w 297"/>
                <a:gd name="T5" fmla="*/ 283 h 297"/>
                <a:gd name="T6" fmla="*/ 48 w 297"/>
                <a:gd name="T7" fmla="*/ 273 h 297"/>
                <a:gd name="T8" fmla="*/ 33 w 297"/>
                <a:gd name="T9" fmla="*/ 254 h 297"/>
                <a:gd name="T10" fmla="*/ 24 w 297"/>
                <a:gd name="T11" fmla="*/ 230 h 297"/>
                <a:gd name="T12" fmla="*/ 14 w 297"/>
                <a:gd name="T13" fmla="*/ 211 h 297"/>
                <a:gd name="T14" fmla="*/ 5 w 297"/>
                <a:gd name="T15" fmla="*/ 187 h 297"/>
                <a:gd name="T16" fmla="*/ 0 w 297"/>
                <a:gd name="T17" fmla="*/ 163 h 297"/>
                <a:gd name="T18" fmla="*/ 0 w 297"/>
                <a:gd name="T19" fmla="*/ 139 h 297"/>
                <a:gd name="T20" fmla="*/ 9 w 297"/>
                <a:gd name="T21" fmla="*/ 120 h 297"/>
                <a:gd name="T22" fmla="*/ 14 w 297"/>
                <a:gd name="T23" fmla="*/ 101 h 297"/>
                <a:gd name="T24" fmla="*/ 33 w 297"/>
                <a:gd name="T25" fmla="*/ 91 h 297"/>
                <a:gd name="T26" fmla="*/ 48 w 297"/>
                <a:gd name="T27" fmla="*/ 82 h 297"/>
                <a:gd name="T28" fmla="*/ 67 w 297"/>
                <a:gd name="T29" fmla="*/ 72 h 297"/>
                <a:gd name="T30" fmla="*/ 163 w 297"/>
                <a:gd name="T31" fmla="*/ 43 h 297"/>
                <a:gd name="T32" fmla="*/ 182 w 297"/>
                <a:gd name="T33" fmla="*/ 34 h 297"/>
                <a:gd name="T34" fmla="*/ 206 w 297"/>
                <a:gd name="T35" fmla="*/ 24 h 297"/>
                <a:gd name="T36" fmla="*/ 221 w 297"/>
                <a:gd name="T37" fmla="*/ 10 h 297"/>
                <a:gd name="T38" fmla="*/ 235 w 297"/>
                <a:gd name="T39" fmla="*/ 0 h 297"/>
                <a:gd name="T40" fmla="*/ 245 w 297"/>
                <a:gd name="T41" fmla="*/ 77 h 297"/>
                <a:gd name="T42" fmla="*/ 230 w 297"/>
                <a:gd name="T43" fmla="*/ 86 h 297"/>
                <a:gd name="T44" fmla="*/ 249 w 297"/>
                <a:gd name="T45" fmla="*/ 96 h 297"/>
                <a:gd name="T46" fmla="*/ 264 w 297"/>
                <a:gd name="T47" fmla="*/ 106 h 297"/>
                <a:gd name="T48" fmla="*/ 273 w 297"/>
                <a:gd name="T49" fmla="*/ 120 h 297"/>
                <a:gd name="T50" fmla="*/ 283 w 297"/>
                <a:gd name="T51" fmla="*/ 139 h 297"/>
                <a:gd name="T52" fmla="*/ 293 w 297"/>
                <a:gd name="T53" fmla="*/ 153 h 297"/>
                <a:gd name="T54" fmla="*/ 297 w 297"/>
                <a:gd name="T55" fmla="*/ 173 h 297"/>
                <a:gd name="T56" fmla="*/ 297 w 297"/>
                <a:gd name="T57" fmla="*/ 197 h 297"/>
                <a:gd name="T58" fmla="*/ 293 w 297"/>
                <a:gd name="T59" fmla="*/ 221 h 297"/>
                <a:gd name="T60" fmla="*/ 283 w 297"/>
                <a:gd name="T61" fmla="*/ 235 h 297"/>
                <a:gd name="T62" fmla="*/ 273 w 297"/>
                <a:gd name="T63" fmla="*/ 249 h 297"/>
                <a:gd name="T64" fmla="*/ 254 w 297"/>
                <a:gd name="T65" fmla="*/ 259 h 297"/>
                <a:gd name="T66" fmla="*/ 235 w 297"/>
                <a:gd name="T67" fmla="*/ 269 h 297"/>
                <a:gd name="T68" fmla="*/ 211 w 297"/>
                <a:gd name="T69" fmla="*/ 269 h 297"/>
                <a:gd name="T70" fmla="*/ 192 w 297"/>
                <a:gd name="T71" fmla="*/ 264 h 297"/>
                <a:gd name="T72" fmla="*/ 173 w 297"/>
                <a:gd name="T73" fmla="*/ 254 h 297"/>
                <a:gd name="T74" fmla="*/ 163 w 297"/>
                <a:gd name="T75" fmla="*/ 240 h 297"/>
                <a:gd name="T76" fmla="*/ 149 w 297"/>
                <a:gd name="T77" fmla="*/ 225 h 297"/>
                <a:gd name="T78" fmla="*/ 139 w 297"/>
                <a:gd name="T79" fmla="*/ 211 h 297"/>
                <a:gd name="T80" fmla="*/ 129 w 297"/>
                <a:gd name="T81" fmla="*/ 192 h 297"/>
                <a:gd name="T82" fmla="*/ 120 w 297"/>
                <a:gd name="T83" fmla="*/ 173 h 297"/>
                <a:gd name="T84" fmla="*/ 110 w 297"/>
                <a:gd name="T85" fmla="*/ 158 h 297"/>
                <a:gd name="T86" fmla="*/ 96 w 297"/>
                <a:gd name="T87" fmla="*/ 144 h 297"/>
                <a:gd name="T88" fmla="*/ 77 w 297"/>
                <a:gd name="T89" fmla="*/ 144 h 297"/>
                <a:gd name="T90" fmla="*/ 62 w 297"/>
                <a:gd name="T91" fmla="*/ 158 h 297"/>
                <a:gd name="T92" fmla="*/ 62 w 297"/>
                <a:gd name="T93" fmla="*/ 182 h 297"/>
                <a:gd name="T94" fmla="*/ 67 w 297"/>
                <a:gd name="T95" fmla="*/ 201 h 297"/>
                <a:gd name="T96" fmla="*/ 77 w 297"/>
                <a:gd name="T97" fmla="*/ 216 h 297"/>
                <a:gd name="T98" fmla="*/ 91 w 297"/>
                <a:gd name="T99" fmla="*/ 225 h 297"/>
                <a:gd name="T100" fmla="*/ 110 w 297"/>
                <a:gd name="T101" fmla="*/ 23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297">
                  <a:moveTo>
                    <a:pt x="115" y="230"/>
                  </a:moveTo>
                  <a:lnTo>
                    <a:pt x="125" y="297"/>
                  </a:lnTo>
                  <a:lnTo>
                    <a:pt x="120" y="297"/>
                  </a:lnTo>
                  <a:lnTo>
                    <a:pt x="115" y="297"/>
                  </a:lnTo>
                  <a:lnTo>
                    <a:pt x="110" y="297"/>
                  </a:lnTo>
                  <a:lnTo>
                    <a:pt x="105" y="297"/>
                  </a:lnTo>
                  <a:lnTo>
                    <a:pt x="101" y="297"/>
                  </a:lnTo>
                  <a:lnTo>
                    <a:pt x="96" y="297"/>
                  </a:lnTo>
                  <a:lnTo>
                    <a:pt x="91" y="297"/>
                  </a:lnTo>
                  <a:lnTo>
                    <a:pt x="86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2" y="288"/>
                  </a:lnTo>
                  <a:lnTo>
                    <a:pt x="67" y="288"/>
                  </a:lnTo>
                  <a:lnTo>
                    <a:pt x="62" y="283"/>
                  </a:lnTo>
                  <a:lnTo>
                    <a:pt x="57" y="283"/>
                  </a:lnTo>
                  <a:lnTo>
                    <a:pt x="57" y="278"/>
                  </a:lnTo>
                  <a:lnTo>
                    <a:pt x="53" y="278"/>
                  </a:lnTo>
                  <a:lnTo>
                    <a:pt x="53" y="273"/>
                  </a:lnTo>
                  <a:lnTo>
                    <a:pt x="48" y="273"/>
                  </a:lnTo>
                  <a:lnTo>
                    <a:pt x="43" y="269"/>
                  </a:lnTo>
                  <a:lnTo>
                    <a:pt x="43" y="264"/>
                  </a:lnTo>
                  <a:lnTo>
                    <a:pt x="38" y="264"/>
                  </a:lnTo>
                  <a:lnTo>
                    <a:pt x="38" y="259"/>
                  </a:lnTo>
                  <a:lnTo>
                    <a:pt x="33" y="254"/>
                  </a:lnTo>
                  <a:lnTo>
                    <a:pt x="29" y="249"/>
                  </a:lnTo>
                  <a:lnTo>
                    <a:pt x="29" y="245"/>
                  </a:lnTo>
                  <a:lnTo>
                    <a:pt x="24" y="240"/>
                  </a:lnTo>
                  <a:lnTo>
                    <a:pt x="24" y="235"/>
                  </a:lnTo>
                  <a:lnTo>
                    <a:pt x="24" y="230"/>
                  </a:lnTo>
                  <a:lnTo>
                    <a:pt x="19" y="230"/>
                  </a:lnTo>
                  <a:lnTo>
                    <a:pt x="19" y="225"/>
                  </a:lnTo>
                  <a:lnTo>
                    <a:pt x="19" y="221"/>
                  </a:lnTo>
                  <a:lnTo>
                    <a:pt x="14" y="216"/>
                  </a:lnTo>
                  <a:lnTo>
                    <a:pt x="14" y="211"/>
                  </a:lnTo>
                  <a:lnTo>
                    <a:pt x="14" y="206"/>
                  </a:lnTo>
                  <a:lnTo>
                    <a:pt x="9" y="201"/>
                  </a:lnTo>
                  <a:lnTo>
                    <a:pt x="9" y="197"/>
                  </a:lnTo>
                  <a:lnTo>
                    <a:pt x="9" y="192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5" y="177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5" y="134"/>
                  </a:lnTo>
                  <a:lnTo>
                    <a:pt x="5" y="130"/>
                  </a:lnTo>
                  <a:lnTo>
                    <a:pt x="5" y="125"/>
                  </a:lnTo>
                  <a:lnTo>
                    <a:pt x="5" y="120"/>
                  </a:lnTo>
                  <a:lnTo>
                    <a:pt x="9" y="120"/>
                  </a:lnTo>
                  <a:lnTo>
                    <a:pt x="9" y="115"/>
                  </a:lnTo>
                  <a:lnTo>
                    <a:pt x="9" y="110"/>
                  </a:lnTo>
                  <a:lnTo>
                    <a:pt x="14" y="110"/>
                  </a:lnTo>
                  <a:lnTo>
                    <a:pt x="14" y="106"/>
                  </a:lnTo>
                  <a:lnTo>
                    <a:pt x="14" y="101"/>
                  </a:lnTo>
                  <a:lnTo>
                    <a:pt x="19" y="101"/>
                  </a:lnTo>
                  <a:lnTo>
                    <a:pt x="19" y="96"/>
                  </a:lnTo>
                  <a:lnTo>
                    <a:pt x="24" y="96"/>
                  </a:lnTo>
                  <a:lnTo>
                    <a:pt x="29" y="91"/>
                  </a:lnTo>
                  <a:lnTo>
                    <a:pt x="33" y="91"/>
                  </a:lnTo>
                  <a:lnTo>
                    <a:pt x="33" y="86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3" y="82"/>
                  </a:lnTo>
                  <a:lnTo>
                    <a:pt x="48" y="82"/>
                  </a:lnTo>
                  <a:lnTo>
                    <a:pt x="53" y="82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67" y="77"/>
                  </a:lnTo>
                  <a:lnTo>
                    <a:pt x="67" y="72"/>
                  </a:lnTo>
                  <a:lnTo>
                    <a:pt x="72" y="72"/>
                  </a:lnTo>
                  <a:lnTo>
                    <a:pt x="77" y="72"/>
                  </a:lnTo>
                  <a:lnTo>
                    <a:pt x="153" y="43"/>
                  </a:lnTo>
                  <a:lnTo>
                    <a:pt x="158" y="43"/>
                  </a:lnTo>
                  <a:lnTo>
                    <a:pt x="163" y="43"/>
                  </a:lnTo>
                  <a:lnTo>
                    <a:pt x="168" y="38"/>
                  </a:lnTo>
                  <a:lnTo>
                    <a:pt x="173" y="38"/>
                  </a:lnTo>
                  <a:lnTo>
                    <a:pt x="177" y="38"/>
                  </a:lnTo>
                  <a:lnTo>
                    <a:pt x="177" y="34"/>
                  </a:lnTo>
                  <a:lnTo>
                    <a:pt x="182" y="34"/>
                  </a:lnTo>
                  <a:lnTo>
                    <a:pt x="187" y="34"/>
                  </a:lnTo>
                  <a:lnTo>
                    <a:pt x="192" y="29"/>
                  </a:lnTo>
                  <a:lnTo>
                    <a:pt x="197" y="29"/>
                  </a:lnTo>
                  <a:lnTo>
                    <a:pt x="201" y="24"/>
                  </a:lnTo>
                  <a:lnTo>
                    <a:pt x="206" y="24"/>
                  </a:lnTo>
                  <a:lnTo>
                    <a:pt x="206" y="19"/>
                  </a:lnTo>
                  <a:lnTo>
                    <a:pt x="211" y="19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5" y="5"/>
                  </a:lnTo>
                  <a:lnTo>
                    <a:pt x="230" y="5"/>
                  </a:lnTo>
                  <a:lnTo>
                    <a:pt x="230" y="0"/>
                  </a:lnTo>
                  <a:lnTo>
                    <a:pt x="235" y="0"/>
                  </a:lnTo>
                  <a:lnTo>
                    <a:pt x="254" y="67"/>
                  </a:lnTo>
                  <a:lnTo>
                    <a:pt x="254" y="72"/>
                  </a:lnTo>
                  <a:lnTo>
                    <a:pt x="249" y="72"/>
                  </a:lnTo>
                  <a:lnTo>
                    <a:pt x="245" y="72"/>
                  </a:lnTo>
                  <a:lnTo>
                    <a:pt x="245" y="77"/>
                  </a:lnTo>
                  <a:lnTo>
                    <a:pt x="240" y="77"/>
                  </a:lnTo>
                  <a:lnTo>
                    <a:pt x="240" y="82"/>
                  </a:lnTo>
                  <a:lnTo>
                    <a:pt x="235" y="82"/>
                  </a:lnTo>
                  <a:lnTo>
                    <a:pt x="235" y="86"/>
                  </a:lnTo>
                  <a:lnTo>
                    <a:pt x="230" y="86"/>
                  </a:lnTo>
                  <a:lnTo>
                    <a:pt x="235" y="86"/>
                  </a:lnTo>
                  <a:lnTo>
                    <a:pt x="240" y="91"/>
                  </a:lnTo>
                  <a:lnTo>
                    <a:pt x="245" y="91"/>
                  </a:lnTo>
                  <a:lnTo>
                    <a:pt x="245" y="96"/>
                  </a:lnTo>
                  <a:lnTo>
                    <a:pt x="249" y="96"/>
                  </a:lnTo>
                  <a:lnTo>
                    <a:pt x="254" y="96"/>
                  </a:lnTo>
                  <a:lnTo>
                    <a:pt x="254" y="101"/>
                  </a:lnTo>
                  <a:lnTo>
                    <a:pt x="259" y="101"/>
                  </a:lnTo>
                  <a:lnTo>
                    <a:pt x="259" y="106"/>
                  </a:lnTo>
                  <a:lnTo>
                    <a:pt x="264" y="106"/>
                  </a:lnTo>
                  <a:lnTo>
                    <a:pt x="264" y="110"/>
                  </a:lnTo>
                  <a:lnTo>
                    <a:pt x="269" y="110"/>
                  </a:lnTo>
                  <a:lnTo>
                    <a:pt x="269" y="115"/>
                  </a:lnTo>
                  <a:lnTo>
                    <a:pt x="273" y="115"/>
                  </a:lnTo>
                  <a:lnTo>
                    <a:pt x="273" y="120"/>
                  </a:lnTo>
                  <a:lnTo>
                    <a:pt x="278" y="125"/>
                  </a:lnTo>
                  <a:lnTo>
                    <a:pt x="278" y="130"/>
                  </a:lnTo>
                  <a:lnTo>
                    <a:pt x="283" y="130"/>
                  </a:lnTo>
                  <a:lnTo>
                    <a:pt x="283" y="134"/>
                  </a:lnTo>
                  <a:lnTo>
                    <a:pt x="283" y="139"/>
                  </a:lnTo>
                  <a:lnTo>
                    <a:pt x="288" y="139"/>
                  </a:lnTo>
                  <a:lnTo>
                    <a:pt x="288" y="144"/>
                  </a:lnTo>
                  <a:lnTo>
                    <a:pt x="288" y="149"/>
                  </a:lnTo>
                  <a:lnTo>
                    <a:pt x="293" y="149"/>
                  </a:lnTo>
                  <a:lnTo>
                    <a:pt x="293" y="153"/>
                  </a:lnTo>
                  <a:lnTo>
                    <a:pt x="293" y="158"/>
                  </a:lnTo>
                  <a:lnTo>
                    <a:pt x="293" y="163"/>
                  </a:lnTo>
                  <a:lnTo>
                    <a:pt x="297" y="163"/>
                  </a:lnTo>
                  <a:lnTo>
                    <a:pt x="297" y="168"/>
                  </a:lnTo>
                  <a:lnTo>
                    <a:pt x="297" y="173"/>
                  </a:lnTo>
                  <a:lnTo>
                    <a:pt x="297" y="177"/>
                  </a:lnTo>
                  <a:lnTo>
                    <a:pt x="297" y="182"/>
                  </a:lnTo>
                  <a:lnTo>
                    <a:pt x="297" y="187"/>
                  </a:lnTo>
                  <a:lnTo>
                    <a:pt x="297" y="192"/>
                  </a:lnTo>
                  <a:lnTo>
                    <a:pt x="297" y="197"/>
                  </a:lnTo>
                  <a:lnTo>
                    <a:pt x="297" y="201"/>
                  </a:lnTo>
                  <a:lnTo>
                    <a:pt x="297" y="206"/>
                  </a:lnTo>
                  <a:lnTo>
                    <a:pt x="297" y="211"/>
                  </a:lnTo>
                  <a:lnTo>
                    <a:pt x="293" y="216"/>
                  </a:lnTo>
                  <a:lnTo>
                    <a:pt x="293" y="221"/>
                  </a:lnTo>
                  <a:lnTo>
                    <a:pt x="293" y="225"/>
                  </a:lnTo>
                  <a:lnTo>
                    <a:pt x="288" y="225"/>
                  </a:lnTo>
                  <a:lnTo>
                    <a:pt x="288" y="230"/>
                  </a:lnTo>
                  <a:lnTo>
                    <a:pt x="288" y="235"/>
                  </a:lnTo>
                  <a:lnTo>
                    <a:pt x="283" y="235"/>
                  </a:lnTo>
                  <a:lnTo>
                    <a:pt x="283" y="240"/>
                  </a:lnTo>
                  <a:lnTo>
                    <a:pt x="278" y="240"/>
                  </a:lnTo>
                  <a:lnTo>
                    <a:pt x="278" y="245"/>
                  </a:lnTo>
                  <a:lnTo>
                    <a:pt x="273" y="245"/>
                  </a:lnTo>
                  <a:lnTo>
                    <a:pt x="273" y="249"/>
                  </a:lnTo>
                  <a:lnTo>
                    <a:pt x="269" y="249"/>
                  </a:lnTo>
                  <a:lnTo>
                    <a:pt x="269" y="254"/>
                  </a:lnTo>
                  <a:lnTo>
                    <a:pt x="264" y="254"/>
                  </a:lnTo>
                  <a:lnTo>
                    <a:pt x="259" y="259"/>
                  </a:lnTo>
                  <a:lnTo>
                    <a:pt x="254" y="259"/>
                  </a:lnTo>
                  <a:lnTo>
                    <a:pt x="249" y="259"/>
                  </a:lnTo>
                  <a:lnTo>
                    <a:pt x="249" y="264"/>
                  </a:lnTo>
                  <a:lnTo>
                    <a:pt x="245" y="264"/>
                  </a:lnTo>
                  <a:lnTo>
                    <a:pt x="240" y="264"/>
                  </a:lnTo>
                  <a:lnTo>
                    <a:pt x="235" y="269"/>
                  </a:lnTo>
                  <a:lnTo>
                    <a:pt x="230" y="269"/>
                  </a:lnTo>
                  <a:lnTo>
                    <a:pt x="225" y="269"/>
                  </a:lnTo>
                  <a:lnTo>
                    <a:pt x="221" y="269"/>
                  </a:lnTo>
                  <a:lnTo>
                    <a:pt x="216" y="269"/>
                  </a:lnTo>
                  <a:lnTo>
                    <a:pt x="211" y="269"/>
                  </a:lnTo>
                  <a:lnTo>
                    <a:pt x="206" y="269"/>
                  </a:lnTo>
                  <a:lnTo>
                    <a:pt x="201" y="269"/>
                  </a:lnTo>
                  <a:lnTo>
                    <a:pt x="201" y="264"/>
                  </a:lnTo>
                  <a:lnTo>
                    <a:pt x="197" y="264"/>
                  </a:lnTo>
                  <a:lnTo>
                    <a:pt x="192" y="264"/>
                  </a:lnTo>
                  <a:lnTo>
                    <a:pt x="187" y="264"/>
                  </a:lnTo>
                  <a:lnTo>
                    <a:pt x="187" y="259"/>
                  </a:lnTo>
                  <a:lnTo>
                    <a:pt x="182" y="259"/>
                  </a:lnTo>
                  <a:lnTo>
                    <a:pt x="177" y="254"/>
                  </a:lnTo>
                  <a:lnTo>
                    <a:pt x="173" y="254"/>
                  </a:lnTo>
                  <a:lnTo>
                    <a:pt x="173" y="249"/>
                  </a:lnTo>
                  <a:lnTo>
                    <a:pt x="168" y="249"/>
                  </a:lnTo>
                  <a:lnTo>
                    <a:pt x="168" y="245"/>
                  </a:lnTo>
                  <a:lnTo>
                    <a:pt x="163" y="245"/>
                  </a:lnTo>
                  <a:lnTo>
                    <a:pt x="163" y="240"/>
                  </a:lnTo>
                  <a:lnTo>
                    <a:pt x="158" y="240"/>
                  </a:lnTo>
                  <a:lnTo>
                    <a:pt x="158" y="235"/>
                  </a:lnTo>
                  <a:lnTo>
                    <a:pt x="153" y="230"/>
                  </a:lnTo>
                  <a:lnTo>
                    <a:pt x="153" y="225"/>
                  </a:lnTo>
                  <a:lnTo>
                    <a:pt x="149" y="225"/>
                  </a:lnTo>
                  <a:lnTo>
                    <a:pt x="149" y="221"/>
                  </a:lnTo>
                  <a:lnTo>
                    <a:pt x="144" y="221"/>
                  </a:lnTo>
                  <a:lnTo>
                    <a:pt x="144" y="216"/>
                  </a:lnTo>
                  <a:lnTo>
                    <a:pt x="144" y="211"/>
                  </a:lnTo>
                  <a:lnTo>
                    <a:pt x="139" y="211"/>
                  </a:lnTo>
                  <a:lnTo>
                    <a:pt x="139" y="206"/>
                  </a:lnTo>
                  <a:lnTo>
                    <a:pt x="134" y="201"/>
                  </a:lnTo>
                  <a:lnTo>
                    <a:pt x="134" y="197"/>
                  </a:lnTo>
                  <a:lnTo>
                    <a:pt x="129" y="197"/>
                  </a:lnTo>
                  <a:lnTo>
                    <a:pt x="129" y="192"/>
                  </a:lnTo>
                  <a:lnTo>
                    <a:pt x="129" y="187"/>
                  </a:lnTo>
                  <a:lnTo>
                    <a:pt x="125" y="187"/>
                  </a:lnTo>
                  <a:lnTo>
                    <a:pt x="125" y="182"/>
                  </a:lnTo>
                  <a:lnTo>
                    <a:pt x="120" y="177"/>
                  </a:lnTo>
                  <a:lnTo>
                    <a:pt x="120" y="173"/>
                  </a:lnTo>
                  <a:lnTo>
                    <a:pt x="115" y="173"/>
                  </a:lnTo>
                  <a:lnTo>
                    <a:pt x="115" y="168"/>
                  </a:lnTo>
                  <a:lnTo>
                    <a:pt x="115" y="163"/>
                  </a:lnTo>
                  <a:lnTo>
                    <a:pt x="110" y="163"/>
                  </a:lnTo>
                  <a:lnTo>
                    <a:pt x="110" y="158"/>
                  </a:lnTo>
                  <a:lnTo>
                    <a:pt x="105" y="153"/>
                  </a:lnTo>
                  <a:lnTo>
                    <a:pt x="105" y="149"/>
                  </a:lnTo>
                  <a:lnTo>
                    <a:pt x="101" y="149"/>
                  </a:lnTo>
                  <a:lnTo>
                    <a:pt x="101" y="144"/>
                  </a:lnTo>
                  <a:lnTo>
                    <a:pt x="96" y="144"/>
                  </a:lnTo>
                  <a:lnTo>
                    <a:pt x="96" y="139"/>
                  </a:lnTo>
                  <a:lnTo>
                    <a:pt x="86" y="139"/>
                  </a:lnTo>
                  <a:lnTo>
                    <a:pt x="86" y="144"/>
                  </a:lnTo>
                  <a:lnTo>
                    <a:pt x="81" y="144"/>
                  </a:lnTo>
                  <a:lnTo>
                    <a:pt x="77" y="144"/>
                  </a:lnTo>
                  <a:lnTo>
                    <a:pt x="77" y="149"/>
                  </a:lnTo>
                  <a:lnTo>
                    <a:pt x="72" y="149"/>
                  </a:lnTo>
                  <a:lnTo>
                    <a:pt x="67" y="153"/>
                  </a:lnTo>
                  <a:lnTo>
                    <a:pt x="67" y="158"/>
                  </a:lnTo>
                  <a:lnTo>
                    <a:pt x="62" y="158"/>
                  </a:lnTo>
                  <a:lnTo>
                    <a:pt x="62" y="163"/>
                  </a:lnTo>
                  <a:lnTo>
                    <a:pt x="62" y="168"/>
                  </a:lnTo>
                  <a:lnTo>
                    <a:pt x="62" y="173"/>
                  </a:lnTo>
                  <a:lnTo>
                    <a:pt x="62" y="177"/>
                  </a:lnTo>
                  <a:lnTo>
                    <a:pt x="62" y="182"/>
                  </a:lnTo>
                  <a:lnTo>
                    <a:pt x="62" y="187"/>
                  </a:lnTo>
                  <a:lnTo>
                    <a:pt x="62" y="192"/>
                  </a:lnTo>
                  <a:lnTo>
                    <a:pt x="67" y="192"/>
                  </a:lnTo>
                  <a:lnTo>
                    <a:pt x="67" y="197"/>
                  </a:lnTo>
                  <a:lnTo>
                    <a:pt x="67" y="201"/>
                  </a:lnTo>
                  <a:lnTo>
                    <a:pt x="67" y="206"/>
                  </a:lnTo>
                  <a:lnTo>
                    <a:pt x="72" y="206"/>
                  </a:lnTo>
                  <a:lnTo>
                    <a:pt x="72" y="211"/>
                  </a:lnTo>
                  <a:lnTo>
                    <a:pt x="72" y="216"/>
                  </a:lnTo>
                  <a:lnTo>
                    <a:pt x="77" y="216"/>
                  </a:lnTo>
                  <a:lnTo>
                    <a:pt x="77" y="221"/>
                  </a:lnTo>
                  <a:lnTo>
                    <a:pt x="81" y="221"/>
                  </a:lnTo>
                  <a:lnTo>
                    <a:pt x="81" y="225"/>
                  </a:lnTo>
                  <a:lnTo>
                    <a:pt x="86" y="225"/>
                  </a:lnTo>
                  <a:lnTo>
                    <a:pt x="91" y="225"/>
                  </a:lnTo>
                  <a:lnTo>
                    <a:pt x="91" y="230"/>
                  </a:lnTo>
                  <a:lnTo>
                    <a:pt x="96" y="230"/>
                  </a:lnTo>
                  <a:lnTo>
                    <a:pt x="101" y="230"/>
                  </a:lnTo>
                  <a:lnTo>
                    <a:pt x="105" y="230"/>
                  </a:lnTo>
                  <a:lnTo>
                    <a:pt x="110" y="230"/>
                  </a:lnTo>
                  <a:lnTo>
                    <a:pt x="115" y="23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237"/>
            <p:cNvSpPr>
              <a:spLocks noChangeAspect="1"/>
            </p:cNvSpPr>
            <p:nvPr/>
          </p:nvSpPr>
          <p:spPr bwMode="auto">
            <a:xfrm>
              <a:off x="1317" y="4683"/>
              <a:ext cx="101" cy="91"/>
            </a:xfrm>
            <a:custGeom>
              <a:avLst/>
              <a:gdLst>
                <a:gd name="T0" fmla="*/ 0 w 101"/>
                <a:gd name="T1" fmla="*/ 20 h 91"/>
                <a:gd name="T2" fmla="*/ 5 w 101"/>
                <a:gd name="T3" fmla="*/ 24 h 91"/>
                <a:gd name="T4" fmla="*/ 10 w 101"/>
                <a:gd name="T5" fmla="*/ 29 h 91"/>
                <a:gd name="T6" fmla="*/ 14 w 101"/>
                <a:gd name="T7" fmla="*/ 39 h 91"/>
                <a:gd name="T8" fmla="*/ 19 w 101"/>
                <a:gd name="T9" fmla="*/ 43 h 91"/>
                <a:gd name="T10" fmla="*/ 24 w 101"/>
                <a:gd name="T11" fmla="*/ 48 h 91"/>
                <a:gd name="T12" fmla="*/ 29 w 101"/>
                <a:gd name="T13" fmla="*/ 58 h 91"/>
                <a:gd name="T14" fmla="*/ 34 w 101"/>
                <a:gd name="T15" fmla="*/ 63 h 91"/>
                <a:gd name="T16" fmla="*/ 38 w 101"/>
                <a:gd name="T17" fmla="*/ 72 h 91"/>
                <a:gd name="T18" fmla="*/ 43 w 101"/>
                <a:gd name="T19" fmla="*/ 77 h 91"/>
                <a:gd name="T20" fmla="*/ 48 w 101"/>
                <a:gd name="T21" fmla="*/ 82 h 91"/>
                <a:gd name="T22" fmla="*/ 53 w 101"/>
                <a:gd name="T23" fmla="*/ 87 h 91"/>
                <a:gd name="T24" fmla="*/ 58 w 101"/>
                <a:gd name="T25" fmla="*/ 91 h 91"/>
                <a:gd name="T26" fmla="*/ 67 w 101"/>
                <a:gd name="T27" fmla="*/ 91 h 91"/>
                <a:gd name="T28" fmla="*/ 77 w 101"/>
                <a:gd name="T29" fmla="*/ 91 h 91"/>
                <a:gd name="T30" fmla="*/ 82 w 101"/>
                <a:gd name="T31" fmla="*/ 87 h 91"/>
                <a:gd name="T32" fmla="*/ 86 w 101"/>
                <a:gd name="T33" fmla="*/ 82 h 91"/>
                <a:gd name="T34" fmla="*/ 91 w 101"/>
                <a:gd name="T35" fmla="*/ 77 h 91"/>
                <a:gd name="T36" fmla="*/ 96 w 101"/>
                <a:gd name="T37" fmla="*/ 72 h 91"/>
                <a:gd name="T38" fmla="*/ 101 w 101"/>
                <a:gd name="T39" fmla="*/ 67 h 91"/>
                <a:gd name="T40" fmla="*/ 101 w 101"/>
                <a:gd name="T41" fmla="*/ 58 h 91"/>
                <a:gd name="T42" fmla="*/ 101 w 101"/>
                <a:gd name="T43" fmla="*/ 48 h 91"/>
                <a:gd name="T44" fmla="*/ 101 w 101"/>
                <a:gd name="T45" fmla="*/ 39 h 91"/>
                <a:gd name="T46" fmla="*/ 96 w 101"/>
                <a:gd name="T47" fmla="*/ 34 h 91"/>
                <a:gd name="T48" fmla="*/ 91 w 101"/>
                <a:gd name="T49" fmla="*/ 29 h 91"/>
                <a:gd name="T50" fmla="*/ 86 w 101"/>
                <a:gd name="T51" fmla="*/ 20 h 91"/>
                <a:gd name="T52" fmla="*/ 82 w 101"/>
                <a:gd name="T53" fmla="*/ 15 h 91"/>
                <a:gd name="T54" fmla="*/ 72 w 101"/>
                <a:gd name="T55" fmla="*/ 10 h 91"/>
                <a:gd name="T56" fmla="*/ 67 w 101"/>
                <a:gd name="T57" fmla="*/ 5 h 91"/>
                <a:gd name="T58" fmla="*/ 62 w 101"/>
                <a:gd name="T59" fmla="*/ 0 h 91"/>
                <a:gd name="T60" fmla="*/ 53 w 101"/>
                <a:gd name="T61" fmla="*/ 0 h 91"/>
                <a:gd name="T62" fmla="*/ 43 w 101"/>
                <a:gd name="T63" fmla="*/ 0 h 91"/>
                <a:gd name="T64" fmla="*/ 34 w 101"/>
                <a:gd name="T65" fmla="*/ 0 h 91"/>
                <a:gd name="T66" fmla="*/ 24 w 101"/>
                <a:gd name="T67" fmla="*/ 5 h 91"/>
                <a:gd name="T68" fmla="*/ 14 w 101"/>
                <a:gd name="T6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91">
                  <a:moveTo>
                    <a:pt x="0" y="15"/>
                  </a:moveTo>
                  <a:lnTo>
                    <a:pt x="0" y="20"/>
                  </a:lnTo>
                  <a:lnTo>
                    <a:pt x="5" y="20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10" y="29"/>
                  </a:lnTo>
                  <a:lnTo>
                    <a:pt x="14" y="34"/>
                  </a:lnTo>
                  <a:lnTo>
                    <a:pt x="14" y="39"/>
                  </a:lnTo>
                  <a:lnTo>
                    <a:pt x="19" y="39"/>
                  </a:lnTo>
                  <a:lnTo>
                    <a:pt x="19" y="43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34" y="63"/>
                  </a:lnTo>
                  <a:lnTo>
                    <a:pt x="34" y="67"/>
                  </a:lnTo>
                  <a:lnTo>
                    <a:pt x="38" y="72"/>
                  </a:lnTo>
                  <a:lnTo>
                    <a:pt x="38" y="77"/>
                  </a:lnTo>
                  <a:lnTo>
                    <a:pt x="43" y="77"/>
                  </a:lnTo>
                  <a:lnTo>
                    <a:pt x="43" y="82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53" y="87"/>
                  </a:lnTo>
                  <a:lnTo>
                    <a:pt x="58" y="87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7" y="91"/>
                  </a:lnTo>
                  <a:lnTo>
                    <a:pt x="72" y="91"/>
                  </a:lnTo>
                  <a:lnTo>
                    <a:pt x="77" y="91"/>
                  </a:lnTo>
                  <a:lnTo>
                    <a:pt x="77" y="87"/>
                  </a:lnTo>
                  <a:lnTo>
                    <a:pt x="82" y="87"/>
                  </a:lnTo>
                  <a:lnTo>
                    <a:pt x="86" y="87"/>
                  </a:lnTo>
                  <a:lnTo>
                    <a:pt x="86" y="82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6" y="77"/>
                  </a:lnTo>
                  <a:lnTo>
                    <a:pt x="96" y="72"/>
                  </a:lnTo>
                  <a:lnTo>
                    <a:pt x="96" y="67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1" y="58"/>
                  </a:lnTo>
                  <a:lnTo>
                    <a:pt x="101" y="53"/>
                  </a:lnTo>
                  <a:lnTo>
                    <a:pt x="101" y="48"/>
                  </a:lnTo>
                  <a:lnTo>
                    <a:pt x="101" y="43"/>
                  </a:lnTo>
                  <a:lnTo>
                    <a:pt x="101" y="39"/>
                  </a:lnTo>
                  <a:lnTo>
                    <a:pt x="96" y="39"/>
                  </a:lnTo>
                  <a:lnTo>
                    <a:pt x="96" y="34"/>
                  </a:lnTo>
                  <a:lnTo>
                    <a:pt x="96" y="29"/>
                  </a:lnTo>
                  <a:lnTo>
                    <a:pt x="91" y="29"/>
                  </a:lnTo>
                  <a:lnTo>
                    <a:pt x="91" y="24"/>
                  </a:lnTo>
                  <a:lnTo>
                    <a:pt x="86" y="20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72" y="5"/>
                  </a:lnTo>
                  <a:lnTo>
                    <a:pt x="67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10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238"/>
            <p:cNvSpPr>
              <a:spLocks noChangeAspect="1"/>
            </p:cNvSpPr>
            <p:nvPr/>
          </p:nvSpPr>
          <p:spPr bwMode="auto">
            <a:xfrm>
              <a:off x="1120" y="4324"/>
              <a:ext cx="283" cy="239"/>
            </a:xfrm>
            <a:custGeom>
              <a:avLst/>
              <a:gdLst>
                <a:gd name="T0" fmla="*/ 120 w 283"/>
                <a:gd name="T1" fmla="*/ 129 h 239"/>
                <a:gd name="T2" fmla="*/ 115 w 283"/>
                <a:gd name="T3" fmla="*/ 110 h 239"/>
                <a:gd name="T4" fmla="*/ 101 w 283"/>
                <a:gd name="T5" fmla="*/ 100 h 239"/>
                <a:gd name="T6" fmla="*/ 77 w 283"/>
                <a:gd name="T7" fmla="*/ 96 h 239"/>
                <a:gd name="T8" fmla="*/ 63 w 283"/>
                <a:gd name="T9" fmla="*/ 105 h 239"/>
                <a:gd name="T10" fmla="*/ 53 w 283"/>
                <a:gd name="T11" fmla="*/ 124 h 239"/>
                <a:gd name="T12" fmla="*/ 53 w 283"/>
                <a:gd name="T13" fmla="*/ 148 h 239"/>
                <a:gd name="T14" fmla="*/ 63 w 283"/>
                <a:gd name="T15" fmla="*/ 163 h 239"/>
                <a:gd name="T16" fmla="*/ 82 w 283"/>
                <a:gd name="T17" fmla="*/ 177 h 239"/>
                <a:gd name="T18" fmla="*/ 82 w 283"/>
                <a:gd name="T19" fmla="*/ 239 h 239"/>
                <a:gd name="T20" fmla="*/ 63 w 283"/>
                <a:gd name="T21" fmla="*/ 235 h 239"/>
                <a:gd name="T22" fmla="*/ 43 w 283"/>
                <a:gd name="T23" fmla="*/ 220 h 239"/>
                <a:gd name="T24" fmla="*/ 29 w 283"/>
                <a:gd name="T25" fmla="*/ 211 h 239"/>
                <a:gd name="T26" fmla="*/ 19 w 283"/>
                <a:gd name="T27" fmla="*/ 196 h 239"/>
                <a:gd name="T28" fmla="*/ 15 w 283"/>
                <a:gd name="T29" fmla="*/ 177 h 239"/>
                <a:gd name="T30" fmla="*/ 5 w 283"/>
                <a:gd name="T31" fmla="*/ 158 h 239"/>
                <a:gd name="T32" fmla="*/ 0 w 283"/>
                <a:gd name="T33" fmla="*/ 134 h 239"/>
                <a:gd name="T34" fmla="*/ 0 w 283"/>
                <a:gd name="T35" fmla="*/ 110 h 239"/>
                <a:gd name="T36" fmla="*/ 5 w 283"/>
                <a:gd name="T37" fmla="*/ 86 h 239"/>
                <a:gd name="T38" fmla="*/ 15 w 283"/>
                <a:gd name="T39" fmla="*/ 72 h 239"/>
                <a:gd name="T40" fmla="*/ 24 w 283"/>
                <a:gd name="T41" fmla="*/ 57 h 239"/>
                <a:gd name="T42" fmla="*/ 39 w 283"/>
                <a:gd name="T43" fmla="*/ 43 h 239"/>
                <a:gd name="T44" fmla="*/ 58 w 283"/>
                <a:gd name="T45" fmla="*/ 33 h 239"/>
                <a:gd name="T46" fmla="*/ 82 w 283"/>
                <a:gd name="T47" fmla="*/ 33 h 239"/>
                <a:gd name="T48" fmla="*/ 101 w 283"/>
                <a:gd name="T49" fmla="*/ 38 h 239"/>
                <a:gd name="T50" fmla="*/ 115 w 283"/>
                <a:gd name="T51" fmla="*/ 48 h 239"/>
                <a:gd name="T52" fmla="*/ 125 w 283"/>
                <a:gd name="T53" fmla="*/ 62 h 239"/>
                <a:gd name="T54" fmla="*/ 135 w 283"/>
                <a:gd name="T55" fmla="*/ 57 h 239"/>
                <a:gd name="T56" fmla="*/ 139 w 283"/>
                <a:gd name="T57" fmla="*/ 38 h 239"/>
                <a:gd name="T58" fmla="*/ 149 w 283"/>
                <a:gd name="T59" fmla="*/ 19 h 239"/>
                <a:gd name="T60" fmla="*/ 168 w 283"/>
                <a:gd name="T61" fmla="*/ 9 h 239"/>
                <a:gd name="T62" fmla="*/ 183 w 283"/>
                <a:gd name="T63" fmla="*/ 0 h 239"/>
                <a:gd name="T64" fmla="*/ 207 w 283"/>
                <a:gd name="T65" fmla="*/ 0 h 239"/>
                <a:gd name="T66" fmla="*/ 226 w 283"/>
                <a:gd name="T67" fmla="*/ 4 h 239"/>
                <a:gd name="T68" fmla="*/ 240 w 283"/>
                <a:gd name="T69" fmla="*/ 19 h 239"/>
                <a:gd name="T70" fmla="*/ 255 w 283"/>
                <a:gd name="T71" fmla="*/ 28 h 239"/>
                <a:gd name="T72" fmla="*/ 269 w 283"/>
                <a:gd name="T73" fmla="*/ 52 h 239"/>
                <a:gd name="T74" fmla="*/ 279 w 283"/>
                <a:gd name="T75" fmla="*/ 76 h 239"/>
                <a:gd name="T76" fmla="*/ 283 w 283"/>
                <a:gd name="T77" fmla="*/ 100 h 239"/>
                <a:gd name="T78" fmla="*/ 283 w 283"/>
                <a:gd name="T79" fmla="*/ 129 h 239"/>
                <a:gd name="T80" fmla="*/ 283 w 283"/>
                <a:gd name="T81" fmla="*/ 153 h 239"/>
                <a:gd name="T82" fmla="*/ 279 w 283"/>
                <a:gd name="T83" fmla="*/ 177 h 239"/>
                <a:gd name="T84" fmla="*/ 264 w 283"/>
                <a:gd name="T85" fmla="*/ 201 h 239"/>
                <a:gd name="T86" fmla="*/ 245 w 283"/>
                <a:gd name="T87" fmla="*/ 220 h 239"/>
                <a:gd name="T88" fmla="*/ 226 w 283"/>
                <a:gd name="T89" fmla="*/ 230 h 239"/>
                <a:gd name="T90" fmla="*/ 216 w 283"/>
                <a:gd name="T91" fmla="*/ 163 h 239"/>
                <a:gd name="T92" fmla="*/ 226 w 283"/>
                <a:gd name="T93" fmla="*/ 148 h 239"/>
                <a:gd name="T94" fmla="*/ 235 w 283"/>
                <a:gd name="T95" fmla="*/ 124 h 239"/>
                <a:gd name="T96" fmla="*/ 231 w 283"/>
                <a:gd name="T97" fmla="*/ 100 h 239"/>
                <a:gd name="T98" fmla="*/ 221 w 283"/>
                <a:gd name="T99" fmla="*/ 81 h 239"/>
                <a:gd name="T100" fmla="*/ 202 w 283"/>
                <a:gd name="T101" fmla="*/ 72 h 239"/>
                <a:gd name="T102" fmla="*/ 178 w 283"/>
                <a:gd name="T103" fmla="*/ 76 h 239"/>
                <a:gd name="T104" fmla="*/ 168 w 283"/>
                <a:gd name="T105" fmla="*/ 91 h 239"/>
                <a:gd name="T106" fmla="*/ 163 w 283"/>
                <a:gd name="T107" fmla="*/ 110 h 239"/>
                <a:gd name="T108" fmla="*/ 168 w 283"/>
                <a:gd name="T109" fmla="*/ 13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3" h="239">
                  <a:moveTo>
                    <a:pt x="168" y="134"/>
                  </a:moveTo>
                  <a:lnTo>
                    <a:pt x="125" y="143"/>
                  </a:lnTo>
                  <a:lnTo>
                    <a:pt x="120" y="139"/>
                  </a:lnTo>
                  <a:lnTo>
                    <a:pt x="120" y="134"/>
                  </a:lnTo>
                  <a:lnTo>
                    <a:pt x="120" y="129"/>
                  </a:lnTo>
                  <a:lnTo>
                    <a:pt x="120" y="124"/>
                  </a:lnTo>
                  <a:lnTo>
                    <a:pt x="120" y="120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0"/>
                  </a:lnTo>
                  <a:lnTo>
                    <a:pt x="111" y="110"/>
                  </a:lnTo>
                  <a:lnTo>
                    <a:pt x="111" y="105"/>
                  </a:lnTo>
                  <a:lnTo>
                    <a:pt x="106" y="105"/>
                  </a:lnTo>
                  <a:lnTo>
                    <a:pt x="106" y="100"/>
                  </a:lnTo>
                  <a:lnTo>
                    <a:pt x="101" y="100"/>
                  </a:lnTo>
                  <a:lnTo>
                    <a:pt x="96" y="100"/>
                  </a:lnTo>
                  <a:lnTo>
                    <a:pt x="91" y="96"/>
                  </a:lnTo>
                  <a:lnTo>
                    <a:pt x="87" y="96"/>
                  </a:lnTo>
                  <a:lnTo>
                    <a:pt x="82" y="96"/>
                  </a:lnTo>
                  <a:lnTo>
                    <a:pt x="77" y="96"/>
                  </a:lnTo>
                  <a:lnTo>
                    <a:pt x="77" y="100"/>
                  </a:lnTo>
                  <a:lnTo>
                    <a:pt x="72" y="100"/>
                  </a:lnTo>
                  <a:lnTo>
                    <a:pt x="67" y="100"/>
                  </a:lnTo>
                  <a:lnTo>
                    <a:pt x="67" y="105"/>
                  </a:lnTo>
                  <a:lnTo>
                    <a:pt x="63" y="105"/>
                  </a:lnTo>
                  <a:lnTo>
                    <a:pt x="58" y="110"/>
                  </a:lnTo>
                  <a:lnTo>
                    <a:pt x="58" y="115"/>
                  </a:lnTo>
                  <a:lnTo>
                    <a:pt x="53" y="115"/>
                  </a:lnTo>
                  <a:lnTo>
                    <a:pt x="53" y="120"/>
                  </a:lnTo>
                  <a:lnTo>
                    <a:pt x="53" y="124"/>
                  </a:lnTo>
                  <a:lnTo>
                    <a:pt x="53" y="129"/>
                  </a:lnTo>
                  <a:lnTo>
                    <a:pt x="53" y="134"/>
                  </a:lnTo>
                  <a:lnTo>
                    <a:pt x="53" y="139"/>
                  </a:lnTo>
                  <a:lnTo>
                    <a:pt x="53" y="143"/>
                  </a:lnTo>
                  <a:lnTo>
                    <a:pt x="53" y="148"/>
                  </a:lnTo>
                  <a:lnTo>
                    <a:pt x="53" y="153"/>
                  </a:lnTo>
                  <a:lnTo>
                    <a:pt x="58" y="153"/>
                  </a:lnTo>
                  <a:lnTo>
                    <a:pt x="58" y="158"/>
                  </a:lnTo>
                  <a:lnTo>
                    <a:pt x="58" y="163"/>
                  </a:lnTo>
                  <a:lnTo>
                    <a:pt x="63" y="163"/>
                  </a:lnTo>
                  <a:lnTo>
                    <a:pt x="63" y="167"/>
                  </a:lnTo>
                  <a:lnTo>
                    <a:pt x="67" y="167"/>
                  </a:lnTo>
                  <a:lnTo>
                    <a:pt x="72" y="172"/>
                  </a:lnTo>
                  <a:lnTo>
                    <a:pt x="77" y="172"/>
                  </a:lnTo>
                  <a:lnTo>
                    <a:pt x="82" y="177"/>
                  </a:lnTo>
                  <a:lnTo>
                    <a:pt x="87" y="177"/>
                  </a:lnTo>
                  <a:lnTo>
                    <a:pt x="91" y="177"/>
                  </a:lnTo>
                  <a:lnTo>
                    <a:pt x="91" y="239"/>
                  </a:lnTo>
                  <a:lnTo>
                    <a:pt x="87" y="239"/>
                  </a:lnTo>
                  <a:lnTo>
                    <a:pt x="82" y="239"/>
                  </a:lnTo>
                  <a:lnTo>
                    <a:pt x="77" y="239"/>
                  </a:lnTo>
                  <a:lnTo>
                    <a:pt x="72" y="239"/>
                  </a:lnTo>
                  <a:lnTo>
                    <a:pt x="72" y="235"/>
                  </a:lnTo>
                  <a:lnTo>
                    <a:pt x="67" y="235"/>
                  </a:lnTo>
                  <a:lnTo>
                    <a:pt x="63" y="235"/>
                  </a:lnTo>
                  <a:lnTo>
                    <a:pt x="58" y="230"/>
                  </a:lnTo>
                  <a:lnTo>
                    <a:pt x="53" y="230"/>
                  </a:lnTo>
                  <a:lnTo>
                    <a:pt x="48" y="225"/>
                  </a:lnTo>
                  <a:lnTo>
                    <a:pt x="43" y="225"/>
                  </a:lnTo>
                  <a:lnTo>
                    <a:pt x="43" y="220"/>
                  </a:lnTo>
                  <a:lnTo>
                    <a:pt x="39" y="220"/>
                  </a:lnTo>
                  <a:lnTo>
                    <a:pt x="39" y="215"/>
                  </a:lnTo>
                  <a:lnTo>
                    <a:pt x="34" y="215"/>
                  </a:lnTo>
                  <a:lnTo>
                    <a:pt x="34" y="211"/>
                  </a:lnTo>
                  <a:lnTo>
                    <a:pt x="29" y="211"/>
                  </a:lnTo>
                  <a:lnTo>
                    <a:pt x="29" y="206"/>
                  </a:lnTo>
                  <a:lnTo>
                    <a:pt x="24" y="206"/>
                  </a:lnTo>
                  <a:lnTo>
                    <a:pt x="24" y="201"/>
                  </a:lnTo>
                  <a:lnTo>
                    <a:pt x="24" y="196"/>
                  </a:lnTo>
                  <a:lnTo>
                    <a:pt x="19" y="196"/>
                  </a:lnTo>
                  <a:lnTo>
                    <a:pt x="19" y="191"/>
                  </a:lnTo>
                  <a:lnTo>
                    <a:pt x="19" y="187"/>
                  </a:lnTo>
                  <a:lnTo>
                    <a:pt x="15" y="187"/>
                  </a:lnTo>
                  <a:lnTo>
                    <a:pt x="15" y="182"/>
                  </a:lnTo>
                  <a:lnTo>
                    <a:pt x="15" y="177"/>
                  </a:lnTo>
                  <a:lnTo>
                    <a:pt x="10" y="177"/>
                  </a:lnTo>
                  <a:lnTo>
                    <a:pt x="10" y="172"/>
                  </a:lnTo>
                  <a:lnTo>
                    <a:pt x="10" y="167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8"/>
                  </a:lnTo>
                  <a:lnTo>
                    <a:pt x="5" y="143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15" y="72"/>
                  </a:lnTo>
                  <a:lnTo>
                    <a:pt x="15" y="67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9" y="48"/>
                  </a:lnTo>
                  <a:lnTo>
                    <a:pt x="34" y="48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3" y="38"/>
                  </a:lnTo>
                  <a:lnTo>
                    <a:pt x="53" y="33"/>
                  </a:lnTo>
                  <a:lnTo>
                    <a:pt x="58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82" y="33"/>
                  </a:lnTo>
                  <a:lnTo>
                    <a:pt x="87" y="33"/>
                  </a:lnTo>
                  <a:lnTo>
                    <a:pt x="91" y="33"/>
                  </a:lnTo>
                  <a:lnTo>
                    <a:pt x="96" y="33"/>
                  </a:lnTo>
                  <a:lnTo>
                    <a:pt x="96" y="38"/>
                  </a:lnTo>
                  <a:lnTo>
                    <a:pt x="101" y="38"/>
                  </a:lnTo>
                  <a:lnTo>
                    <a:pt x="106" y="38"/>
                  </a:lnTo>
                  <a:lnTo>
                    <a:pt x="106" y="43"/>
                  </a:lnTo>
                  <a:lnTo>
                    <a:pt x="111" y="43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5" y="52"/>
                  </a:lnTo>
                  <a:lnTo>
                    <a:pt x="120" y="52"/>
                  </a:lnTo>
                  <a:lnTo>
                    <a:pt x="120" y="57"/>
                  </a:lnTo>
                  <a:lnTo>
                    <a:pt x="125" y="57"/>
                  </a:lnTo>
                  <a:lnTo>
                    <a:pt x="125" y="62"/>
                  </a:lnTo>
                  <a:lnTo>
                    <a:pt x="130" y="67"/>
                  </a:lnTo>
                  <a:lnTo>
                    <a:pt x="135" y="72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57"/>
                  </a:lnTo>
                  <a:lnTo>
                    <a:pt x="135" y="52"/>
                  </a:lnTo>
                  <a:lnTo>
                    <a:pt x="135" y="48"/>
                  </a:lnTo>
                  <a:lnTo>
                    <a:pt x="139" y="48"/>
                  </a:lnTo>
                  <a:lnTo>
                    <a:pt x="139" y="43"/>
                  </a:lnTo>
                  <a:lnTo>
                    <a:pt x="139" y="38"/>
                  </a:lnTo>
                  <a:lnTo>
                    <a:pt x="139" y="33"/>
                  </a:lnTo>
                  <a:lnTo>
                    <a:pt x="144" y="33"/>
                  </a:lnTo>
                  <a:lnTo>
                    <a:pt x="144" y="28"/>
                  </a:lnTo>
                  <a:lnTo>
                    <a:pt x="149" y="24"/>
                  </a:lnTo>
                  <a:lnTo>
                    <a:pt x="149" y="19"/>
                  </a:lnTo>
                  <a:lnTo>
                    <a:pt x="154" y="19"/>
                  </a:lnTo>
                  <a:lnTo>
                    <a:pt x="154" y="14"/>
                  </a:lnTo>
                  <a:lnTo>
                    <a:pt x="159" y="14"/>
                  </a:lnTo>
                  <a:lnTo>
                    <a:pt x="163" y="9"/>
                  </a:lnTo>
                  <a:lnTo>
                    <a:pt x="168" y="9"/>
                  </a:lnTo>
                  <a:lnTo>
                    <a:pt x="168" y="4"/>
                  </a:lnTo>
                  <a:lnTo>
                    <a:pt x="173" y="4"/>
                  </a:lnTo>
                  <a:lnTo>
                    <a:pt x="178" y="4"/>
                  </a:lnTo>
                  <a:lnTo>
                    <a:pt x="183" y="4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1" y="4"/>
                  </a:lnTo>
                  <a:lnTo>
                    <a:pt x="216" y="4"/>
                  </a:lnTo>
                  <a:lnTo>
                    <a:pt x="221" y="4"/>
                  </a:lnTo>
                  <a:lnTo>
                    <a:pt x="226" y="4"/>
                  </a:lnTo>
                  <a:lnTo>
                    <a:pt x="226" y="9"/>
                  </a:lnTo>
                  <a:lnTo>
                    <a:pt x="231" y="9"/>
                  </a:lnTo>
                  <a:lnTo>
                    <a:pt x="235" y="14"/>
                  </a:lnTo>
                  <a:lnTo>
                    <a:pt x="240" y="14"/>
                  </a:lnTo>
                  <a:lnTo>
                    <a:pt x="240" y="19"/>
                  </a:lnTo>
                  <a:lnTo>
                    <a:pt x="245" y="19"/>
                  </a:lnTo>
                  <a:lnTo>
                    <a:pt x="245" y="24"/>
                  </a:lnTo>
                  <a:lnTo>
                    <a:pt x="250" y="24"/>
                  </a:lnTo>
                  <a:lnTo>
                    <a:pt x="250" y="28"/>
                  </a:lnTo>
                  <a:lnTo>
                    <a:pt x="255" y="28"/>
                  </a:lnTo>
                  <a:lnTo>
                    <a:pt x="255" y="33"/>
                  </a:lnTo>
                  <a:lnTo>
                    <a:pt x="259" y="38"/>
                  </a:lnTo>
                  <a:lnTo>
                    <a:pt x="264" y="43"/>
                  </a:lnTo>
                  <a:lnTo>
                    <a:pt x="264" y="48"/>
                  </a:lnTo>
                  <a:lnTo>
                    <a:pt x="269" y="52"/>
                  </a:lnTo>
                  <a:lnTo>
                    <a:pt x="269" y="57"/>
                  </a:lnTo>
                  <a:lnTo>
                    <a:pt x="274" y="62"/>
                  </a:lnTo>
                  <a:lnTo>
                    <a:pt x="274" y="67"/>
                  </a:lnTo>
                  <a:lnTo>
                    <a:pt x="274" y="72"/>
                  </a:lnTo>
                  <a:lnTo>
                    <a:pt x="279" y="76"/>
                  </a:lnTo>
                  <a:lnTo>
                    <a:pt x="279" y="81"/>
                  </a:lnTo>
                  <a:lnTo>
                    <a:pt x="279" y="86"/>
                  </a:lnTo>
                  <a:lnTo>
                    <a:pt x="279" y="91"/>
                  </a:lnTo>
                  <a:lnTo>
                    <a:pt x="279" y="96"/>
                  </a:lnTo>
                  <a:lnTo>
                    <a:pt x="283" y="100"/>
                  </a:lnTo>
                  <a:lnTo>
                    <a:pt x="283" y="110"/>
                  </a:lnTo>
                  <a:lnTo>
                    <a:pt x="283" y="115"/>
                  </a:lnTo>
                  <a:lnTo>
                    <a:pt x="283" y="120"/>
                  </a:lnTo>
                  <a:lnTo>
                    <a:pt x="283" y="124"/>
                  </a:lnTo>
                  <a:lnTo>
                    <a:pt x="283" y="129"/>
                  </a:lnTo>
                  <a:lnTo>
                    <a:pt x="283" y="134"/>
                  </a:lnTo>
                  <a:lnTo>
                    <a:pt x="283" y="139"/>
                  </a:lnTo>
                  <a:lnTo>
                    <a:pt x="283" y="143"/>
                  </a:lnTo>
                  <a:lnTo>
                    <a:pt x="283" y="148"/>
                  </a:lnTo>
                  <a:lnTo>
                    <a:pt x="283" y="153"/>
                  </a:lnTo>
                  <a:lnTo>
                    <a:pt x="283" y="158"/>
                  </a:lnTo>
                  <a:lnTo>
                    <a:pt x="279" y="163"/>
                  </a:lnTo>
                  <a:lnTo>
                    <a:pt x="279" y="167"/>
                  </a:lnTo>
                  <a:lnTo>
                    <a:pt x="279" y="172"/>
                  </a:lnTo>
                  <a:lnTo>
                    <a:pt x="279" y="177"/>
                  </a:lnTo>
                  <a:lnTo>
                    <a:pt x="274" y="182"/>
                  </a:lnTo>
                  <a:lnTo>
                    <a:pt x="274" y="187"/>
                  </a:lnTo>
                  <a:lnTo>
                    <a:pt x="269" y="191"/>
                  </a:lnTo>
                  <a:lnTo>
                    <a:pt x="269" y="196"/>
                  </a:lnTo>
                  <a:lnTo>
                    <a:pt x="264" y="201"/>
                  </a:lnTo>
                  <a:lnTo>
                    <a:pt x="259" y="201"/>
                  </a:lnTo>
                  <a:lnTo>
                    <a:pt x="259" y="206"/>
                  </a:lnTo>
                  <a:lnTo>
                    <a:pt x="255" y="211"/>
                  </a:lnTo>
                  <a:lnTo>
                    <a:pt x="250" y="215"/>
                  </a:lnTo>
                  <a:lnTo>
                    <a:pt x="245" y="220"/>
                  </a:lnTo>
                  <a:lnTo>
                    <a:pt x="240" y="220"/>
                  </a:lnTo>
                  <a:lnTo>
                    <a:pt x="240" y="225"/>
                  </a:lnTo>
                  <a:lnTo>
                    <a:pt x="235" y="225"/>
                  </a:lnTo>
                  <a:lnTo>
                    <a:pt x="231" y="230"/>
                  </a:lnTo>
                  <a:lnTo>
                    <a:pt x="226" y="230"/>
                  </a:lnTo>
                  <a:lnTo>
                    <a:pt x="202" y="167"/>
                  </a:lnTo>
                  <a:lnTo>
                    <a:pt x="207" y="167"/>
                  </a:lnTo>
                  <a:lnTo>
                    <a:pt x="207" y="163"/>
                  </a:lnTo>
                  <a:lnTo>
                    <a:pt x="211" y="163"/>
                  </a:lnTo>
                  <a:lnTo>
                    <a:pt x="216" y="163"/>
                  </a:lnTo>
                  <a:lnTo>
                    <a:pt x="216" y="158"/>
                  </a:lnTo>
                  <a:lnTo>
                    <a:pt x="221" y="158"/>
                  </a:lnTo>
                  <a:lnTo>
                    <a:pt x="221" y="153"/>
                  </a:lnTo>
                  <a:lnTo>
                    <a:pt x="226" y="153"/>
                  </a:lnTo>
                  <a:lnTo>
                    <a:pt x="226" y="148"/>
                  </a:lnTo>
                  <a:lnTo>
                    <a:pt x="231" y="143"/>
                  </a:lnTo>
                  <a:lnTo>
                    <a:pt x="231" y="139"/>
                  </a:lnTo>
                  <a:lnTo>
                    <a:pt x="235" y="134"/>
                  </a:lnTo>
                  <a:lnTo>
                    <a:pt x="235" y="129"/>
                  </a:lnTo>
                  <a:lnTo>
                    <a:pt x="235" y="124"/>
                  </a:lnTo>
                  <a:lnTo>
                    <a:pt x="235" y="120"/>
                  </a:lnTo>
                  <a:lnTo>
                    <a:pt x="235" y="115"/>
                  </a:lnTo>
                  <a:lnTo>
                    <a:pt x="235" y="110"/>
                  </a:lnTo>
                  <a:lnTo>
                    <a:pt x="235" y="105"/>
                  </a:lnTo>
                  <a:lnTo>
                    <a:pt x="231" y="100"/>
                  </a:lnTo>
                  <a:lnTo>
                    <a:pt x="231" y="96"/>
                  </a:lnTo>
                  <a:lnTo>
                    <a:pt x="231" y="91"/>
                  </a:lnTo>
                  <a:lnTo>
                    <a:pt x="226" y="91"/>
                  </a:lnTo>
                  <a:lnTo>
                    <a:pt x="226" y="86"/>
                  </a:lnTo>
                  <a:lnTo>
                    <a:pt x="221" y="81"/>
                  </a:lnTo>
                  <a:lnTo>
                    <a:pt x="216" y="81"/>
                  </a:lnTo>
                  <a:lnTo>
                    <a:pt x="216" y="76"/>
                  </a:lnTo>
                  <a:lnTo>
                    <a:pt x="211" y="76"/>
                  </a:lnTo>
                  <a:lnTo>
                    <a:pt x="207" y="72"/>
                  </a:lnTo>
                  <a:lnTo>
                    <a:pt x="202" y="72"/>
                  </a:lnTo>
                  <a:lnTo>
                    <a:pt x="197" y="72"/>
                  </a:lnTo>
                  <a:lnTo>
                    <a:pt x="192" y="72"/>
                  </a:lnTo>
                  <a:lnTo>
                    <a:pt x="187" y="72"/>
                  </a:lnTo>
                  <a:lnTo>
                    <a:pt x="183" y="76"/>
                  </a:lnTo>
                  <a:lnTo>
                    <a:pt x="178" y="76"/>
                  </a:lnTo>
                  <a:lnTo>
                    <a:pt x="178" y="81"/>
                  </a:lnTo>
                  <a:lnTo>
                    <a:pt x="173" y="81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8" y="91"/>
                  </a:lnTo>
                  <a:lnTo>
                    <a:pt x="168" y="96"/>
                  </a:lnTo>
                  <a:lnTo>
                    <a:pt x="168" y="100"/>
                  </a:lnTo>
                  <a:lnTo>
                    <a:pt x="168" y="105"/>
                  </a:lnTo>
                  <a:lnTo>
                    <a:pt x="163" y="105"/>
                  </a:lnTo>
                  <a:lnTo>
                    <a:pt x="163" y="110"/>
                  </a:lnTo>
                  <a:lnTo>
                    <a:pt x="163" y="115"/>
                  </a:lnTo>
                  <a:lnTo>
                    <a:pt x="168" y="115"/>
                  </a:lnTo>
                  <a:lnTo>
                    <a:pt x="168" y="120"/>
                  </a:lnTo>
                  <a:lnTo>
                    <a:pt x="168" y="124"/>
                  </a:lnTo>
                  <a:lnTo>
                    <a:pt x="168" y="13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239"/>
            <p:cNvSpPr>
              <a:spLocks noChangeAspect="1"/>
            </p:cNvSpPr>
            <p:nvPr/>
          </p:nvSpPr>
          <p:spPr bwMode="auto">
            <a:xfrm>
              <a:off x="1101" y="3997"/>
              <a:ext cx="283" cy="279"/>
            </a:xfrm>
            <a:custGeom>
              <a:avLst/>
              <a:gdLst>
                <a:gd name="T0" fmla="*/ 115 w 283"/>
                <a:gd name="T1" fmla="*/ 274 h 279"/>
                <a:gd name="T2" fmla="*/ 96 w 283"/>
                <a:gd name="T3" fmla="*/ 274 h 279"/>
                <a:gd name="T4" fmla="*/ 82 w 283"/>
                <a:gd name="T5" fmla="*/ 269 h 279"/>
                <a:gd name="T6" fmla="*/ 67 w 283"/>
                <a:gd name="T7" fmla="*/ 259 h 279"/>
                <a:gd name="T8" fmla="*/ 53 w 283"/>
                <a:gd name="T9" fmla="*/ 255 h 279"/>
                <a:gd name="T10" fmla="*/ 43 w 283"/>
                <a:gd name="T11" fmla="*/ 245 h 279"/>
                <a:gd name="T12" fmla="*/ 29 w 283"/>
                <a:gd name="T13" fmla="*/ 231 h 279"/>
                <a:gd name="T14" fmla="*/ 19 w 283"/>
                <a:gd name="T15" fmla="*/ 216 h 279"/>
                <a:gd name="T16" fmla="*/ 14 w 283"/>
                <a:gd name="T17" fmla="*/ 202 h 279"/>
                <a:gd name="T18" fmla="*/ 5 w 283"/>
                <a:gd name="T19" fmla="*/ 187 h 279"/>
                <a:gd name="T20" fmla="*/ 0 w 283"/>
                <a:gd name="T21" fmla="*/ 173 h 279"/>
                <a:gd name="T22" fmla="*/ 0 w 283"/>
                <a:gd name="T23" fmla="*/ 154 h 279"/>
                <a:gd name="T24" fmla="*/ 0 w 283"/>
                <a:gd name="T25" fmla="*/ 135 h 279"/>
                <a:gd name="T26" fmla="*/ 0 w 283"/>
                <a:gd name="T27" fmla="*/ 116 h 279"/>
                <a:gd name="T28" fmla="*/ 5 w 283"/>
                <a:gd name="T29" fmla="*/ 101 h 279"/>
                <a:gd name="T30" fmla="*/ 10 w 283"/>
                <a:gd name="T31" fmla="*/ 82 h 279"/>
                <a:gd name="T32" fmla="*/ 19 w 283"/>
                <a:gd name="T33" fmla="*/ 68 h 279"/>
                <a:gd name="T34" fmla="*/ 24 w 283"/>
                <a:gd name="T35" fmla="*/ 53 h 279"/>
                <a:gd name="T36" fmla="*/ 34 w 283"/>
                <a:gd name="T37" fmla="*/ 44 h 279"/>
                <a:gd name="T38" fmla="*/ 43 w 283"/>
                <a:gd name="T39" fmla="*/ 34 h 279"/>
                <a:gd name="T40" fmla="*/ 53 w 283"/>
                <a:gd name="T41" fmla="*/ 24 h 279"/>
                <a:gd name="T42" fmla="*/ 67 w 283"/>
                <a:gd name="T43" fmla="*/ 20 h 279"/>
                <a:gd name="T44" fmla="*/ 82 w 283"/>
                <a:gd name="T45" fmla="*/ 10 h 279"/>
                <a:gd name="T46" fmla="*/ 101 w 283"/>
                <a:gd name="T47" fmla="*/ 5 h 279"/>
                <a:gd name="T48" fmla="*/ 120 w 283"/>
                <a:gd name="T49" fmla="*/ 0 h 279"/>
                <a:gd name="T50" fmla="*/ 139 w 283"/>
                <a:gd name="T51" fmla="*/ 0 h 279"/>
                <a:gd name="T52" fmla="*/ 158 w 283"/>
                <a:gd name="T53" fmla="*/ 0 h 279"/>
                <a:gd name="T54" fmla="*/ 178 w 283"/>
                <a:gd name="T55" fmla="*/ 5 h 279"/>
                <a:gd name="T56" fmla="*/ 197 w 283"/>
                <a:gd name="T57" fmla="*/ 10 h 279"/>
                <a:gd name="T58" fmla="*/ 211 w 283"/>
                <a:gd name="T59" fmla="*/ 20 h 279"/>
                <a:gd name="T60" fmla="*/ 226 w 283"/>
                <a:gd name="T61" fmla="*/ 29 h 279"/>
                <a:gd name="T62" fmla="*/ 240 w 283"/>
                <a:gd name="T63" fmla="*/ 39 h 279"/>
                <a:gd name="T64" fmla="*/ 254 w 283"/>
                <a:gd name="T65" fmla="*/ 53 h 279"/>
                <a:gd name="T66" fmla="*/ 264 w 283"/>
                <a:gd name="T67" fmla="*/ 68 h 279"/>
                <a:gd name="T68" fmla="*/ 269 w 283"/>
                <a:gd name="T69" fmla="*/ 82 h 279"/>
                <a:gd name="T70" fmla="*/ 278 w 283"/>
                <a:gd name="T71" fmla="*/ 101 h 279"/>
                <a:gd name="T72" fmla="*/ 278 w 283"/>
                <a:gd name="T73" fmla="*/ 120 h 279"/>
                <a:gd name="T74" fmla="*/ 283 w 283"/>
                <a:gd name="T75" fmla="*/ 140 h 279"/>
                <a:gd name="T76" fmla="*/ 278 w 283"/>
                <a:gd name="T77" fmla="*/ 159 h 279"/>
                <a:gd name="T78" fmla="*/ 278 w 283"/>
                <a:gd name="T79" fmla="*/ 178 h 279"/>
                <a:gd name="T80" fmla="*/ 274 w 283"/>
                <a:gd name="T81" fmla="*/ 192 h 279"/>
                <a:gd name="T82" fmla="*/ 264 w 283"/>
                <a:gd name="T83" fmla="*/ 207 h 279"/>
                <a:gd name="T84" fmla="*/ 254 w 283"/>
                <a:gd name="T85" fmla="*/ 221 h 279"/>
                <a:gd name="T86" fmla="*/ 245 w 283"/>
                <a:gd name="T87" fmla="*/ 235 h 279"/>
                <a:gd name="T88" fmla="*/ 235 w 283"/>
                <a:gd name="T89" fmla="*/ 245 h 279"/>
                <a:gd name="T90" fmla="*/ 221 w 283"/>
                <a:gd name="T91" fmla="*/ 255 h 279"/>
                <a:gd name="T92" fmla="*/ 206 w 283"/>
                <a:gd name="T93" fmla="*/ 264 h 279"/>
                <a:gd name="T94" fmla="*/ 187 w 283"/>
                <a:gd name="T95" fmla="*/ 274 h 279"/>
                <a:gd name="T96" fmla="*/ 168 w 283"/>
                <a:gd name="T97" fmla="*/ 274 h 279"/>
                <a:gd name="T98" fmla="*/ 154 w 283"/>
                <a:gd name="T99" fmla="*/ 279 h 279"/>
                <a:gd name="T100" fmla="*/ 134 w 283"/>
                <a:gd name="T101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279">
                  <a:moveTo>
                    <a:pt x="125" y="279"/>
                  </a:moveTo>
                  <a:lnTo>
                    <a:pt x="120" y="279"/>
                  </a:lnTo>
                  <a:lnTo>
                    <a:pt x="115" y="279"/>
                  </a:lnTo>
                  <a:lnTo>
                    <a:pt x="115" y="274"/>
                  </a:lnTo>
                  <a:lnTo>
                    <a:pt x="110" y="274"/>
                  </a:lnTo>
                  <a:lnTo>
                    <a:pt x="106" y="274"/>
                  </a:lnTo>
                  <a:lnTo>
                    <a:pt x="101" y="274"/>
                  </a:lnTo>
                  <a:lnTo>
                    <a:pt x="96" y="274"/>
                  </a:lnTo>
                  <a:lnTo>
                    <a:pt x="96" y="269"/>
                  </a:lnTo>
                  <a:lnTo>
                    <a:pt x="91" y="269"/>
                  </a:lnTo>
                  <a:lnTo>
                    <a:pt x="86" y="269"/>
                  </a:lnTo>
                  <a:lnTo>
                    <a:pt x="82" y="269"/>
                  </a:lnTo>
                  <a:lnTo>
                    <a:pt x="82" y="264"/>
                  </a:lnTo>
                  <a:lnTo>
                    <a:pt x="77" y="264"/>
                  </a:lnTo>
                  <a:lnTo>
                    <a:pt x="72" y="264"/>
                  </a:lnTo>
                  <a:lnTo>
                    <a:pt x="67" y="259"/>
                  </a:lnTo>
                  <a:lnTo>
                    <a:pt x="62" y="259"/>
                  </a:lnTo>
                  <a:lnTo>
                    <a:pt x="62" y="255"/>
                  </a:lnTo>
                  <a:lnTo>
                    <a:pt x="58" y="255"/>
                  </a:lnTo>
                  <a:lnTo>
                    <a:pt x="53" y="255"/>
                  </a:lnTo>
                  <a:lnTo>
                    <a:pt x="53" y="250"/>
                  </a:lnTo>
                  <a:lnTo>
                    <a:pt x="48" y="250"/>
                  </a:lnTo>
                  <a:lnTo>
                    <a:pt x="48" y="245"/>
                  </a:lnTo>
                  <a:lnTo>
                    <a:pt x="43" y="245"/>
                  </a:lnTo>
                  <a:lnTo>
                    <a:pt x="38" y="240"/>
                  </a:lnTo>
                  <a:lnTo>
                    <a:pt x="34" y="235"/>
                  </a:lnTo>
                  <a:lnTo>
                    <a:pt x="34" y="231"/>
                  </a:lnTo>
                  <a:lnTo>
                    <a:pt x="29" y="231"/>
                  </a:lnTo>
                  <a:lnTo>
                    <a:pt x="29" y="226"/>
                  </a:lnTo>
                  <a:lnTo>
                    <a:pt x="24" y="226"/>
                  </a:lnTo>
                  <a:lnTo>
                    <a:pt x="24" y="221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4" y="211"/>
                  </a:lnTo>
                  <a:lnTo>
                    <a:pt x="14" y="207"/>
                  </a:lnTo>
                  <a:lnTo>
                    <a:pt x="14" y="202"/>
                  </a:lnTo>
                  <a:lnTo>
                    <a:pt x="10" y="202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5" y="187"/>
                  </a:lnTo>
                  <a:lnTo>
                    <a:pt x="5" y="183"/>
                  </a:lnTo>
                  <a:lnTo>
                    <a:pt x="5" y="178"/>
                  </a:lnTo>
                  <a:lnTo>
                    <a:pt x="5" y="17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4" y="72"/>
                  </a:lnTo>
                  <a:lnTo>
                    <a:pt x="14" y="68"/>
                  </a:lnTo>
                  <a:lnTo>
                    <a:pt x="19" y="68"/>
                  </a:lnTo>
                  <a:lnTo>
                    <a:pt x="19" y="63"/>
                  </a:lnTo>
                  <a:lnTo>
                    <a:pt x="19" y="58"/>
                  </a:lnTo>
                  <a:lnTo>
                    <a:pt x="24" y="58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29" y="48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62" y="20"/>
                  </a:lnTo>
                  <a:lnTo>
                    <a:pt x="67" y="20"/>
                  </a:lnTo>
                  <a:lnTo>
                    <a:pt x="67" y="15"/>
                  </a:lnTo>
                  <a:lnTo>
                    <a:pt x="72" y="15"/>
                  </a:lnTo>
                  <a:lnTo>
                    <a:pt x="77" y="10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8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2" y="15"/>
                  </a:lnTo>
                  <a:lnTo>
                    <a:pt x="206" y="15"/>
                  </a:lnTo>
                  <a:lnTo>
                    <a:pt x="211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221" y="24"/>
                  </a:lnTo>
                  <a:lnTo>
                    <a:pt x="226" y="24"/>
                  </a:lnTo>
                  <a:lnTo>
                    <a:pt x="226" y="29"/>
                  </a:lnTo>
                  <a:lnTo>
                    <a:pt x="230" y="29"/>
                  </a:lnTo>
                  <a:lnTo>
                    <a:pt x="230" y="34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4"/>
                  </a:lnTo>
                  <a:lnTo>
                    <a:pt x="250" y="48"/>
                  </a:lnTo>
                  <a:lnTo>
                    <a:pt x="250" y="53"/>
                  </a:lnTo>
                  <a:lnTo>
                    <a:pt x="254" y="53"/>
                  </a:lnTo>
                  <a:lnTo>
                    <a:pt x="254" y="58"/>
                  </a:lnTo>
                  <a:lnTo>
                    <a:pt x="259" y="58"/>
                  </a:lnTo>
                  <a:lnTo>
                    <a:pt x="259" y="63"/>
                  </a:lnTo>
                  <a:lnTo>
                    <a:pt x="264" y="68"/>
                  </a:lnTo>
                  <a:lnTo>
                    <a:pt x="264" y="72"/>
                  </a:lnTo>
                  <a:lnTo>
                    <a:pt x="269" y="72"/>
                  </a:lnTo>
                  <a:lnTo>
                    <a:pt x="269" y="77"/>
                  </a:lnTo>
                  <a:lnTo>
                    <a:pt x="269" y="82"/>
                  </a:lnTo>
                  <a:lnTo>
                    <a:pt x="274" y="87"/>
                  </a:lnTo>
                  <a:lnTo>
                    <a:pt x="274" y="92"/>
                  </a:lnTo>
                  <a:lnTo>
                    <a:pt x="274" y="96"/>
                  </a:lnTo>
                  <a:lnTo>
                    <a:pt x="278" y="101"/>
                  </a:lnTo>
                  <a:lnTo>
                    <a:pt x="278" y="106"/>
                  </a:lnTo>
                  <a:lnTo>
                    <a:pt x="278" y="111"/>
                  </a:lnTo>
                  <a:lnTo>
                    <a:pt x="278" y="116"/>
                  </a:lnTo>
                  <a:lnTo>
                    <a:pt x="278" y="120"/>
                  </a:lnTo>
                  <a:lnTo>
                    <a:pt x="278" y="125"/>
                  </a:lnTo>
                  <a:lnTo>
                    <a:pt x="283" y="130"/>
                  </a:lnTo>
                  <a:lnTo>
                    <a:pt x="283" y="135"/>
                  </a:lnTo>
                  <a:lnTo>
                    <a:pt x="283" y="140"/>
                  </a:lnTo>
                  <a:lnTo>
                    <a:pt x="278" y="144"/>
                  </a:lnTo>
                  <a:lnTo>
                    <a:pt x="278" y="149"/>
                  </a:lnTo>
                  <a:lnTo>
                    <a:pt x="278" y="154"/>
                  </a:lnTo>
                  <a:lnTo>
                    <a:pt x="278" y="159"/>
                  </a:lnTo>
                  <a:lnTo>
                    <a:pt x="278" y="164"/>
                  </a:lnTo>
                  <a:lnTo>
                    <a:pt x="278" y="168"/>
                  </a:lnTo>
                  <a:lnTo>
                    <a:pt x="278" y="173"/>
                  </a:lnTo>
                  <a:lnTo>
                    <a:pt x="278" y="178"/>
                  </a:lnTo>
                  <a:lnTo>
                    <a:pt x="274" y="178"/>
                  </a:lnTo>
                  <a:lnTo>
                    <a:pt x="274" y="183"/>
                  </a:lnTo>
                  <a:lnTo>
                    <a:pt x="274" y="187"/>
                  </a:lnTo>
                  <a:lnTo>
                    <a:pt x="274" y="192"/>
                  </a:lnTo>
                  <a:lnTo>
                    <a:pt x="269" y="192"/>
                  </a:lnTo>
                  <a:lnTo>
                    <a:pt x="269" y="197"/>
                  </a:lnTo>
                  <a:lnTo>
                    <a:pt x="269" y="202"/>
                  </a:lnTo>
                  <a:lnTo>
                    <a:pt x="264" y="207"/>
                  </a:lnTo>
                  <a:lnTo>
                    <a:pt x="264" y="211"/>
                  </a:lnTo>
                  <a:lnTo>
                    <a:pt x="259" y="216"/>
                  </a:lnTo>
                  <a:lnTo>
                    <a:pt x="259" y="221"/>
                  </a:lnTo>
                  <a:lnTo>
                    <a:pt x="254" y="221"/>
                  </a:lnTo>
                  <a:lnTo>
                    <a:pt x="254" y="226"/>
                  </a:lnTo>
                  <a:lnTo>
                    <a:pt x="250" y="231"/>
                  </a:lnTo>
                  <a:lnTo>
                    <a:pt x="250" y="235"/>
                  </a:lnTo>
                  <a:lnTo>
                    <a:pt x="245" y="235"/>
                  </a:lnTo>
                  <a:lnTo>
                    <a:pt x="245" y="240"/>
                  </a:lnTo>
                  <a:lnTo>
                    <a:pt x="240" y="240"/>
                  </a:lnTo>
                  <a:lnTo>
                    <a:pt x="240" y="245"/>
                  </a:lnTo>
                  <a:lnTo>
                    <a:pt x="235" y="245"/>
                  </a:lnTo>
                  <a:lnTo>
                    <a:pt x="235" y="250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21" y="255"/>
                  </a:lnTo>
                  <a:lnTo>
                    <a:pt x="221" y="259"/>
                  </a:lnTo>
                  <a:lnTo>
                    <a:pt x="216" y="259"/>
                  </a:lnTo>
                  <a:lnTo>
                    <a:pt x="211" y="264"/>
                  </a:lnTo>
                  <a:lnTo>
                    <a:pt x="206" y="264"/>
                  </a:lnTo>
                  <a:lnTo>
                    <a:pt x="202" y="269"/>
                  </a:lnTo>
                  <a:lnTo>
                    <a:pt x="197" y="269"/>
                  </a:lnTo>
                  <a:lnTo>
                    <a:pt x="192" y="269"/>
                  </a:lnTo>
                  <a:lnTo>
                    <a:pt x="187" y="274"/>
                  </a:lnTo>
                  <a:lnTo>
                    <a:pt x="182" y="274"/>
                  </a:lnTo>
                  <a:lnTo>
                    <a:pt x="178" y="274"/>
                  </a:lnTo>
                  <a:lnTo>
                    <a:pt x="173" y="274"/>
                  </a:lnTo>
                  <a:lnTo>
                    <a:pt x="168" y="274"/>
                  </a:lnTo>
                  <a:lnTo>
                    <a:pt x="168" y="279"/>
                  </a:lnTo>
                  <a:lnTo>
                    <a:pt x="163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49" y="279"/>
                  </a:lnTo>
                  <a:lnTo>
                    <a:pt x="144" y="279"/>
                  </a:lnTo>
                  <a:lnTo>
                    <a:pt x="139" y="279"/>
                  </a:lnTo>
                  <a:lnTo>
                    <a:pt x="134" y="279"/>
                  </a:lnTo>
                  <a:lnTo>
                    <a:pt x="130" y="279"/>
                  </a:lnTo>
                  <a:lnTo>
                    <a:pt x="125" y="27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240"/>
            <p:cNvSpPr>
              <a:spLocks noChangeAspect="1"/>
            </p:cNvSpPr>
            <p:nvPr/>
          </p:nvSpPr>
          <p:spPr bwMode="auto">
            <a:xfrm>
              <a:off x="1159" y="4069"/>
              <a:ext cx="163" cy="135"/>
            </a:xfrm>
            <a:custGeom>
              <a:avLst/>
              <a:gdLst>
                <a:gd name="T0" fmla="*/ 81 w 163"/>
                <a:gd name="T1" fmla="*/ 135 h 135"/>
                <a:gd name="T2" fmla="*/ 91 w 163"/>
                <a:gd name="T3" fmla="*/ 135 h 135"/>
                <a:gd name="T4" fmla="*/ 100 w 163"/>
                <a:gd name="T5" fmla="*/ 135 h 135"/>
                <a:gd name="T6" fmla="*/ 110 w 163"/>
                <a:gd name="T7" fmla="*/ 130 h 135"/>
                <a:gd name="T8" fmla="*/ 120 w 163"/>
                <a:gd name="T9" fmla="*/ 130 h 135"/>
                <a:gd name="T10" fmla="*/ 124 w 163"/>
                <a:gd name="T11" fmla="*/ 125 h 135"/>
                <a:gd name="T12" fmla="*/ 134 w 163"/>
                <a:gd name="T13" fmla="*/ 125 h 135"/>
                <a:gd name="T14" fmla="*/ 139 w 163"/>
                <a:gd name="T15" fmla="*/ 120 h 135"/>
                <a:gd name="T16" fmla="*/ 148 w 163"/>
                <a:gd name="T17" fmla="*/ 111 h 135"/>
                <a:gd name="T18" fmla="*/ 153 w 163"/>
                <a:gd name="T19" fmla="*/ 101 h 135"/>
                <a:gd name="T20" fmla="*/ 158 w 163"/>
                <a:gd name="T21" fmla="*/ 96 h 135"/>
                <a:gd name="T22" fmla="*/ 163 w 163"/>
                <a:gd name="T23" fmla="*/ 92 h 135"/>
                <a:gd name="T24" fmla="*/ 163 w 163"/>
                <a:gd name="T25" fmla="*/ 82 h 135"/>
                <a:gd name="T26" fmla="*/ 163 w 163"/>
                <a:gd name="T27" fmla="*/ 72 h 135"/>
                <a:gd name="T28" fmla="*/ 163 w 163"/>
                <a:gd name="T29" fmla="*/ 63 h 135"/>
                <a:gd name="T30" fmla="*/ 163 w 163"/>
                <a:gd name="T31" fmla="*/ 53 h 135"/>
                <a:gd name="T32" fmla="*/ 163 w 163"/>
                <a:gd name="T33" fmla="*/ 44 h 135"/>
                <a:gd name="T34" fmla="*/ 158 w 163"/>
                <a:gd name="T35" fmla="*/ 39 h 135"/>
                <a:gd name="T36" fmla="*/ 153 w 163"/>
                <a:gd name="T37" fmla="*/ 29 h 135"/>
                <a:gd name="T38" fmla="*/ 148 w 163"/>
                <a:gd name="T39" fmla="*/ 24 h 135"/>
                <a:gd name="T40" fmla="*/ 144 w 163"/>
                <a:gd name="T41" fmla="*/ 20 h 135"/>
                <a:gd name="T42" fmla="*/ 139 w 163"/>
                <a:gd name="T43" fmla="*/ 15 h 135"/>
                <a:gd name="T44" fmla="*/ 129 w 163"/>
                <a:gd name="T45" fmla="*/ 15 h 135"/>
                <a:gd name="T46" fmla="*/ 124 w 163"/>
                <a:gd name="T47" fmla="*/ 10 h 135"/>
                <a:gd name="T48" fmla="*/ 120 w 163"/>
                <a:gd name="T49" fmla="*/ 5 h 135"/>
                <a:gd name="T50" fmla="*/ 110 w 163"/>
                <a:gd name="T51" fmla="*/ 5 h 135"/>
                <a:gd name="T52" fmla="*/ 100 w 163"/>
                <a:gd name="T53" fmla="*/ 5 h 135"/>
                <a:gd name="T54" fmla="*/ 96 w 163"/>
                <a:gd name="T55" fmla="*/ 0 h 135"/>
                <a:gd name="T56" fmla="*/ 86 w 163"/>
                <a:gd name="T57" fmla="*/ 0 h 135"/>
                <a:gd name="T58" fmla="*/ 76 w 163"/>
                <a:gd name="T59" fmla="*/ 0 h 135"/>
                <a:gd name="T60" fmla="*/ 67 w 163"/>
                <a:gd name="T61" fmla="*/ 0 h 135"/>
                <a:gd name="T62" fmla="*/ 57 w 163"/>
                <a:gd name="T63" fmla="*/ 0 h 135"/>
                <a:gd name="T64" fmla="*/ 48 w 163"/>
                <a:gd name="T65" fmla="*/ 5 h 135"/>
                <a:gd name="T66" fmla="*/ 38 w 163"/>
                <a:gd name="T67" fmla="*/ 5 h 135"/>
                <a:gd name="T68" fmla="*/ 33 w 163"/>
                <a:gd name="T69" fmla="*/ 10 h 135"/>
                <a:gd name="T70" fmla="*/ 28 w 163"/>
                <a:gd name="T71" fmla="*/ 15 h 135"/>
                <a:gd name="T72" fmla="*/ 24 w 163"/>
                <a:gd name="T73" fmla="*/ 20 h 135"/>
                <a:gd name="T74" fmla="*/ 14 w 163"/>
                <a:gd name="T75" fmla="*/ 24 h 135"/>
                <a:gd name="T76" fmla="*/ 9 w 163"/>
                <a:gd name="T77" fmla="*/ 29 h 135"/>
                <a:gd name="T78" fmla="*/ 4 w 163"/>
                <a:gd name="T79" fmla="*/ 34 h 135"/>
                <a:gd name="T80" fmla="*/ 4 w 163"/>
                <a:gd name="T81" fmla="*/ 44 h 135"/>
                <a:gd name="T82" fmla="*/ 0 w 163"/>
                <a:gd name="T83" fmla="*/ 48 h 135"/>
                <a:gd name="T84" fmla="*/ 0 w 163"/>
                <a:gd name="T85" fmla="*/ 58 h 135"/>
                <a:gd name="T86" fmla="*/ 0 w 163"/>
                <a:gd name="T87" fmla="*/ 68 h 135"/>
                <a:gd name="T88" fmla="*/ 0 w 163"/>
                <a:gd name="T89" fmla="*/ 77 h 135"/>
                <a:gd name="T90" fmla="*/ 4 w 163"/>
                <a:gd name="T91" fmla="*/ 87 h 135"/>
                <a:gd name="T92" fmla="*/ 4 w 163"/>
                <a:gd name="T93" fmla="*/ 96 h 135"/>
                <a:gd name="T94" fmla="*/ 9 w 163"/>
                <a:gd name="T95" fmla="*/ 101 h 135"/>
                <a:gd name="T96" fmla="*/ 14 w 163"/>
                <a:gd name="T97" fmla="*/ 106 h 135"/>
                <a:gd name="T98" fmla="*/ 24 w 163"/>
                <a:gd name="T99" fmla="*/ 115 h 135"/>
                <a:gd name="T100" fmla="*/ 28 w 163"/>
                <a:gd name="T101" fmla="*/ 120 h 135"/>
                <a:gd name="T102" fmla="*/ 38 w 163"/>
                <a:gd name="T103" fmla="*/ 125 h 135"/>
                <a:gd name="T104" fmla="*/ 48 w 163"/>
                <a:gd name="T105" fmla="*/ 125 h 135"/>
                <a:gd name="T106" fmla="*/ 52 w 163"/>
                <a:gd name="T107" fmla="*/ 130 h 135"/>
                <a:gd name="T108" fmla="*/ 62 w 163"/>
                <a:gd name="T109" fmla="*/ 130 h 135"/>
                <a:gd name="T110" fmla="*/ 72 w 163"/>
                <a:gd name="T111" fmla="*/ 130 h 135"/>
                <a:gd name="T112" fmla="*/ 76 w 163"/>
                <a:gd name="T1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5">
                  <a:moveTo>
                    <a:pt x="76" y="135"/>
                  </a:moveTo>
                  <a:lnTo>
                    <a:pt x="81" y="135"/>
                  </a:lnTo>
                  <a:lnTo>
                    <a:pt x="86" y="135"/>
                  </a:lnTo>
                  <a:lnTo>
                    <a:pt x="91" y="135"/>
                  </a:lnTo>
                  <a:lnTo>
                    <a:pt x="96" y="135"/>
                  </a:lnTo>
                  <a:lnTo>
                    <a:pt x="100" y="135"/>
                  </a:lnTo>
                  <a:lnTo>
                    <a:pt x="105" y="130"/>
                  </a:lnTo>
                  <a:lnTo>
                    <a:pt x="110" y="130"/>
                  </a:lnTo>
                  <a:lnTo>
                    <a:pt x="115" y="130"/>
                  </a:lnTo>
                  <a:lnTo>
                    <a:pt x="120" y="130"/>
                  </a:lnTo>
                  <a:lnTo>
                    <a:pt x="124" y="130"/>
                  </a:lnTo>
                  <a:lnTo>
                    <a:pt x="124" y="125"/>
                  </a:lnTo>
                  <a:lnTo>
                    <a:pt x="129" y="125"/>
                  </a:lnTo>
                  <a:lnTo>
                    <a:pt x="134" y="125"/>
                  </a:lnTo>
                  <a:lnTo>
                    <a:pt x="134" y="120"/>
                  </a:lnTo>
                  <a:lnTo>
                    <a:pt x="139" y="120"/>
                  </a:lnTo>
                  <a:lnTo>
                    <a:pt x="144" y="115"/>
                  </a:lnTo>
                  <a:lnTo>
                    <a:pt x="148" y="111"/>
                  </a:lnTo>
                  <a:lnTo>
                    <a:pt x="153" y="106"/>
                  </a:lnTo>
                  <a:lnTo>
                    <a:pt x="153" y="101"/>
                  </a:lnTo>
                  <a:lnTo>
                    <a:pt x="158" y="101"/>
                  </a:lnTo>
                  <a:lnTo>
                    <a:pt x="158" y="96"/>
                  </a:lnTo>
                  <a:lnTo>
                    <a:pt x="158" y="92"/>
                  </a:lnTo>
                  <a:lnTo>
                    <a:pt x="163" y="92"/>
                  </a:lnTo>
                  <a:lnTo>
                    <a:pt x="163" y="87"/>
                  </a:lnTo>
                  <a:lnTo>
                    <a:pt x="163" y="82"/>
                  </a:lnTo>
                  <a:lnTo>
                    <a:pt x="163" y="77"/>
                  </a:lnTo>
                  <a:lnTo>
                    <a:pt x="163" y="72"/>
                  </a:lnTo>
                  <a:lnTo>
                    <a:pt x="163" y="68"/>
                  </a:lnTo>
                  <a:lnTo>
                    <a:pt x="163" y="63"/>
                  </a:lnTo>
                  <a:lnTo>
                    <a:pt x="163" y="58"/>
                  </a:lnTo>
                  <a:lnTo>
                    <a:pt x="163" y="53"/>
                  </a:lnTo>
                  <a:lnTo>
                    <a:pt x="163" y="48"/>
                  </a:lnTo>
                  <a:lnTo>
                    <a:pt x="163" y="44"/>
                  </a:lnTo>
                  <a:lnTo>
                    <a:pt x="158" y="44"/>
                  </a:lnTo>
                  <a:lnTo>
                    <a:pt x="158" y="39"/>
                  </a:lnTo>
                  <a:lnTo>
                    <a:pt x="153" y="34"/>
                  </a:lnTo>
                  <a:lnTo>
                    <a:pt x="153" y="29"/>
                  </a:lnTo>
                  <a:lnTo>
                    <a:pt x="148" y="29"/>
                  </a:lnTo>
                  <a:lnTo>
                    <a:pt x="148" y="24"/>
                  </a:lnTo>
                  <a:lnTo>
                    <a:pt x="144" y="24"/>
                  </a:lnTo>
                  <a:lnTo>
                    <a:pt x="144" y="20"/>
                  </a:lnTo>
                  <a:lnTo>
                    <a:pt x="139" y="20"/>
                  </a:lnTo>
                  <a:lnTo>
                    <a:pt x="139" y="15"/>
                  </a:lnTo>
                  <a:lnTo>
                    <a:pt x="134" y="15"/>
                  </a:lnTo>
                  <a:lnTo>
                    <a:pt x="129" y="15"/>
                  </a:lnTo>
                  <a:lnTo>
                    <a:pt x="129" y="10"/>
                  </a:lnTo>
                  <a:lnTo>
                    <a:pt x="124" y="10"/>
                  </a:lnTo>
                  <a:lnTo>
                    <a:pt x="120" y="10"/>
                  </a:lnTo>
                  <a:lnTo>
                    <a:pt x="120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8" y="10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19" y="20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9" y="34"/>
                  </a:lnTo>
                  <a:lnTo>
                    <a:pt x="4" y="34"/>
                  </a:lnTo>
                  <a:lnTo>
                    <a:pt x="4" y="39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4" y="87"/>
                  </a:lnTo>
                  <a:lnTo>
                    <a:pt x="4" y="92"/>
                  </a:lnTo>
                  <a:lnTo>
                    <a:pt x="4" y="96"/>
                  </a:lnTo>
                  <a:lnTo>
                    <a:pt x="9" y="96"/>
                  </a:lnTo>
                  <a:lnTo>
                    <a:pt x="9" y="101"/>
                  </a:lnTo>
                  <a:lnTo>
                    <a:pt x="14" y="101"/>
                  </a:lnTo>
                  <a:lnTo>
                    <a:pt x="14" y="106"/>
                  </a:lnTo>
                  <a:lnTo>
                    <a:pt x="19" y="111"/>
                  </a:lnTo>
                  <a:lnTo>
                    <a:pt x="24" y="115"/>
                  </a:lnTo>
                  <a:lnTo>
                    <a:pt x="28" y="115"/>
                  </a:lnTo>
                  <a:lnTo>
                    <a:pt x="28" y="120"/>
                  </a:lnTo>
                  <a:lnTo>
                    <a:pt x="33" y="120"/>
                  </a:lnTo>
                  <a:lnTo>
                    <a:pt x="38" y="125"/>
                  </a:lnTo>
                  <a:lnTo>
                    <a:pt x="43" y="125"/>
                  </a:lnTo>
                  <a:lnTo>
                    <a:pt x="48" y="125"/>
                  </a:lnTo>
                  <a:lnTo>
                    <a:pt x="48" y="130"/>
                  </a:lnTo>
                  <a:lnTo>
                    <a:pt x="52" y="130"/>
                  </a:lnTo>
                  <a:lnTo>
                    <a:pt x="57" y="130"/>
                  </a:lnTo>
                  <a:lnTo>
                    <a:pt x="62" y="130"/>
                  </a:lnTo>
                  <a:lnTo>
                    <a:pt x="67" y="130"/>
                  </a:lnTo>
                  <a:lnTo>
                    <a:pt x="72" y="130"/>
                  </a:lnTo>
                  <a:lnTo>
                    <a:pt x="72" y="135"/>
                  </a:lnTo>
                  <a:lnTo>
                    <a:pt x="76" y="13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41"/>
            <p:cNvSpPr>
              <a:spLocks noChangeAspect="1"/>
            </p:cNvSpPr>
            <p:nvPr/>
          </p:nvSpPr>
          <p:spPr bwMode="auto">
            <a:xfrm>
              <a:off x="1115" y="3676"/>
              <a:ext cx="293" cy="273"/>
            </a:xfrm>
            <a:custGeom>
              <a:avLst/>
              <a:gdLst>
                <a:gd name="T0" fmla="*/ 20 w 293"/>
                <a:gd name="T1" fmla="*/ 86 h 273"/>
                <a:gd name="T2" fmla="*/ 24 w 293"/>
                <a:gd name="T3" fmla="*/ 82 h 273"/>
                <a:gd name="T4" fmla="*/ 24 w 293"/>
                <a:gd name="T5" fmla="*/ 72 h 273"/>
                <a:gd name="T6" fmla="*/ 24 w 293"/>
                <a:gd name="T7" fmla="*/ 62 h 273"/>
                <a:gd name="T8" fmla="*/ 29 w 293"/>
                <a:gd name="T9" fmla="*/ 58 h 273"/>
                <a:gd name="T10" fmla="*/ 29 w 293"/>
                <a:gd name="T11" fmla="*/ 48 h 273"/>
                <a:gd name="T12" fmla="*/ 34 w 293"/>
                <a:gd name="T13" fmla="*/ 43 h 273"/>
                <a:gd name="T14" fmla="*/ 34 w 293"/>
                <a:gd name="T15" fmla="*/ 34 h 273"/>
                <a:gd name="T16" fmla="*/ 39 w 293"/>
                <a:gd name="T17" fmla="*/ 24 h 273"/>
                <a:gd name="T18" fmla="*/ 44 w 293"/>
                <a:gd name="T19" fmla="*/ 19 h 273"/>
                <a:gd name="T20" fmla="*/ 48 w 293"/>
                <a:gd name="T21" fmla="*/ 14 h 273"/>
                <a:gd name="T22" fmla="*/ 53 w 293"/>
                <a:gd name="T23" fmla="*/ 10 h 273"/>
                <a:gd name="T24" fmla="*/ 58 w 293"/>
                <a:gd name="T25" fmla="*/ 5 h 273"/>
                <a:gd name="T26" fmla="*/ 68 w 293"/>
                <a:gd name="T27" fmla="*/ 5 h 273"/>
                <a:gd name="T28" fmla="*/ 72 w 293"/>
                <a:gd name="T29" fmla="*/ 0 h 273"/>
                <a:gd name="T30" fmla="*/ 82 w 293"/>
                <a:gd name="T31" fmla="*/ 0 h 273"/>
                <a:gd name="T32" fmla="*/ 92 w 293"/>
                <a:gd name="T33" fmla="*/ 0 h 273"/>
                <a:gd name="T34" fmla="*/ 101 w 293"/>
                <a:gd name="T35" fmla="*/ 0 h 273"/>
                <a:gd name="T36" fmla="*/ 111 w 293"/>
                <a:gd name="T37" fmla="*/ 0 h 273"/>
                <a:gd name="T38" fmla="*/ 116 w 293"/>
                <a:gd name="T39" fmla="*/ 5 h 273"/>
                <a:gd name="T40" fmla="*/ 125 w 293"/>
                <a:gd name="T41" fmla="*/ 5 h 273"/>
                <a:gd name="T42" fmla="*/ 130 w 293"/>
                <a:gd name="T43" fmla="*/ 10 h 273"/>
                <a:gd name="T44" fmla="*/ 135 w 293"/>
                <a:gd name="T45" fmla="*/ 14 h 273"/>
                <a:gd name="T46" fmla="*/ 140 w 293"/>
                <a:gd name="T47" fmla="*/ 19 h 273"/>
                <a:gd name="T48" fmla="*/ 144 w 293"/>
                <a:gd name="T49" fmla="*/ 24 h 273"/>
                <a:gd name="T50" fmla="*/ 149 w 293"/>
                <a:gd name="T51" fmla="*/ 29 h 273"/>
                <a:gd name="T52" fmla="*/ 154 w 293"/>
                <a:gd name="T53" fmla="*/ 34 h 273"/>
                <a:gd name="T54" fmla="*/ 154 w 293"/>
                <a:gd name="T55" fmla="*/ 43 h 273"/>
                <a:gd name="T56" fmla="*/ 159 w 293"/>
                <a:gd name="T57" fmla="*/ 48 h 273"/>
                <a:gd name="T58" fmla="*/ 159 w 293"/>
                <a:gd name="T59" fmla="*/ 48 h 273"/>
                <a:gd name="T60" fmla="*/ 164 w 293"/>
                <a:gd name="T61" fmla="*/ 43 h 273"/>
                <a:gd name="T62" fmla="*/ 168 w 293"/>
                <a:gd name="T63" fmla="*/ 38 h 273"/>
                <a:gd name="T64" fmla="*/ 168 w 293"/>
                <a:gd name="T65" fmla="*/ 29 h 273"/>
                <a:gd name="T66" fmla="*/ 173 w 293"/>
                <a:gd name="T67" fmla="*/ 24 h 273"/>
                <a:gd name="T68" fmla="*/ 178 w 293"/>
                <a:gd name="T69" fmla="*/ 19 h 273"/>
                <a:gd name="T70" fmla="*/ 188 w 293"/>
                <a:gd name="T71" fmla="*/ 19 h 273"/>
                <a:gd name="T72" fmla="*/ 192 w 293"/>
                <a:gd name="T73" fmla="*/ 14 h 273"/>
                <a:gd name="T74" fmla="*/ 202 w 293"/>
                <a:gd name="T75" fmla="*/ 10 h 273"/>
                <a:gd name="T76" fmla="*/ 207 w 293"/>
                <a:gd name="T77" fmla="*/ 5 h 273"/>
                <a:gd name="T78" fmla="*/ 216 w 293"/>
                <a:gd name="T79" fmla="*/ 5 h 273"/>
                <a:gd name="T80" fmla="*/ 226 w 293"/>
                <a:gd name="T81" fmla="*/ 5 h 273"/>
                <a:gd name="T82" fmla="*/ 236 w 293"/>
                <a:gd name="T83" fmla="*/ 5 h 273"/>
                <a:gd name="T84" fmla="*/ 245 w 293"/>
                <a:gd name="T85" fmla="*/ 10 h 273"/>
                <a:gd name="T86" fmla="*/ 255 w 293"/>
                <a:gd name="T87" fmla="*/ 10 h 273"/>
                <a:gd name="T88" fmla="*/ 260 w 293"/>
                <a:gd name="T89" fmla="*/ 14 h 273"/>
                <a:gd name="T90" fmla="*/ 269 w 293"/>
                <a:gd name="T91" fmla="*/ 19 h 273"/>
                <a:gd name="T92" fmla="*/ 274 w 293"/>
                <a:gd name="T93" fmla="*/ 24 h 273"/>
                <a:gd name="T94" fmla="*/ 279 w 293"/>
                <a:gd name="T95" fmla="*/ 34 h 273"/>
                <a:gd name="T96" fmla="*/ 284 w 293"/>
                <a:gd name="T97" fmla="*/ 38 h 273"/>
                <a:gd name="T98" fmla="*/ 284 w 293"/>
                <a:gd name="T99" fmla="*/ 48 h 273"/>
                <a:gd name="T100" fmla="*/ 288 w 293"/>
                <a:gd name="T101" fmla="*/ 53 h 273"/>
                <a:gd name="T102" fmla="*/ 288 w 293"/>
                <a:gd name="T103" fmla="*/ 62 h 273"/>
                <a:gd name="T104" fmla="*/ 293 w 293"/>
                <a:gd name="T105" fmla="*/ 67 h 273"/>
                <a:gd name="T106" fmla="*/ 293 w 293"/>
                <a:gd name="T107" fmla="*/ 77 h 273"/>
                <a:gd name="T108" fmla="*/ 293 w 293"/>
                <a:gd name="T109" fmla="*/ 86 h 273"/>
                <a:gd name="T110" fmla="*/ 293 w 293"/>
                <a:gd name="T111" fmla="*/ 96 h 273"/>
                <a:gd name="T112" fmla="*/ 288 w 293"/>
                <a:gd name="T113" fmla="*/ 106 h 273"/>
                <a:gd name="T114" fmla="*/ 0 w 293"/>
                <a:gd name="T115" fmla="*/ 24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3" h="273">
                  <a:moveTo>
                    <a:pt x="0" y="240"/>
                  </a:moveTo>
                  <a:lnTo>
                    <a:pt x="20" y="86"/>
                  </a:lnTo>
                  <a:lnTo>
                    <a:pt x="20" y="82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2"/>
                  </a:lnTo>
                  <a:lnTo>
                    <a:pt x="24" y="67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9" y="58"/>
                  </a:lnTo>
                  <a:lnTo>
                    <a:pt x="29" y="53"/>
                  </a:lnTo>
                  <a:lnTo>
                    <a:pt x="29" y="48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39" y="24"/>
                  </a:lnTo>
                  <a:lnTo>
                    <a:pt x="44" y="24"/>
                  </a:lnTo>
                  <a:lnTo>
                    <a:pt x="44" y="19"/>
                  </a:lnTo>
                  <a:lnTo>
                    <a:pt x="48" y="19"/>
                  </a:lnTo>
                  <a:lnTo>
                    <a:pt x="48" y="14"/>
                  </a:lnTo>
                  <a:lnTo>
                    <a:pt x="53" y="14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58" y="5"/>
                  </a:lnTo>
                  <a:lnTo>
                    <a:pt x="63" y="5"/>
                  </a:lnTo>
                  <a:lnTo>
                    <a:pt x="68" y="5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6" y="5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25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35" y="14"/>
                  </a:lnTo>
                  <a:lnTo>
                    <a:pt x="140" y="14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24"/>
                  </a:lnTo>
                  <a:lnTo>
                    <a:pt x="149" y="24"/>
                  </a:lnTo>
                  <a:lnTo>
                    <a:pt x="149" y="29"/>
                  </a:lnTo>
                  <a:lnTo>
                    <a:pt x="149" y="34"/>
                  </a:lnTo>
                  <a:lnTo>
                    <a:pt x="154" y="34"/>
                  </a:lnTo>
                  <a:lnTo>
                    <a:pt x="154" y="38"/>
                  </a:lnTo>
                  <a:lnTo>
                    <a:pt x="154" y="43"/>
                  </a:lnTo>
                  <a:lnTo>
                    <a:pt x="159" y="43"/>
                  </a:lnTo>
                  <a:lnTo>
                    <a:pt x="159" y="48"/>
                  </a:lnTo>
                  <a:lnTo>
                    <a:pt x="159" y="53"/>
                  </a:lnTo>
                  <a:lnTo>
                    <a:pt x="159" y="48"/>
                  </a:lnTo>
                  <a:lnTo>
                    <a:pt x="164" y="48"/>
                  </a:lnTo>
                  <a:lnTo>
                    <a:pt x="164" y="43"/>
                  </a:lnTo>
                  <a:lnTo>
                    <a:pt x="164" y="38"/>
                  </a:lnTo>
                  <a:lnTo>
                    <a:pt x="168" y="38"/>
                  </a:lnTo>
                  <a:lnTo>
                    <a:pt x="168" y="34"/>
                  </a:lnTo>
                  <a:lnTo>
                    <a:pt x="168" y="29"/>
                  </a:lnTo>
                  <a:lnTo>
                    <a:pt x="173" y="29"/>
                  </a:lnTo>
                  <a:lnTo>
                    <a:pt x="173" y="24"/>
                  </a:lnTo>
                  <a:lnTo>
                    <a:pt x="178" y="24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8" y="19"/>
                  </a:lnTo>
                  <a:lnTo>
                    <a:pt x="188" y="14"/>
                  </a:lnTo>
                  <a:lnTo>
                    <a:pt x="192" y="14"/>
                  </a:lnTo>
                  <a:lnTo>
                    <a:pt x="197" y="10"/>
                  </a:lnTo>
                  <a:lnTo>
                    <a:pt x="202" y="10"/>
                  </a:lnTo>
                  <a:lnTo>
                    <a:pt x="207" y="10"/>
                  </a:lnTo>
                  <a:lnTo>
                    <a:pt x="207" y="5"/>
                  </a:lnTo>
                  <a:lnTo>
                    <a:pt x="212" y="5"/>
                  </a:lnTo>
                  <a:lnTo>
                    <a:pt x="216" y="5"/>
                  </a:lnTo>
                  <a:lnTo>
                    <a:pt x="221" y="5"/>
                  </a:lnTo>
                  <a:lnTo>
                    <a:pt x="226" y="5"/>
                  </a:lnTo>
                  <a:lnTo>
                    <a:pt x="231" y="5"/>
                  </a:lnTo>
                  <a:lnTo>
                    <a:pt x="236" y="5"/>
                  </a:lnTo>
                  <a:lnTo>
                    <a:pt x="240" y="10"/>
                  </a:lnTo>
                  <a:lnTo>
                    <a:pt x="245" y="10"/>
                  </a:lnTo>
                  <a:lnTo>
                    <a:pt x="250" y="10"/>
                  </a:lnTo>
                  <a:lnTo>
                    <a:pt x="255" y="10"/>
                  </a:lnTo>
                  <a:lnTo>
                    <a:pt x="255" y="14"/>
                  </a:lnTo>
                  <a:lnTo>
                    <a:pt x="260" y="14"/>
                  </a:lnTo>
                  <a:lnTo>
                    <a:pt x="264" y="19"/>
                  </a:lnTo>
                  <a:lnTo>
                    <a:pt x="269" y="19"/>
                  </a:lnTo>
                  <a:lnTo>
                    <a:pt x="269" y="24"/>
                  </a:lnTo>
                  <a:lnTo>
                    <a:pt x="274" y="24"/>
                  </a:lnTo>
                  <a:lnTo>
                    <a:pt x="274" y="29"/>
                  </a:lnTo>
                  <a:lnTo>
                    <a:pt x="279" y="34"/>
                  </a:lnTo>
                  <a:lnTo>
                    <a:pt x="279" y="38"/>
                  </a:lnTo>
                  <a:lnTo>
                    <a:pt x="284" y="38"/>
                  </a:lnTo>
                  <a:lnTo>
                    <a:pt x="284" y="43"/>
                  </a:lnTo>
                  <a:lnTo>
                    <a:pt x="284" y="48"/>
                  </a:lnTo>
                  <a:lnTo>
                    <a:pt x="288" y="48"/>
                  </a:lnTo>
                  <a:lnTo>
                    <a:pt x="288" y="53"/>
                  </a:lnTo>
                  <a:lnTo>
                    <a:pt x="288" y="58"/>
                  </a:lnTo>
                  <a:lnTo>
                    <a:pt x="288" y="62"/>
                  </a:lnTo>
                  <a:lnTo>
                    <a:pt x="288" y="67"/>
                  </a:lnTo>
                  <a:lnTo>
                    <a:pt x="293" y="67"/>
                  </a:lnTo>
                  <a:lnTo>
                    <a:pt x="293" y="72"/>
                  </a:lnTo>
                  <a:lnTo>
                    <a:pt x="293" y="77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1"/>
                  </a:lnTo>
                  <a:lnTo>
                    <a:pt x="293" y="96"/>
                  </a:lnTo>
                  <a:lnTo>
                    <a:pt x="293" y="101"/>
                  </a:lnTo>
                  <a:lnTo>
                    <a:pt x="288" y="106"/>
                  </a:lnTo>
                  <a:lnTo>
                    <a:pt x="269" y="273"/>
                  </a:lnTo>
                  <a:lnTo>
                    <a:pt x="0" y="24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42"/>
            <p:cNvSpPr>
              <a:spLocks noChangeAspect="1"/>
            </p:cNvSpPr>
            <p:nvPr/>
          </p:nvSpPr>
          <p:spPr bwMode="auto">
            <a:xfrm>
              <a:off x="1173" y="3748"/>
              <a:ext cx="72" cy="110"/>
            </a:xfrm>
            <a:custGeom>
              <a:avLst/>
              <a:gdLst>
                <a:gd name="T0" fmla="*/ 62 w 72"/>
                <a:gd name="T1" fmla="*/ 110 h 110"/>
                <a:gd name="T2" fmla="*/ 72 w 72"/>
                <a:gd name="T3" fmla="*/ 67 h 110"/>
                <a:gd name="T4" fmla="*/ 72 w 72"/>
                <a:gd name="T5" fmla="*/ 62 h 110"/>
                <a:gd name="T6" fmla="*/ 72 w 72"/>
                <a:gd name="T7" fmla="*/ 58 h 110"/>
                <a:gd name="T8" fmla="*/ 72 w 72"/>
                <a:gd name="T9" fmla="*/ 53 h 110"/>
                <a:gd name="T10" fmla="*/ 72 w 72"/>
                <a:gd name="T11" fmla="*/ 48 h 110"/>
                <a:gd name="T12" fmla="*/ 72 w 72"/>
                <a:gd name="T13" fmla="*/ 43 h 110"/>
                <a:gd name="T14" fmla="*/ 72 w 72"/>
                <a:gd name="T15" fmla="*/ 38 h 110"/>
                <a:gd name="T16" fmla="*/ 72 w 72"/>
                <a:gd name="T17" fmla="*/ 34 h 110"/>
                <a:gd name="T18" fmla="*/ 72 w 72"/>
                <a:gd name="T19" fmla="*/ 29 h 110"/>
                <a:gd name="T20" fmla="*/ 72 w 72"/>
                <a:gd name="T21" fmla="*/ 24 h 110"/>
                <a:gd name="T22" fmla="*/ 67 w 72"/>
                <a:gd name="T23" fmla="*/ 24 h 110"/>
                <a:gd name="T24" fmla="*/ 67 w 72"/>
                <a:gd name="T25" fmla="*/ 19 h 110"/>
                <a:gd name="T26" fmla="*/ 67 w 72"/>
                <a:gd name="T27" fmla="*/ 14 h 110"/>
                <a:gd name="T28" fmla="*/ 62 w 72"/>
                <a:gd name="T29" fmla="*/ 10 h 110"/>
                <a:gd name="T30" fmla="*/ 62 w 72"/>
                <a:gd name="T31" fmla="*/ 5 h 110"/>
                <a:gd name="T32" fmla="*/ 58 w 72"/>
                <a:gd name="T33" fmla="*/ 5 h 110"/>
                <a:gd name="T34" fmla="*/ 53 w 72"/>
                <a:gd name="T35" fmla="*/ 5 h 110"/>
                <a:gd name="T36" fmla="*/ 53 w 72"/>
                <a:gd name="T37" fmla="*/ 0 h 110"/>
                <a:gd name="T38" fmla="*/ 48 w 72"/>
                <a:gd name="T39" fmla="*/ 0 h 110"/>
                <a:gd name="T40" fmla="*/ 43 w 72"/>
                <a:gd name="T41" fmla="*/ 0 h 110"/>
                <a:gd name="T42" fmla="*/ 38 w 72"/>
                <a:gd name="T43" fmla="*/ 0 h 110"/>
                <a:gd name="T44" fmla="*/ 34 w 72"/>
                <a:gd name="T45" fmla="*/ 0 h 110"/>
                <a:gd name="T46" fmla="*/ 29 w 72"/>
                <a:gd name="T47" fmla="*/ 0 h 110"/>
                <a:gd name="T48" fmla="*/ 24 w 72"/>
                <a:gd name="T49" fmla="*/ 0 h 110"/>
                <a:gd name="T50" fmla="*/ 24 w 72"/>
                <a:gd name="T51" fmla="*/ 5 h 110"/>
                <a:gd name="T52" fmla="*/ 19 w 72"/>
                <a:gd name="T53" fmla="*/ 5 h 110"/>
                <a:gd name="T54" fmla="*/ 19 w 72"/>
                <a:gd name="T55" fmla="*/ 10 h 110"/>
                <a:gd name="T56" fmla="*/ 14 w 72"/>
                <a:gd name="T57" fmla="*/ 10 h 110"/>
                <a:gd name="T58" fmla="*/ 14 w 72"/>
                <a:gd name="T59" fmla="*/ 14 h 110"/>
                <a:gd name="T60" fmla="*/ 14 w 72"/>
                <a:gd name="T61" fmla="*/ 19 h 110"/>
                <a:gd name="T62" fmla="*/ 10 w 72"/>
                <a:gd name="T63" fmla="*/ 19 h 110"/>
                <a:gd name="T64" fmla="*/ 10 w 72"/>
                <a:gd name="T65" fmla="*/ 24 h 110"/>
                <a:gd name="T66" fmla="*/ 10 w 72"/>
                <a:gd name="T67" fmla="*/ 29 h 110"/>
                <a:gd name="T68" fmla="*/ 10 w 72"/>
                <a:gd name="T69" fmla="*/ 34 h 110"/>
                <a:gd name="T70" fmla="*/ 10 w 72"/>
                <a:gd name="T71" fmla="*/ 38 h 110"/>
                <a:gd name="T72" fmla="*/ 5 w 72"/>
                <a:gd name="T73" fmla="*/ 38 h 110"/>
                <a:gd name="T74" fmla="*/ 5 w 72"/>
                <a:gd name="T75" fmla="*/ 43 h 110"/>
                <a:gd name="T76" fmla="*/ 5 w 72"/>
                <a:gd name="T77" fmla="*/ 48 h 110"/>
                <a:gd name="T78" fmla="*/ 5 w 72"/>
                <a:gd name="T79" fmla="*/ 53 h 110"/>
                <a:gd name="T80" fmla="*/ 5 w 72"/>
                <a:gd name="T81" fmla="*/ 58 h 110"/>
                <a:gd name="T82" fmla="*/ 0 w 72"/>
                <a:gd name="T83" fmla="*/ 106 h 110"/>
                <a:gd name="T84" fmla="*/ 62 w 72"/>
                <a:gd name="T8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110">
                  <a:moveTo>
                    <a:pt x="62" y="110"/>
                  </a:moveTo>
                  <a:lnTo>
                    <a:pt x="72" y="67"/>
                  </a:lnTo>
                  <a:lnTo>
                    <a:pt x="72" y="62"/>
                  </a:lnTo>
                  <a:lnTo>
                    <a:pt x="72" y="58"/>
                  </a:lnTo>
                  <a:lnTo>
                    <a:pt x="72" y="53"/>
                  </a:lnTo>
                  <a:lnTo>
                    <a:pt x="72" y="48"/>
                  </a:lnTo>
                  <a:lnTo>
                    <a:pt x="72" y="43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72" y="29"/>
                  </a:lnTo>
                  <a:lnTo>
                    <a:pt x="72" y="24"/>
                  </a:lnTo>
                  <a:lnTo>
                    <a:pt x="67" y="24"/>
                  </a:lnTo>
                  <a:lnTo>
                    <a:pt x="67" y="19"/>
                  </a:lnTo>
                  <a:lnTo>
                    <a:pt x="67" y="14"/>
                  </a:lnTo>
                  <a:lnTo>
                    <a:pt x="62" y="10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0" y="106"/>
                  </a:lnTo>
                  <a:lnTo>
                    <a:pt x="62" y="11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43"/>
            <p:cNvSpPr>
              <a:spLocks noChangeAspect="1"/>
            </p:cNvSpPr>
            <p:nvPr/>
          </p:nvSpPr>
          <p:spPr bwMode="auto">
            <a:xfrm>
              <a:off x="1279" y="3753"/>
              <a:ext cx="76" cy="120"/>
            </a:xfrm>
            <a:custGeom>
              <a:avLst/>
              <a:gdLst>
                <a:gd name="T0" fmla="*/ 72 w 76"/>
                <a:gd name="T1" fmla="*/ 120 h 120"/>
                <a:gd name="T2" fmla="*/ 76 w 76"/>
                <a:gd name="T3" fmla="*/ 62 h 120"/>
                <a:gd name="T4" fmla="*/ 76 w 76"/>
                <a:gd name="T5" fmla="*/ 57 h 120"/>
                <a:gd name="T6" fmla="*/ 76 w 76"/>
                <a:gd name="T7" fmla="*/ 53 h 120"/>
                <a:gd name="T8" fmla="*/ 76 w 76"/>
                <a:gd name="T9" fmla="*/ 48 h 120"/>
                <a:gd name="T10" fmla="*/ 76 w 76"/>
                <a:gd name="T11" fmla="*/ 43 h 120"/>
                <a:gd name="T12" fmla="*/ 76 w 76"/>
                <a:gd name="T13" fmla="*/ 38 h 120"/>
                <a:gd name="T14" fmla="*/ 76 w 76"/>
                <a:gd name="T15" fmla="*/ 33 h 120"/>
                <a:gd name="T16" fmla="*/ 76 w 76"/>
                <a:gd name="T17" fmla="*/ 29 h 120"/>
                <a:gd name="T18" fmla="*/ 76 w 76"/>
                <a:gd name="T19" fmla="*/ 24 h 120"/>
                <a:gd name="T20" fmla="*/ 76 w 76"/>
                <a:gd name="T21" fmla="*/ 19 h 120"/>
                <a:gd name="T22" fmla="*/ 72 w 76"/>
                <a:gd name="T23" fmla="*/ 19 h 120"/>
                <a:gd name="T24" fmla="*/ 72 w 76"/>
                <a:gd name="T25" fmla="*/ 14 h 120"/>
                <a:gd name="T26" fmla="*/ 72 w 76"/>
                <a:gd name="T27" fmla="*/ 9 h 120"/>
                <a:gd name="T28" fmla="*/ 67 w 76"/>
                <a:gd name="T29" fmla="*/ 9 h 120"/>
                <a:gd name="T30" fmla="*/ 62 w 76"/>
                <a:gd name="T31" fmla="*/ 5 h 120"/>
                <a:gd name="T32" fmla="*/ 57 w 76"/>
                <a:gd name="T33" fmla="*/ 5 h 120"/>
                <a:gd name="T34" fmla="*/ 52 w 76"/>
                <a:gd name="T35" fmla="*/ 5 h 120"/>
                <a:gd name="T36" fmla="*/ 48 w 76"/>
                <a:gd name="T37" fmla="*/ 0 h 120"/>
                <a:gd name="T38" fmla="*/ 43 w 76"/>
                <a:gd name="T39" fmla="*/ 0 h 120"/>
                <a:gd name="T40" fmla="*/ 38 w 76"/>
                <a:gd name="T41" fmla="*/ 0 h 120"/>
                <a:gd name="T42" fmla="*/ 38 w 76"/>
                <a:gd name="T43" fmla="*/ 5 h 120"/>
                <a:gd name="T44" fmla="*/ 33 w 76"/>
                <a:gd name="T45" fmla="*/ 5 h 120"/>
                <a:gd name="T46" fmla="*/ 28 w 76"/>
                <a:gd name="T47" fmla="*/ 5 h 120"/>
                <a:gd name="T48" fmla="*/ 28 w 76"/>
                <a:gd name="T49" fmla="*/ 9 h 120"/>
                <a:gd name="T50" fmla="*/ 24 w 76"/>
                <a:gd name="T51" fmla="*/ 9 h 120"/>
                <a:gd name="T52" fmla="*/ 24 w 76"/>
                <a:gd name="T53" fmla="*/ 14 h 120"/>
                <a:gd name="T54" fmla="*/ 19 w 76"/>
                <a:gd name="T55" fmla="*/ 14 h 120"/>
                <a:gd name="T56" fmla="*/ 19 w 76"/>
                <a:gd name="T57" fmla="*/ 19 h 120"/>
                <a:gd name="T58" fmla="*/ 19 w 76"/>
                <a:gd name="T59" fmla="*/ 24 h 120"/>
                <a:gd name="T60" fmla="*/ 14 w 76"/>
                <a:gd name="T61" fmla="*/ 24 h 120"/>
                <a:gd name="T62" fmla="*/ 14 w 76"/>
                <a:gd name="T63" fmla="*/ 29 h 120"/>
                <a:gd name="T64" fmla="*/ 14 w 76"/>
                <a:gd name="T65" fmla="*/ 33 h 120"/>
                <a:gd name="T66" fmla="*/ 14 w 76"/>
                <a:gd name="T67" fmla="*/ 38 h 120"/>
                <a:gd name="T68" fmla="*/ 9 w 76"/>
                <a:gd name="T69" fmla="*/ 43 h 120"/>
                <a:gd name="T70" fmla="*/ 9 w 76"/>
                <a:gd name="T71" fmla="*/ 48 h 120"/>
                <a:gd name="T72" fmla="*/ 9 w 76"/>
                <a:gd name="T73" fmla="*/ 53 h 120"/>
                <a:gd name="T74" fmla="*/ 9 w 76"/>
                <a:gd name="T75" fmla="*/ 57 h 120"/>
                <a:gd name="T76" fmla="*/ 9 w 76"/>
                <a:gd name="T77" fmla="*/ 62 h 120"/>
                <a:gd name="T78" fmla="*/ 9 w 76"/>
                <a:gd name="T79" fmla="*/ 67 h 120"/>
                <a:gd name="T80" fmla="*/ 4 w 76"/>
                <a:gd name="T81" fmla="*/ 72 h 120"/>
                <a:gd name="T82" fmla="*/ 4 w 76"/>
                <a:gd name="T83" fmla="*/ 77 h 120"/>
                <a:gd name="T84" fmla="*/ 0 w 76"/>
                <a:gd name="T85" fmla="*/ 110 h 120"/>
                <a:gd name="T86" fmla="*/ 72 w 76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120">
                  <a:moveTo>
                    <a:pt x="72" y="120"/>
                  </a:moveTo>
                  <a:lnTo>
                    <a:pt x="76" y="62"/>
                  </a:lnTo>
                  <a:lnTo>
                    <a:pt x="76" y="57"/>
                  </a:lnTo>
                  <a:lnTo>
                    <a:pt x="76" y="53"/>
                  </a:lnTo>
                  <a:lnTo>
                    <a:pt x="76" y="48"/>
                  </a:lnTo>
                  <a:lnTo>
                    <a:pt x="76" y="43"/>
                  </a:lnTo>
                  <a:lnTo>
                    <a:pt x="76" y="38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4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2" y="5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9" y="43"/>
                  </a:lnTo>
                  <a:lnTo>
                    <a:pt x="9" y="48"/>
                  </a:lnTo>
                  <a:lnTo>
                    <a:pt x="9" y="53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9" y="67"/>
                  </a:lnTo>
                  <a:lnTo>
                    <a:pt x="4" y="72"/>
                  </a:lnTo>
                  <a:lnTo>
                    <a:pt x="4" y="77"/>
                  </a:lnTo>
                  <a:lnTo>
                    <a:pt x="0" y="110"/>
                  </a:lnTo>
                  <a:lnTo>
                    <a:pt x="72" y="12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44"/>
            <p:cNvSpPr>
              <a:spLocks noChangeAspect="1"/>
            </p:cNvSpPr>
            <p:nvPr/>
          </p:nvSpPr>
          <p:spPr bwMode="auto">
            <a:xfrm>
              <a:off x="1173" y="3369"/>
              <a:ext cx="307" cy="274"/>
            </a:xfrm>
            <a:custGeom>
              <a:avLst/>
              <a:gdLst>
                <a:gd name="T0" fmla="*/ 38 w 307"/>
                <a:gd name="T1" fmla="*/ 221 h 274"/>
                <a:gd name="T2" fmla="*/ 24 w 307"/>
                <a:gd name="T3" fmla="*/ 206 h 274"/>
                <a:gd name="T4" fmla="*/ 10 w 307"/>
                <a:gd name="T5" fmla="*/ 192 h 274"/>
                <a:gd name="T6" fmla="*/ 5 w 307"/>
                <a:gd name="T7" fmla="*/ 178 h 274"/>
                <a:gd name="T8" fmla="*/ 0 w 307"/>
                <a:gd name="T9" fmla="*/ 163 h 274"/>
                <a:gd name="T10" fmla="*/ 0 w 307"/>
                <a:gd name="T11" fmla="*/ 144 h 274"/>
                <a:gd name="T12" fmla="*/ 0 w 307"/>
                <a:gd name="T13" fmla="*/ 125 h 274"/>
                <a:gd name="T14" fmla="*/ 0 w 307"/>
                <a:gd name="T15" fmla="*/ 106 h 274"/>
                <a:gd name="T16" fmla="*/ 5 w 307"/>
                <a:gd name="T17" fmla="*/ 91 h 274"/>
                <a:gd name="T18" fmla="*/ 14 w 307"/>
                <a:gd name="T19" fmla="*/ 72 h 274"/>
                <a:gd name="T20" fmla="*/ 19 w 307"/>
                <a:gd name="T21" fmla="*/ 58 h 274"/>
                <a:gd name="T22" fmla="*/ 24 w 307"/>
                <a:gd name="T23" fmla="*/ 43 h 274"/>
                <a:gd name="T24" fmla="*/ 34 w 307"/>
                <a:gd name="T25" fmla="*/ 34 h 274"/>
                <a:gd name="T26" fmla="*/ 43 w 307"/>
                <a:gd name="T27" fmla="*/ 19 h 274"/>
                <a:gd name="T28" fmla="*/ 53 w 307"/>
                <a:gd name="T29" fmla="*/ 10 h 274"/>
                <a:gd name="T30" fmla="*/ 67 w 307"/>
                <a:gd name="T31" fmla="*/ 5 h 274"/>
                <a:gd name="T32" fmla="*/ 82 w 307"/>
                <a:gd name="T33" fmla="*/ 0 h 274"/>
                <a:gd name="T34" fmla="*/ 101 w 307"/>
                <a:gd name="T35" fmla="*/ 0 h 274"/>
                <a:gd name="T36" fmla="*/ 120 w 307"/>
                <a:gd name="T37" fmla="*/ 5 h 274"/>
                <a:gd name="T38" fmla="*/ 134 w 307"/>
                <a:gd name="T39" fmla="*/ 10 h 274"/>
                <a:gd name="T40" fmla="*/ 230 w 307"/>
                <a:gd name="T41" fmla="*/ 38 h 274"/>
                <a:gd name="T42" fmla="*/ 245 w 307"/>
                <a:gd name="T43" fmla="*/ 43 h 274"/>
                <a:gd name="T44" fmla="*/ 264 w 307"/>
                <a:gd name="T45" fmla="*/ 48 h 274"/>
                <a:gd name="T46" fmla="*/ 283 w 307"/>
                <a:gd name="T47" fmla="*/ 48 h 274"/>
                <a:gd name="T48" fmla="*/ 302 w 307"/>
                <a:gd name="T49" fmla="*/ 48 h 274"/>
                <a:gd name="T50" fmla="*/ 278 w 307"/>
                <a:gd name="T51" fmla="*/ 115 h 274"/>
                <a:gd name="T52" fmla="*/ 259 w 307"/>
                <a:gd name="T53" fmla="*/ 115 h 274"/>
                <a:gd name="T54" fmla="*/ 264 w 307"/>
                <a:gd name="T55" fmla="*/ 130 h 274"/>
                <a:gd name="T56" fmla="*/ 269 w 307"/>
                <a:gd name="T57" fmla="*/ 144 h 274"/>
                <a:gd name="T58" fmla="*/ 269 w 307"/>
                <a:gd name="T59" fmla="*/ 163 h 274"/>
                <a:gd name="T60" fmla="*/ 274 w 307"/>
                <a:gd name="T61" fmla="*/ 178 h 274"/>
                <a:gd name="T62" fmla="*/ 269 w 307"/>
                <a:gd name="T63" fmla="*/ 197 h 274"/>
                <a:gd name="T64" fmla="*/ 264 w 307"/>
                <a:gd name="T65" fmla="*/ 216 h 274"/>
                <a:gd name="T66" fmla="*/ 254 w 307"/>
                <a:gd name="T67" fmla="*/ 235 h 274"/>
                <a:gd name="T68" fmla="*/ 245 w 307"/>
                <a:gd name="T69" fmla="*/ 245 h 274"/>
                <a:gd name="T70" fmla="*/ 230 w 307"/>
                <a:gd name="T71" fmla="*/ 259 h 274"/>
                <a:gd name="T72" fmla="*/ 216 w 307"/>
                <a:gd name="T73" fmla="*/ 264 h 274"/>
                <a:gd name="T74" fmla="*/ 202 w 307"/>
                <a:gd name="T75" fmla="*/ 269 h 274"/>
                <a:gd name="T76" fmla="*/ 182 w 307"/>
                <a:gd name="T77" fmla="*/ 274 h 274"/>
                <a:gd name="T78" fmla="*/ 168 w 307"/>
                <a:gd name="T79" fmla="*/ 269 h 274"/>
                <a:gd name="T80" fmla="*/ 149 w 307"/>
                <a:gd name="T81" fmla="*/ 264 h 274"/>
                <a:gd name="T82" fmla="*/ 134 w 307"/>
                <a:gd name="T83" fmla="*/ 254 h 274"/>
                <a:gd name="T84" fmla="*/ 125 w 307"/>
                <a:gd name="T85" fmla="*/ 245 h 274"/>
                <a:gd name="T86" fmla="*/ 115 w 307"/>
                <a:gd name="T87" fmla="*/ 230 h 274"/>
                <a:gd name="T88" fmla="*/ 110 w 307"/>
                <a:gd name="T89" fmla="*/ 216 h 274"/>
                <a:gd name="T90" fmla="*/ 110 w 307"/>
                <a:gd name="T91" fmla="*/ 197 h 274"/>
                <a:gd name="T92" fmla="*/ 110 w 307"/>
                <a:gd name="T93" fmla="*/ 178 h 274"/>
                <a:gd name="T94" fmla="*/ 110 w 307"/>
                <a:gd name="T95" fmla="*/ 158 h 274"/>
                <a:gd name="T96" fmla="*/ 110 w 307"/>
                <a:gd name="T97" fmla="*/ 139 h 274"/>
                <a:gd name="T98" fmla="*/ 115 w 307"/>
                <a:gd name="T99" fmla="*/ 120 h 274"/>
                <a:gd name="T100" fmla="*/ 115 w 307"/>
                <a:gd name="T101" fmla="*/ 101 h 274"/>
                <a:gd name="T102" fmla="*/ 115 w 307"/>
                <a:gd name="T103" fmla="*/ 82 h 274"/>
                <a:gd name="T104" fmla="*/ 106 w 307"/>
                <a:gd name="T105" fmla="*/ 72 h 274"/>
                <a:gd name="T106" fmla="*/ 86 w 307"/>
                <a:gd name="T107" fmla="*/ 72 h 274"/>
                <a:gd name="T108" fmla="*/ 72 w 307"/>
                <a:gd name="T109" fmla="*/ 77 h 274"/>
                <a:gd name="T110" fmla="*/ 62 w 307"/>
                <a:gd name="T111" fmla="*/ 91 h 274"/>
                <a:gd name="T112" fmla="*/ 58 w 307"/>
                <a:gd name="T113" fmla="*/ 110 h 274"/>
                <a:gd name="T114" fmla="*/ 53 w 307"/>
                <a:gd name="T115" fmla="*/ 125 h 274"/>
                <a:gd name="T116" fmla="*/ 58 w 307"/>
                <a:gd name="T117" fmla="*/ 139 h 274"/>
                <a:gd name="T118" fmla="*/ 62 w 307"/>
                <a:gd name="T119" fmla="*/ 154 h 274"/>
                <a:gd name="T120" fmla="*/ 72 w 307"/>
                <a:gd name="T121" fmla="*/ 16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" h="274">
                  <a:moveTo>
                    <a:pt x="77" y="163"/>
                  </a:moveTo>
                  <a:lnTo>
                    <a:pt x="48" y="226"/>
                  </a:lnTo>
                  <a:lnTo>
                    <a:pt x="43" y="221"/>
                  </a:lnTo>
                  <a:lnTo>
                    <a:pt x="38" y="221"/>
                  </a:lnTo>
                  <a:lnTo>
                    <a:pt x="38" y="216"/>
                  </a:lnTo>
                  <a:lnTo>
                    <a:pt x="34" y="216"/>
                  </a:lnTo>
                  <a:lnTo>
                    <a:pt x="29" y="211"/>
                  </a:lnTo>
                  <a:lnTo>
                    <a:pt x="24" y="206"/>
                  </a:lnTo>
                  <a:lnTo>
                    <a:pt x="19" y="202"/>
                  </a:lnTo>
                  <a:lnTo>
                    <a:pt x="14" y="197"/>
                  </a:lnTo>
                  <a:lnTo>
                    <a:pt x="14" y="192"/>
                  </a:lnTo>
                  <a:lnTo>
                    <a:pt x="10" y="192"/>
                  </a:lnTo>
                  <a:lnTo>
                    <a:pt x="10" y="187"/>
                  </a:lnTo>
                  <a:lnTo>
                    <a:pt x="10" y="182"/>
                  </a:lnTo>
                  <a:lnTo>
                    <a:pt x="5" y="182"/>
                  </a:lnTo>
                  <a:lnTo>
                    <a:pt x="5" y="178"/>
                  </a:lnTo>
                  <a:lnTo>
                    <a:pt x="5" y="17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4" y="72"/>
                  </a:lnTo>
                  <a:lnTo>
                    <a:pt x="14" y="67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9" y="38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34" y="29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43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3" y="15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5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25" y="10"/>
                  </a:lnTo>
                  <a:lnTo>
                    <a:pt x="130" y="10"/>
                  </a:lnTo>
                  <a:lnTo>
                    <a:pt x="134" y="10"/>
                  </a:lnTo>
                  <a:lnTo>
                    <a:pt x="139" y="10"/>
                  </a:lnTo>
                  <a:lnTo>
                    <a:pt x="221" y="38"/>
                  </a:lnTo>
                  <a:lnTo>
                    <a:pt x="226" y="38"/>
                  </a:lnTo>
                  <a:lnTo>
                    <a:pt x="230" y="38"/>
                  </a:lnTo>
                  <a:lnTo>
                    <a:pt x="235" y="38"/>
                  </a:lnTo>
                  <a:lnTo>
                    <a:pt x="235" y="43"/>
                  </a:lnTo>
                  <a:lnTo>
                    <a:pt x="240" y="43"/>
                  </a:lnTo>
                  <a:lnTo>
                    <a:pt x="245" y="43"/>
                  </a:lnTo>
                  <a:lnTo>
                    <a:pt x="250" y="43"/>
                  </a:lnTo>
                  <a:lnTo>
                    <a:pt x="254" y="48"/>
                  </a:lnTo>
                  <a:lnTo>
                    <a:pt x="259" y="48"/>
                  </a:lnTo>
                  <a:lnTo>
                    <a:pt x="264" y="48"/>
                  </a:lnTo>
                  <a:lnTo>
                    <a:pt x="269" y="48"/>
                  </a:lnTo>
                  <a:lnTo>
                    <a:pt x="274" y="48"/>
                  </a:lnTo>
                  <a:lnTo>
                    <a:pt x="278" y="48"/>
                  </a:lnTo>
                  <a:lnTo>
                    <a:pt x="283" y="48"/>
                  </a:lnTo>
                  <a:lnTo>
                    <a:pt x="288" y="48"/>
                  </a:lnTo>
                  <a:lnTo>
                    <a:pt x="293" y="48"/>
                  </a:lnTo>
                  <a:lnTo>
                    <a:pt x="298" y="48"/>
                  </a:lnTo>
                  <a:lnTo>
                    <a:pt x="302" y="48"/>
                  </a:lnTo>
                  <a:lnTo>
                    <a:pt x="307" y="48"/>
                  </a:lnTo>
                  <a:lnTo>
                    <a:pt x="288" y="115"/>
                  </a:lnTo>
                  <a:lnTo>
                    <a:pt x="283" y="115"/>
                  </a:lnTo>
                  <a:lnTo>
                    <a:pt x="278" y="115"/>
                  </a:lnTo>
                  <a:lnTo>
                    <a:pt x="274" y="115"/>
                  </a:lnTo>
                  <a:lnTo>
                    <a:pt x="269" y="115"/>
                  </a:lnTo>
                  <a:lnTo>
                    <a:pt x="264" y="115"/>
                  </a:lnTo>
                  <a:lnTo>
                    <a:pt x="259" y="115"/>
                  </a:lnTo>
                  <a:lnTo>
                    <a:pt x="259" y="120"/>
                  </a:lnTo>
                  <a:lnTo>
                    <a:pt x="259" y="125"/>
                  </a:lnTo>
                  <a:lnTo>
                    <a:pt x="264" y="125"/>
                  </a:lnTo>
                  <a:lnTo>
                    <a:pt x="264" y="130"/>
                  </a:lnTo>
                  <a:lnTo>
                    <a:pt x="264" y="134"/>
                  </a:lnTo>
                  <a:lnTo>
                    <a:pt x="264" y="139"/>
                  </a:lnTo>
                  <a:lnTo>
                    <a:pt x="269" y="139"/>
                  </a:lnTo>
                  <a:lnTo>
                    <a:pt x="269" y="144"/>
                  </a:lnTo>
                  <a:lnTo>
                    <a:pt x="269" y="149"/>
                  </a:lnTo>
                  <a:lnTo>
                    <a:pt x="269" y="154"/>
                  </a:lnTo>
                  <a:lnTo>
                    <a:pt x="269" y="158"/>
                  </a:lnTo>
                  <a:lnTo>
                    <a:pt x="269" y="163"/>
                  </a:lnTo>
                  <a:lnTo>
                    <a:pt x="274" y="163"/>
                  </a:lnTo>
                  <a:lnTo>
                    <a:pt x="274" y="168"/>
                  </a:lnTo>
                  <a:lnTo>
                    <a:pt x="274" y="173"/>
                  </a:lnTo>
                  <a:lnTo>
                    <a:pt x="274" y="178"/>
                  </a:lnTo>
                  <a:lnTo>
                    <a:pt x="269" y="182"/>
                  </a:lnTo>
                  <a:lnTo>
                    <a:pt x="269" y="187"/>
                  </a:lnTo>
                  <a:lnTo>
                    <a:pt x="269" y="192"/>
                  </a:lnTo>
                  <a:lnTo>
                    <a:pt x="269" y="197"/>
                  </a:lnTo>
                  <a:lnTo>
                    <a:pt x="269" y="202"/>
                  </a:lnTo>
                  <a:lnTo>
                    <a:pt x="264" y="206"/>
                  </a:lnTo>
                  <a:lnTo>
                    <a:pt x="264" y="211"/>
                  </a:lnTo>
                  <a:lnTo>
                    <a:pt x="264" y="216"/>
                  </a:lnTo>
                  <a:lnTo>
                    <a:pt x="259" y="221"/>
                  </a:lnTo>
                  <a:lnTo>
                    <a:pt x="259" y="226"/>
                  </a:lnTo>
                  <a:lnTo>
                    <a:pt x="254" y="230"/>
                  </a:lnTo>
                  <a:lnTo>
                    <a:pt x="254" y="235"/>
                  </a:lnTo>
                  <a:lnTo>
                    <a:pt x="250" y="235"/>
                  </a:lnTo>
                  <a:lnTo>
                    <a:pt x="250" y="240"/>
                  </a:lnTo>
                  <a:lnTo>
                    <a:pt x="250" y="245"/>
                  </a:lnTo>
                  <a:lnTo>
                    <a:pt x="245" y="245"/>
                  </a:lnTo>
                  <a:lnTo>
                    <a:pt x="245" y="250"/>
                  </a:lnTo>
                  <a:lnTo>
                    <a:pt x="240" y="250"/>
                  </a:lnTo>
                  <a:lnTo>
                    <a:pt x="235" y="254"/>
                  </a:lnTo>
                  <a:lnTo>
                    <a:pt x="230" y="259"/>
                  </a:lnTo>
                  <a:lnTo>
                    <a:pt x="226" y="259"/>
                  </a:lnTo>
                  <a:lnTo>
                    <a:pt x="226" y="264"/>
                  </a:lnTo>
                  <a:lnTo>
                    <a:pt x="221" y="264"/>
                  </a:lnTo>
                  <a:lnTo>
                    <a:pt x="216" y="264"/>
                  </a:lnTo>
                  <a:lnTo>
                    <a:pt x="216" y="269"/>
                  </a:lnTo>
                  <a:lnTo>
                    <a:pt x="211" y="269"/>
                  </a:lnTo>
                  <a:lnTo>
                    <a:pt x="206" y="269"/>
                  </a:lnTo>
                  <a:lnTo>
                    <a:pt x="202" y="269"/>
                  </a:lnTo>
                  <a:lnTo>
                    <a:pt x="197" y="269"/>
                  </a:lnTo>
                  <a:lnTo>
                    <a:pt x="192" y="274"/>
                  </a:lnTo>
                  <a:lnTo>
                    <a:pt x="187" y="274"/>
                  </a:lnTo>
                  <a:lnTo>
                    <a:pt x="182" y="274"/>
                  </a:lnTo>
                  <a:lnTo>
                    <a:pt x="182" y="269"/>
                  </a:lnTo>
                  <a:lnTo>
                    <a:pt x="178" y="269"/>
                  </a:lnTo>
                  <a:lnTo>
                    <a:pt x="173" y="269"/>
                  </a:lnTo>
                  <a:lnTo>
                    <a:pt x="168" y="269"/>
                  </a:lnTo>
                  <a:lnTo>
                    <a:pt x="163" y="269"/>
                  </a:lnTo>
                  <a:lnTo>
                    <a:pt x="158" y="264"/>
                  </a:lnTo>
                  <a:lnTo>
                    <a:pt x="154" y="264"/>
                  </a:lnTo>
                  <a:lnTo>
                    <a:pt x="149" y="264"/>
                  </a:lnTo>
                  <a:lnTo>
                    <a:pt x="149" y="259"/>
                  </a:lnTo>
                  <a:lnTo>
                    <a:pt x="144" y="259"/>
                  </a:lnTo>
                  <a:lnTo>
                    <a:pt x="139" y="254"/>
                  </a:lnTo>
                  <a:lnTo>
                    <a:pt x="134" y="254"/>
                  </a:lnTo>
                  <a:lnTo>
                    <a:pt x="134" y="250"/>
                  </a:lnTo>
                  <a:lnTo>
                    <a:pt x="130" y="250"/>
                  </a:lnTo>
                  <a:lnTo>
                    <a:pt x="130" y="245"/>
                  </a:lnTo>
                  <a:lnTo>
                    <a:pt x="125" y="245"/>
                  </a:lnTo>
                  <a:lnTo>
                    <a:pt x="125" y="240"/>
                  </a:lnTo>
                  <a:lnTo>
                    <a:pt x="120" y="235"/>
                  </a:lnTo>
                  <a:lnTo>
                    <a:pt x="120" y="230"/>
                  </a:lnTo>
                  <a:lnTo>
                    <a:pt x="115" y="230"/>
                  </a:lnTo>
                  <a:lnTo>
                    <a:pt x="115" y="226"/>
                  </a:lnTo>
                  <a:lnTo>
                    <a:pt x="115" y="221"/>
                  </a:lnTo>
                  <a:lnTo>
                    <a:pt x="115" y="216"/>
                  </a:lnTo>
                  <a:lnTo>
                    <a:pt x="110" y="216"/>
                  </a:lnTo>
                  <a:lnTo>
                    <a:pt x="110" y="211"/>
                  </a:lnTo>
                  <a:lnTo>
                    <a:pt x="110" y="206"/>
                  </a:lnTo>
                  <a:lnTo>
                    <a:pt x="110" y="202"/>
                  </a:lnTo>
                  <a:lnTo>
                    <a:pt x="110" y="197"/>
                  </a:lnTo>
                  <a:lnTo>
                    <a:pt x="110" y="192"/>
                  </a:lnTo>
                  <a:lnTo>
                    <a:pt x="110" y="187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10" y="173"/>
                  </a:lnTo>
                  <a:lnTo>
                    <a:pt x="110" y="168"/>
                  </a:lnTo>
                  <a:lnTo>
                    <a:pt x="110" y="163"/>
                  </a:lnTo>
                  <a:lnTo>
                    <a:pt x="110" y="158"/>
                  </a:lnTo>
                  <a:lnTo>
                    <a:pt x="110" y="154"/>
                  </a:lnTo>
                  <a:lnTo>
                    <a:pt x="110" y="149"/>
                  </a:lnTo>
                  <a:lnTo>
                    <a:pt x="110" y="144"/>
                  </a:lnTo>
                  <a:lnTo>
                    <a:pt x="110" y="139"/>
                  </a:lnTo>
                  <a:lnTo>
                    <a:pt x="115" y="134"/>
                  </a:lnTo>
                  <a:lnTo>
                    <a:pt x="115" y="130"/>
                  </a:lnTo>
                  <a:lnTo>
                    <a:pt x="115" y="125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0"/>
                  </a:lnTo>
                  <a:lnTo>
                    <a:pt x="115" y="106"/>
                  </a:lnTo>
                  <a:lnTo>
                    <a:pt x="115" y="101"/>
                  </a:lnTo>
                  <a:lnTo>
                    <a:pt x="115" y="96"/>
                  </a:lnTo>
                  <a:lnTo>
                    <a:pt x="115" y="91"/>
                  </a:lnTo>
                  <a:lnTo>
                    <a:pt x="115" y="86"/>
                  </a:lnTo>
                  <a:lnTo>
                    <a:pt x="115" y="82"/>
                  </a:lnTo>
                  <a:lnTo>
                    <a:pt x="115" y="77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6" y="72"/>
                  </a:lnTo>
                  <a:lnTo>
                    <a:pt x="101" y="72"/>
                  </a:lnTo>
                  <a:lnTo>
                    <a:pt x="96" y="72"/>
                  </a:lnTo>
                  <a:lnTo>
                    <a:pt x="91" y="72"/>
                  </a:lnTo>
                  <a:lnTo>
                    <a:pt x="86" y="72"/>
                  </a:lnTo>
                  <a:lnTo>
                    <a:pt x="82" y="72"/>
                  </a:lnTo>
                  <a:lnTo>
                    <a:pt x="82" y="77"/>
                  </a:lnTo>
                  <a:lnTo>
                    <a:pt x="77" y="77"/>
                  </a:lnTo>
                  <a:lnTo>
                    <a:pt x="72" y="77"/>
                  </a:lnTo>
                  <a:lnTo>
                    <a:pt x="72" y="82"/>
                  </a:lnTo>
                  <a:lnTo>
                    <a:pt x="67" y="86"/>
                  </a:lnTo>
                  <a:lnTo>
                    <a:pt x="67" y="91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62" y="101"/>
                  </a:lnTo>
                  <a:lnTo>
                    <a:pt x="58" y="106"/>
                  </a:lnTo>
                  <a:lnTo>
                    <a:pt x="58" y="110"/>
                  </a:lnTo>
                  <a:lnTo>
                    <a:pt x="58" y="115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53" y="125"/>
                  </a:lnTo>
                  <a:lnTo>
                    <a:pt x="53" y="130"/>
                  </a:lnTo>
                  <a:lnTo>
                    <a:pt x="53" y="134"/>
                  </a:lnTo>
                  <a:lnTo>
                    <a:pt x="53" y="139"/>
                  </a:lnTo>
                  <a:lnTo>
                    <a:pt x="58" y="139"/>
                  </a:lnTo>
                  <a:lnTo>
                    <a:pt x="58" y="144"/>
                  </a:lnTo>
                  <a:lnTo>
                    <a:pt x="58" y="149"/>
                  </a:lnTo>
                  <a:lnTo>
                    <a:pt x="62" y="149"/>
                  </a:lnTo>
                  <a:lnTo>
                    <a:pt x="62" y="154"/>
                  </a:lnTo>
                  <a:lnTo>
                    <a:pt x="67" y="154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63"/>
                  </a:lnTo>
                  <a:lnTo>
                    <a:pt x="77" y="16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45"/>
            <p:cNvSpPr>
              <a:spLocks noChangeAspect="1"/>
            </p:cNvSpPr>
            <p:nvPr/>
          </p:nvSpPr>
          <p:spPr bwMode="auto">
            <a:xfrm>
              <a:off x="1331" y="3460"/>
              <a:ext cx="68" cy="106"/>
            </a:xfrm>
            <a:custGeom>
              <a:avLst/>
              <a:gdLst>
                <a:gd name="T0" fmla="*/ 0 w 68"/>
                <a:gd name="T1" fmla="*/ 5 h 106"/>
                <a:gd name="T2" fmla="*/ 0 w 68"/>
                <a:gd name="T3" fmla="*/ 15 h 106"/>
                <a:gd name="T4" fmla="*/ 0 w 68"/>
                <a:gd name="T5" fmla="*/ 24 h 106"/>
                <a:gd name="T6" fmla="*/ 0 w 68"/>
                <a:gd name="T7" fmla="*/ 34 h 106"/>
                <a:gd name="T8" fmla="*/ 0 w 68"/>
                <a:gd name="T9" fmla="*/ 43 h 106"/>
                <a:gd name="T10" fmla="*/ 0 w 68"/>
                <a:gd name="T11" fmla="*/ 53 h 106"/>
                <a:gd name="T12" fmla="*/ 0 w 68"/>
                <a:gd name="T13" fmla="*/ 63 h 106"/>
                <a:gd name="T14" fmla="*/ 0 w 68"/>
                <a:gd name="T15" fmla="*/ 72 h 106"/>
                <a:gd name="T16" fmla="*/ 0 w 68"/>
                <a:gd name="T17" fmla="*/ 82 h 106"/>
                <a:gd name="T18" fmla="*/ 0 w 68"/>
                <a:gd name="T19" fmla="*/ 91 h 106"/>
                <a:gd name="T20" fmla="*/ 5 w 68"/>
                <a:gd name="T21" fmla="*/ 96 h 106"/>
                <a:gd name="T22" fmla="*/ 10 w 68"/>
                <a:gd name="T23" fmla="*/ 101 h 106"/>
                <a:gd name="T24" fmla="*/ 15 w 68"/>
                <a:gd name="T25" fmla="*/ 106 h 106"/>
                <a:gd name="T26" fmla="*/ 24 w 68"/>
                <a:gd name="T27" fmla="*/ 106 h 106"/>
                <a:gd name="T28" fmla="*/ 34 w 68"/>
                <a:gd name="T29" fmla="*/ 106 h 106"/>
                <a:gd name="T30" fmla="*/ 44 w 68"/>
                <a:gd name="T31" fmla="*/ 106 h 106"/>
                <a:gd name="T32" fmla="*/ 48 w 68"/>
                <a:gd name="T33" fmla="*/ 101 h 106"/>
                <a:gd name="T34" fmla="*/ 53 w 68"/>
                <a:gd name="T35" fmla="*/ 96 h 106"/>
                <a:gd name="T36" fmla="*/ 58 w 68"/>
                <a:gd name="T37" fmla="*/ 91 h 106"/>
                <a:gd name="T38" fmla="*/ 63 w 68"/>
                <a:gd name="T39" fmla="*/ 87 h 106"/>
                <a:gd name="T40" fmla="*/ 68 w 68"/>
                <a:gd name="T41" fmla="*/ 82 h 106"/>
                <a:gd name="T42" fmla="*/ 68 w 68"/>
                <a:gd name="T43" fmla="*/ 72 h 106"/>
                <a:gd name="T44" fmla="*/ 68 w 68"/>
                <a:gd name="T45" fmla="*/ 63 h 106"/>
                <a:gd name="T46" fmla="*/ 68 w 68"/>
                <a:gd name="T47" fmla="*/ 53 h 106"/>
                <a:gd name="T48" fmla="*/ 68 w 68"/>
                <a:gd name="T49" fmla="*/ 43 h 106"/>
                <a:gd name="T50" fmla="*/ 63 w 68"/>
                <a:gd name="T51" fmla="*/ 34 h 106"/>
                <a:gd name="T52" fmla="*/ 58 w 68"/>
                <a:gd name="T53" fmla="*/ 29 h 106"/>
                <a:gd name="T54" fmla="*/ 53 w 68"/>
                <a:gd name="T55" fmla="*/ 24 h 106"/>
                <a:gd name="T56" fmla="*/ 48 w 68"/>
                <a:gd name="T57" fmla="*/ 19 h 106"/>
                <a:gd name="T58" fmla="*/ 44 w 68"/>
                <a:gd name="T59" fmla="*/ 15 h 106"/>
                <a:gd name="T60" fmla="*/ 39 w 68"/>
                <a:gd name="T61" fmla="*/ 10 h 106"/>
                <a:gd name="T62" fmla="*/ 29 w 68"/>
                <a:gd name="T63" fmla="*/ 10 h 106"/>
                <a:gd name="T64" fmla="*/ 24 w 68"/>
                <a:gd name="T65" fmla="*/ 5 h 106"/>
                <a:gd name="T66" fmla="*/ 15 w 68"/>
                <a:gd name="T67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106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96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01"/>
                  </a:lnTo>
                  <a:lnTo>
                    <a:pt x="15" y="106"/>
                  </a:lnTo>
                  <a:lnTo>
                    <a:pt x="20" y="106"/>
                  </a:lnTo>
                  <a:lnTo>
                    <a:pt x="24" y="106"/>
                  </a:lnTo>
                  <a:lnTo>
                    <a:pt x="29" y="106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3" y="96"/>
                  </a:lnTo>
                  <a:lnTo>
                    <a:pt x="58" y="96"/>
                  </a:lnTo>
                  <a:lnTo>
                    <a:pt x="58" y="91"/>
                  </a:lnTo>
                  <a:lnTo>
                    <a:pt x="63" y="91"/>
                  </a:lnTo>
                  <a:lnTo>
                    <a:pt x="63" y="87"/>
                  </a:lnTo>
                  <a:lnTo>
                    <a:pt x="63" y="82"/>
                  </a:lnTo>
                  <a:lnTo>
                    <a:pt x="68" y="82"/>
                  </a:lnTo>
                  <a:lnTo>
                    <a:pt x="68" y="77"/>
                  </a:lnTo>
                  <a:lnTo>
                    <a:pt x="68" y="72"/>
                  </a:lnTo>
                  <a:lnTo>
                    <a:pt x="68" y="67"/>
                  </a:lnTo>
                  <a:lnTo>
                    <a:pt x="68" y="63"/>
                  </a:lnTo>
                  <a:lnTo>
                    <a:pt x="68" y="58"/>
                  </a:lnTo>
                  <a:lnTo>
                    <a:pt x="68" y="53"/>
                  </a:lnTo>
                  <a:lnTo>
                    <a:pt x="68" y="48"/>
                  </a:lnTo>
                  <a:lnTo>
                    <a:pt x="68" y="43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29"/>
                  </a:lnTo>
                  <a:lnTo>
                    <a:pt x="58" y="29"/>
                  </a:lnTo>
                  <a:lnTo>
                    <a:pt x="58" y="24"/>
                  </a:lnTo>
                  <a:lnTo>
                    <a:pt x="53" y="24"/>
                  </a:lnTo>
                  <a:lnTo>
                    <a:pt x="53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4" y="10"/>
                  </a:lnTo>
                  <a:lnTo>
                    <a:pt x="29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46"/>
            <p:cNvSpPr>
              <a:spLocks noChangeAspect="1"/>
            </p:cNvSpPr>
            <p:nvPr/>
          </p:nvSpPr>
          <p:spPr bwMode="auto">
            <a:xfrm>
              <a:off x="1221" y="3067"/>
              <a:ext cx="312" cy="249"/>
            </a:xfrm>
            <a:custGeom>
              <a:avLst/>
              <a:gdLst>
                <a:gd name="T0" fmla="*/ 0 w 312"/>
                <a:gd name="T1" fmla="*/ 225 h 249"/>
                <a:gd name="T2" fmla="*/ 91 w 312"/>
                <a:gd name="T3" fmla="*/ 0 h 249"/>
                <a:gd name="T4" fmla="*/ 144 w 312"/>
                <a:gd name="T5" fmla="*/ 19 h 249"/>
                <a:gd name="T6" fmla="*/ 110 w 312"/>
                <a:gd name="T7" fmla="*/ 101 h 249"/>
                <a:gd name="T8" fmla="*/ 312 w 312"/>
                <a:gd name="T9" fmla="*/ 177 h 249"/>
                <a:gd name="T10" fmla="*/ 283 w 312"/>
                <a:gd name="T11" fmla="*/ 245 h 249"/>
                <a:gd name="T12" fmla="*/ 86 w 312"/>
                <a:gd name="T13" fmla="*/ 168 h 249"/>
                <a:gd name="T14" fmla="*/ 58 w 312"/>
                <a:gd name="T15" fmla="*/ 249 h 249"/>
                <a:gd name="T16" fmla="*/ 0 w 312"/>
                <a:gd name="T17" fmla="*/ 2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249">
                  <a:moveTo>
                    <a:pt x="0" y="225"/>
                  </a:moveTo>
                  <a:lnTo>
                    <a:pt x="91" y="0"/>
                  </a:lnTo>
                  <a:lnTo>
                    <a:pt x="144" y="19"/>
                  </a:lnTo>
                  <a:lnTo>
                    <a:pt x="110" y="101"/>
                  </a:lnTo>
                  <a:lnTo>
                    <a:pt x="312" y="177"/>
                  </a:lnTo>
                  <a:lnTo>
                    <a:pt x="283" y="245"/>
                  </a:lnTo>
                  <a:lnTo>
                    <a:pt x="86" y="168"/>
                  </a:lnTo>
                  <a:lnTo>
                    <a:pt x="58" y="249"/>
                  </a:lnTo>
                  <a:lnTo>
                    <a:pt x="0" y="2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47"/>
            <p:cNvSpPr>
              <a:spLocks noChangeAspect="1"/>
            </p:cNvSpPr>
            <p:nvPr/>
          </p:nvSpPr>
          <p:spPr bwMode="auto">
            <a:xfrm>
              <a:off x="1346" y="2846"/>
              <a:ext cx="283" cy="259"/>
            </a:xfrm>
            <a:custGeom>
              <a:avLst/>
              <a:gdLst>
                <a:gd name="T0" fmla="*/ 245 w 283"/>
                <a:gd name="T1" fmla="*/ 43 h 259"/>
                <a:gd name="T2" fmla="*/ 259 w 283"/>
                <a:gd name="T3" fmla="*/ 58 h 259"/>
                <a:gd name="T4" fmla="*/ 269 w 283"/>
                <a:gd name="T5" fmla="*/ 72 h 259"/>
                <a:gd name="T6" fmla="*/ 278 w 283"/>
                <a:gd name="T7" fmla="*/ 82 h 259"/>
                <a:gd name="T8" fmla="*/ 283 w 283"/>
                <a:gd name="T9" fmla="*/ 96 h 259"/>
                <a:gd name="T10" fmla="*/ 283 w 283"/>
                <a:gd name="T11" fmla="*/ 115 h 259"/>
                <a:gd name="T12" fmla="*/ 283 w 283"/>
                <a:gd name="T13" fmla="*/ 135 h 259"/>
                <a:gd name="T14" fmla="*/ 278 w 283"/>
                <a:gd name="T15" fmla="*/ 154 h 259"/>
                <a:gd name="T16" fmla="*/ 273 w 283"/>
                <a:gd name="T17" fmla="*/ 168 h 259"/>
                <a:gd name="T18" fmla="*/ 269 w 283"/>
                <a:gd name="T19" fmla="*/ 187 h 259"/>
                <a:gd name="T20" fmla="*/ 259 w 283"/>
                <a:gd name="T21" fmla="*/ 202 h 259"/>
                <a:gd name="T22" fmla="*/ 249 w 283"/>
                <a:gd name="T23" fmla="*/ 221 h 259"/>
                <a:gd name="T24" fmla="*/ 240 w 283"/>
                <a:gd name="T25" fmla="*/ 231 h 259"/>
                <a:gd name="T26" fmla="*/ 225 w 283"/>
                <a:gd name="T27" fmla="*/ 240 h 259"/>
                <a:gd name="T28" fmla="*/ 206 w 283"/>
                <a:gd name="T29" fmla="*/ 250 h 259"/>
                <a:gd name="T30" fmla="*/ 192 w 283"/>
                <a:gd name="T31" fmla="*/ 255 h 259"/>
                <a:gd name="T32" fmla="*/ 177 w 283"/>
                <a:gd name="T33" fmla="*/ 259 h 259"/>
                <a:gd name="T34" fmla="*/ 158 w 283"/>
                <a:gd name="T35" fmla="*/ 259 h 259"/>
                <a:gd name="T36" fmla="*/ 139 w 283"/>
                <a:gd name="T37" fmla="*/ 259 h 259"/>
                <a:gd name="T38" fmla="*/ 125 w 283"/>
                <a:gd name="T39" fmla="*/ 255 h 259"/>
                <a:gd name="T40" fmla="*/ 105 w 283"/>
                <a:gd name="T41" fmla="*/ 250 h 259"/>
                <a:gd name="T42" fmla="*/ 86 w 283"/>
                <a:gd name="T43" fmla="*/ 240 h 259"/>
                <a:gd name="T44" fmla="*/ 72 w 283"/>
                <a:gd name="T45" fmla="*/ 235 h 259"/>
                <a:gd name="T46" fmla="*/ 57 w 283"/>
                <a:gd name="T47" fmla="*/ 226 h 259"/>
                <a:gd name="T48" fmla="*/ 38 w 283"/>
                <a:gd name="T49" fmla="*/ 211 h 259"/>
                <a:gd name="T50" fmla="*/ 24 w 283"/>
                <a:gd name="T51" fmla="*/ 192 h 259"/>
                <a:gd name="T52" fmla="*/ 14 w 283"/>
                <a:gd name="T53" fmla="*/ 183 h 259"/>
                <a:gd name="T54" fmla="*/ 9 w 283"/>
                <a:gd name="T55" fmla="*/ 168 h 259"/>
                <a:gd name="T56" fmla="*/ 0 w 283"/>
                <a:gd name="T57" fmla="*/ 149 h 259"/>
                <a:gd name="T58" fmla="*/ 0 w 283"/>
                <a:gd name="T59" fmla="*/ 130 h 259"/>
                <a:gd name="T60" fmla="*/ 0 w 283"/>
                <a:gd name="T61" fmla="*/ 111 h 259"/>
                <a:gd name="T62" fmla="*/ 5 w 283"/>
                <a:gd name="T63" fmla="*/ 91 h 259"/>
                <a:gd name="T64" fmla="*/ 9 w 283"/>
                <a:gd name="T65" fmla="*/ 77 h 259"/>
                <a:gd name="T66" fmla="*/ 14 w 283"/>
                <a:gd name="T67" fmla="*/ 63 h 259"/>
                <a:gd name="T68" fmla="*/ 24 w 283"/>
                <a:gd name="T69" fmla="*/ 53 h 259"/>
                <a:gd name="T70" fmla="*/ 33 w 283"/>
                <a:gd name="T71" fmla="*/ 39 h 259"/>
                <a:gd name="T72" fmla="*/ 43 w 283"/>
                <a:gd name="T73" fmla="*/ 29 h 259"/>
                <a:gd name="T74" fmla="*/ 57 w 283"/>
                <a:gd name="T75" fmla="*/ 15 h 259"/>
                <a:gd name="T76" fmla="*/ 77 w 283"/>
                <a:gd name="T77" fmla="*/ 5 h 259"/>
                <a:gd name="T78" fmla="*/ 96 w 283"/>
                <a:gd name="T79" fmla="*/ 0 h 259"/>
                <a:gd name="T80" fmla="*/ 115 w 283"/>
                <a:gd name="T81" fmla="*/ 0 h 259"/>
                <a:gd name="T82" fmla="*/ 134 w 283"/>
                <a:gd name="T83" fmla="*/ 0 h 259"/>
                <a:gd name="T84" fmla="*/ 153 w 283"/>
                <a:gd name="T85" fmla="*/ 0 h 259"/>
                <a:gd name="T86" fmla="*/ 168 w 283"/>
                <a:gd name="T87" fmla="*/ 5 h 259"/>
                <a:gd name="T88" fmla="*/ 187 w 283"/>
                <a:gd name="T89" fmla="*/ 10 h 259"/>
                <a:gd name="T90" fmla="*/ 206 w 283"/>
                <a:gd name="T91" fmla="*/ 19 h 259"/>
                <a:gd name="T92" fmla="*/ 153 w 283"/>
                <a:gd name="T93" fmla="*/ 187 h 259"/>
                <a:gd name="T94" fmla="*/ 168 w 283"/>
                <a:gd name="T95" fmla="*/ 192 h 259"/>
                <a:gd name="T96" fmla="*/ 182 w 283"/>
                <a:gd name="T97" fmla="*/ 187 h 259"/>
                <a:gd name="T98" fmla="*/ 197 w 283"/>
                <a:gd name="T99" fmla="*/ 183 h 259"/>
                <a:gd name="T100" fmla="*/ 211 w 283"/>
                <a:gd name="T101" fmla="*/ 178 h 259"/>
                <a:gd name="T102" fmla="*/ 221 w 283"/>
                <a:gd name="T103" fmla="*/ 163 h 259"/>
                <a:gd name="T104" fmla="*/ 225 w 283"/>
                <a:gd name="T105" fmla="*/ 144 h 259"/>
                <a:gd name="T106" fmla="*/ 225 w 283"/>
                <a:gd name="T107" fmla="*/ 125 h 259"/>
                <a:gd name="T108" fmla="*/ 221 w 283"/>
                <a:gd name="T109" fmla="*/ 111 h 259"/>
                <a:gd name="T110" fmla="*/ 211 w 283"/>
                <a:gd name="T111" fmla="*/ 10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259">
                  <a:moveTo>
                    <a:pt x="206" y="96"/>
                  </a:moveTo>
                  <a:lnTo>
                    <a:pt x="240" y="39"/>
                  </a:lnTo>
                  <a:lnTo>
                    <a:pt x="245" y="39"/>
                  </a:lnTo>
                  <a:lnTo>
                    <a:pt x="245" y="43"/>
                  </a:lnTo>
                  <a:lnTo>
                    <a:pt x="249" y="43"/>
                  </a:lnTo>
                  <a:lnTo>
                    <a:pt x="254" y="48"/>
                  </a:lnTo>
                  <a:lnTo>
                    <a:pt x="259" y="53"/>
                  </a:lnTo>
                  <a:lnTo>
                    <a:pt x="259" y="58"/>
                  </a:lnTo>
                  <a:lnTo>
                    <a:pt x="264" y="58"/>
                  </a:lnTo>
                  <a:lnTo>
                    <a:pt x="264" y="63"/>
                  </a:lnTo>
                  <a:lnTo>
                    <a:pt x="269" y="67"/>
                  </a:lnTo>
                  <a:lnTo>
                    <a:pt x="269" y="72"/>
                  </a:lnTo>
                  <a:lnTo>
                    <a:pt x="273" y="72"/>
                  </a:lnTo>
                  <a:lnTo>
                    <a:pt x="273" y="77"/>
                  </a:lnTo>
                  <a:lnTo>
                    <a:pt x="273" y="82"/>
                  </a:lnTo>
                  <a:lnTo>
                    <a:pt x="278" y="82"/>
                  </a:lnTo>
                  <a:lnTo>
                    <a:pt x="278" y="87"/>
                  </a:lnTo>
                  <a:lnTo>
                    <a:pt x="278" y="91"/>
                  </a:lnTo>
                  <a:lnTo>
                    <a:pt x="278" y="96"/>
                  </a:lnTo>
                  <a:lnTo>
                    <a:pt x="283" y="96"/>
                  </a:lnTo>
                  <a:lnTo>
                    <a:pt x="283" y="101"/>
                  </a:lnTo>
                  <a:lnTo>
                    <a:pt x="283" y="106"/>
                  </a:lnTo>
                  <a:lnTo>
                    <a:pt x="283" y="111"/>
                  </a:lnTo>
                  <a:lnTo>
                    <a:pt x="283" y="115"/>
                  </a:lnTo>
                  <a:lnTo>
                    <a:pt x="283" y="120"/>
                  </a:lnTo>
                  <a:lnTo>
                    <a:pt x="283" y="125"/>
                  </a:lnTo>
                  <a:lnTo>
                    <a:pt x="283" y="130"/>
                  </a:lnTo>
                  <a:lnTo>
                    <a:pt x="283" y="135"/>
                  </a:lnTo>
                  <a:lnTo>
                    <a:pt x="283" y="139"/>
                  </a:lnTo>
                  <a:lnTo>
                    <a:pt x="283" y="144"/>
                  </a:lnTo>
                  <a:lnTo>
                    <a:pt x="283" y="149"/>
                  </a:lnTo>
                  <a:lnTo>
                    <a:pt x="278" y="154"/>
                  </a:lnTo>
                  <a:lnTo>
                    <a:pt x="278" y="159"/>
                  </a:lnTo>
                  <a:lnTo>
                    <a:pt x="278" y="163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73"/>
                  </a:lnTo>
                  <a:lnTo>
                    <a:pt x="273" y="178"/>
                  </a:lnTo>
                  <a:lnTo>
                    <a:pt x="269" y="183"/>
                  </a:lnTo>
                  <a:lnTo>
                    <a:pt x="269" y="187"/>
                  </a:lnTo>
                  <a:lnTo>
                    <a:pt x="269" y="192"/>
                  </a:lnTo>
                  <a:lnTo>
                    <a:pt x="264" y="192"/>
                  </a:lnTo>
                  <a:lnTo>
                    <a:pt x="264" y="197"/>
                  </a:lnTo>
                  <a:lnTo>
                    <a:pt x="259" y="202"/>
                  </a:lnTo>
                  <a:lnTo>
                    <a:pt x="259" y="207"/>
                  </a:lnTo>
                  <a:lnTo>
                    <a:pt x="254" y="211"/>
                  </a:lnTo>
                  <a:lnTo>
                    <a:pt x="249" y="216"/>
                  </a:lnTo>
                  <a:lnTo>
                    <a:pt x="249" y="221"/>
                  </a:lnTo>
                  <a:lnTo>
                    <a:pt x="245" y="221"/>
                  </a:lnTo>
                  <a:lnTo>
                    <a:pt x="245" y="226"/>
                  </a:lnTo>
                  <a:lnTo>
                    <a:pt x="240" y="226"/>
                  </a:lnTo>
                  <a:lnTo>
                    <a:pt x="240" y="231"/>
                  </a:lnTo>
                  <a:lnTo>
                    <a:pt x="235" y="231"/>
                  </a:lnTo>
                  <a:lnTo>
                    <a:pt x="235" y="235"/>
                  </a:lnTo>
                  <a:lnTo>
                    <a:pt x="230" y="235"/>
                  </a:lnTo>
                  <a:lnTo>
                    <a:pt x="225" y="240"/>
                  </a:lnTo>
                  <a:lnTo>
                    <a:pt x="221" y="245"/>
                  </a:lnTo>
                  <a:lnTo>
                    <a:pt x="216" y="245"/>
                  </a:lnTo>
                  <a:lnTo>
                    <a:pt x="211" y="250"/>
                  </a:lnTo>
                  <a:lnTo>
                    <a:pt x="206" y="250"/>
                  </a:lnTo>
                  <a:lnTo>
                    <a:pt x="201" y="250"/>
                  </a:lnTo>
                  <a:lnTo>
                    <a:pt x="201" y="255"/>
                  </a:lnTo>
                  <a:lnTo>
                    <a:pt x="197" y="255"/>
                  </a:lnTo>
                  <a:lnTo>
                    <a:pt x="192" y="255"/>
                  </a:lnTo>
                  <a:lnTo>
                    <a:pt x="187" y="255"/>
                  </a:lnTo>
                  <a:lnTo>
                    <a:pt x="187" y="259"/>
                  </a:lnTo>
                  <a:lnTo>
                    <a:pt x="182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68" y="259"/>
                  </a:lnTo>
                  <a:lnTo>
                    <a:pt x="163" y="259"/>
                  </a:lnTo>
                  <a:lnTo>
                    <a:pt x="158" y="259"/>
                  </a:lnTo>
                  <a:lnTo>
                    <a:pt x="153" y="259"/>
                  </a:lnTo>
                  <a:lnTo>
                    <a:pt x="149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34" y="259"/>
                  </a:lnTo>
                  <a:lnTo>
                    <a:pt x="134" y="255"/>
                  </a:lnTo>
                  <a:lnTo>
                    <a:pt x="129" y="255"/>
                  </a:lnTo>
                  <a:lnTo>
                    <a:pt x="125" y="255"/>
                  </a:lnTo>
                  <a:lnTo>
                    <a:pt x="120" y="255"/>
                  </a:lnTo>
                  <a:lnTo>
                    <a:pt x="115" y="255"/>
                  </a:lnTo>
                  <a:lnTo>
                    <a:pt x="110" y="250"/>
                  </a:lnTo>
                  <a:lnTo>
                    <a:pt x="105" y="250"/>
                  </a:lnTo>
                  <a:lnTo>
                    <a:pt x="101" y="250"/>
                  </a:lnTo>
                  <a:lnTo>
                    <a:pt x="96" y="245"/>
                  </a:lnTo>
                  <a:lnTo>
                    <a:pt x="91" y="245"/>
                  </a:lnTo>
                  <a:lnTo>
                    <a:pt x="86" y="240"/>
                  </a:lnTo>
                  <a:lnTo>
                    <a:pt x="81" y="240"/>
                  </a:lnTo>
                  <a:lnTo>
                    <a:pt x="77" y="240"/>
                  </a:lnTo>
                  <a:lnTo>
                    <a:pt x="77" y="235"/>
                  </a:lnTo>
                  <a:lnTo>
                    <a:pt x="72" y="235"/>
                  </a:lnTo>
                  <a:lnTo>
                    <a:pt x="67" y="235"/>
                  </a:lnTo>
                  <a:lnTo>
                    <a:pt x="67" y="231"/>
                  </a:lnTo>
                  <a:lnTo>
                    <a:pt x="62" y="231"/>
                  </a:lnTo>
                  <a:lnTo>
                    <a:pt x="57" y="226"/>
                  </a:lnTo>
                  <a:lnTo>
                    <a:pt x="53" y="226"/>
                  </a:lnTo>
                  <a:lnTo>
                    <a:pt x="48" y="221"/>
                  </a:lnTo>
                  <a:lnTo>
                    <a:pt x="43" y="216"/>
                  </a:lnTo>
                  <a:lnTo>
                    <a:pt x="38" y="211"/>
                  </a:lnTo>
                  <a:lnTo>
                    <a:pt x="33" y="207"/>
                  </a:lnTo>
                  <a:lnTo>
                    <a:pt x="29" y="202"/>
                  </a:lnTo>
                  <a:lnTo>
                    <a:pt x="24" y="197"/>
                  </a:lnTo>
                  <a:lnTo>
                    <a:pt x="24" y="192"/>
                  </a:lnTo>
                  <a:lnTo>
                    <a:pt x="19" y="192"/>
                  </a:lnTo>
                  <a:lnTo>
                    <a:pt x="19" y="187"/>
                  </a:lnTo>
                  <a:lnTo>
                    <a:pt x="14" y="187"/>
                  </a:lnTo>
                  <a:lnTo>
                    <a:pt x="14" y="183"/>
                  </a:lnTo>
                  <a:lnTo>
                    <a:pt x="14" y="178"/>
                  </a:lnTo>
                  <a:lnTo>
                    <a:pt x="9" y="178"/>
                  </a:lnTo>
                  <a:lnTo>
                    <a:pt x="9" y="173"/>
                  </a:lnTo>
                  <a:lnTo>
                    <a:pt x="9" y="168"/>
                  </a:lnTo>
                  <a:lnTo>
                    <a:pt x="5" y="163"/>
                  </a:lnTo>
                  <a:lnTo>
                    <a:pt x="5" y="159"/>
                  </a:lnTo>
                  <a:lnTo>
                    <a:pt x="5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87"/>
                  </a:lnTo>
                  <a:lnTo>
                    <a:pt x="5" y="82"/>
                  </a:lnTo>
                  <a:lnTo>
                    <a:pt x="9" y="82"/>
                  </a:lnTo>
                  <a:lnTo>
                    <a:pt x="9" y="77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9" y="63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9" y="43"/>
                  </a:lnTo>
                  <a:lnTo>
                    <a:pt x="29" y="39"/>
                  </a:lnTo>
                  <a:lnTo>
                    <a:pt x="33" y="39"/>
                  </a:lnTo>
                  <a:lnTo>
                    <a:pt x="33" y="34"/>
                  </a:lnTo>
                  <a:lnTo>
                    <a:pt x="38" y="34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8" y="24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62" y="15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3" y="5"/>
                  </a:lnTo>
                  <a:lnTo>
                    <a:pt x="158" y="5"/>
                  </a:lnTo>
                  <a:lnTo>
                    <a:pt x="163" y="5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7" y="10"/>
                  </a:lnTo>
                  <a:lnTo>
                    <a:pt x="182" y="10"/>
                  </a:lnTo>
                  <a:lnTo>
                    <a:pt x="187" y="10"/>
                  </a:lnTo>
                  <a:lnTo>
                    <a:pt x="192" y="15"/>
                  </a:lnTo>
                  <a:lnTo>
                    <a:pt x="197" y="15"/>
                  </a:lnTo>
                  <a:lnTo>
                    <a:pt x="201" y="15"/>
                  </a:lnTo>
                  <a:lnTo>
                    <a:pt x="206" y="19"/>
                  </a:lnTo>
                  <a:lnTo>
                    <a:pt x="139" y="187"/>
                  </a:lnTo>
                  <a:lnTo>
                    <a:pt x="144" y="187"/>
                  </a:lnTo>
                  <a:lnTo>
                    <a:pt x="149" y="187"/>
                  </a:lnTo>
                  <a:lnTo>
                    <a:pt x="153" y="187"/>
                  </a:lnTo>
                  <a:lnTo>
                    <a:pt x="158" y="187"/>
                  </a:lnTo>
                  <a:lnTo>
                    <a:pt x="158" y="192"/>
                  </a:lnTo>
                  <a:lnTo>
                    <a:pt x="163" y="192"/>
                  </a:lnTo>
                  <a:lnTo>
                    <a:pt x="168" y="192"/>
                  </a:lnTo>
                  <a:lnTo>
                    <a:pt x="173" y="192"/>
                  </a:lnTo>
                  <a:lnTo>
                    <a:pt x="177" y="192"/>
                  </a:lnTo>
                  <a:lnTo>
                    <a:pt x="182" y="192"/>
                  </a:lnTo>
                  <a:lnTo>
                    <a:pt x="182" y="187"/>
                  </a:lnTo>
                  <a:lnTo>
                    <a:pt x="187" y="187"/>
                  </a:lnTo>
                  <a:lnTo>
                    <a:pt x="192" y="187"/>
                  </a:lnTo>
                  <a:lnTo>
                    <a:pt x="197" y="187"/>
                  </a:lnTo>
                  <a:lnTo>
                    <a:pt x="197" y="183"/>
                  </a:lnTo>
                  <a:lnTo>
                    <a:pt x="201" y="183"/>
                  </a:lnTo>
                  <a:lnTo>
                    <a:pt x="206" y="183"/>
                  </a:lnTo>
                  <a:lnTo>
                    <a:pt x="206" y="178"/>
                  </a:lnTo>
                  <a:lnTo>
                    <a:pt x="211" y="178"/>
                  </a:lnTo>
                  <a:lnTo>
                    <a:pt x="211" y="173"/>
                  </a:lnTo>
                  <a:lnTo>
                    <a:pt x="216" y="173"/>
                  </a:lnTo>
                  <a:lnTo>
                    <a:pt x="216" y="168"/>
                  </a:lnTo>
                  <a:lnTo>
                    <a:pt x="221" y="163"/>
                  </a:lnTo>
                  <a:lnTo>
                    <a:pt x="221" y="159"/>
                  </a:lnTo>
                  <a:lnTo>
                    <a:pt x="225" y="154"/>
                  </a:lnTo>
                  <a:lnTo>
                    <a:pt x="225" y="149"/>
                  </a:lnTo>
                  <a:lnTo>
                    <a:pt x="225" y="144"/>
                  </a:lnTo>
                  <a:lnTo>
                    <a:pt x="225" y="139"/>
                  </a:lnTo>
                  <a:lnTo>
                    <a:pt x="225" y="135"/>
                  </a:lnTo>
                  <a:lnTo>
                    <a:pt x="225" y="130"/>
                  </a:lnTo>
                  <a:lnTo>
                    <a:pt x="225" y="125"/>
                  </a:lnTo>
                  <a:lnTo>
                    <a:pt x="225" y="120"/>
                  </a:lnTo>
                  <a:lnTo>
                    <a:pt x="221" y="120"/>
                  </a:lnTo>
                  <a:lnTo>
                    <a:pt x="221" y="115"/>
                  </a:lnTo>
                  <a:lnTo>
                    <a:pt x="221" y="111"/>
                  </a:lnTo>
                  <a:lnTo>
                    <a:pt x="216" y="111"/>
                  </a:lnTo>
                  <a:lnTo>
                    <a:pt x="216" y="106"/>
                  </a:lnTo>
                  <a:lnTo>
                    <a:pt x="211" y="106"/>
                  </a:lnTo>
                  <a:lnTo>
                    <a:pt x="211" y="101"/>
                  </a:lnTo>
                  <a:lnTo>
                    <a:pt x="206" y="101"/>
                  </a:lnTo>
                  <a:lnTo>
                    <a:pt x="206" y="96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48"/>
            <p:cNvSpPr>
              <a:spLocks noChangeAspect="1"/>
            </p:cNvSpPr>
            <p:nvPr/>
          </p:nvSpPr>
          <p:spPr bwMode="auto">
            <a:xfrm>
              <a:off x="1403" y="2909"/>
              <a:ext cx="82" cy="105"/>
            </a:xfrm>
            <a:custGeom>
              <a:avLst/>
              <a:gdLst>
                <a:gd name="T0" fmla="*/ 82 w 82"/>
                <a:gd name="T1" fmla="*/ 4 h 105"/>
                <a:gd name="T2" fmla="*/ 77 w 82"/>
                <a:gd name="T3" fmla="*/ 4 h 105"/>
                <a:gd name="T4" fmla="*/ 72 w 82"/>
                <a:gd name="T5" fmla="*/ 4 h 105"/>
                <a:gd name="T6" fmla="*/ 68 w 82"/>
                <a:gd name="T7" fmla="*/ 4 h 105"/>
                <a:gd name="T8" fmla="*/ 68 w 82"/>
                <a:gd name="T9" fmla="*/ 0 h 105"/>
                <a:gd name="T10" fmla="*/ 63 w 82"/>
                <a:gd name="T11" fmla="*/ 0 h 105"/>
                <a:gd name="T12" fmla="*/ 58 w 82"/>
                <a:gd name="T13" fmla="*/ 0 h 105"/>
                <a:gd name="T14" fmla="*/ 53 w 82"/>
                <a:gd name="T15" fmla="*/ 0 h 105"/>
                <a:gd name="T16" fmla="*/ 48 w 82"/>
                <a:gd name="T17" fmla="*/ 0 h 105"/>
                <a:gd name="T18" fmla="*/ 44 w 82"/>
                <a:gd name="T19" fmla="*/ 0 h 105"/>
                <a:gd name="T20" fmla="*/ 39 w 82"/>
                <a:gd name="T21" fmla="*/ 0 h 105"/>
                <a:gd name="T22" fmla="*/ 39 w 82"/>
                <a:gd name="T23" fmla="*/ 4 h 105"/>
                <a:gd name="T24" fmla="*/ 34 w 82"/>
                <a:gd name="T25" fmla="*/ 4 h 105"/>
                <a:gd name="T26" fmla="*/ 29 w 82"/>
                <a:gd name="T27" fmla="*/ 4 h 105"/>
                <a:gd name="T28" fmla="*/ 24 w 82"/>
                <a:gd name="T29" fmla="*/ 4 h 105"/>
                <a:gd name="T30" fmla="*/ 24 w 82"/>
                <a:gd name="T31" fmla="*/ 9 h 105"/>
                <a:gd name="T32" fmla="*/ 20 w 82"/>
                <a:gd name="T33" fmla="*/ 9 h 105"/>
                <a:gd name="T34" fmla="*/ 20 w 82"/>
                <a:gd name="T35" fmla="*/ 14 h 105"/>
                <a:gd name="T36" fmla="*/ 15 w 82"/>
                <a:gd name="T37" fmla="*/ 14 h 105"/>
                <a:gd name="T38" fmla="*/ 15 w 82"/>
                <a:gd name="T39" fmla="*/ 19 h 105"/>
                <a:gd name="T40" fmla="*/ 10 w 82"/>
                <a:gd name="T41" fmla="*/ 19 h 105"/>
                <a:gd name="T42" fmla="*/ 10 w 82"/>
                <a:gd name="T43" fmla="*/ 24 h 105"/>
                <a:gd name="T44" fmla="*/ 5 w 82"/>
                <a:gd name="T45" fmla="*/ 24 h 105"/>
                <a:gd name="T46" fmla="*/ 5 w 82"/>
                <a:gd name="T47" fmla="*/ 28 h 105"/>
                <a:gd name="T48" fmla="*/ 5 w 82"/>
                <a:gd name="T49" fmla="*/ 33 h 105"/>
                <a:gd name="T50" fmla="*/ 0 w 82"/>
                <a:gd name="T51" fmla="*/ 33 h 105"/>
                <a:gd name="T52" fmla="*/ 0 w 82"/>
                <a:gd name="T53" fmla="*/ 38 h 105"/>
                <a:gd name="T54" fmla="*/ 0 w 82"/>
                <a:gd name="T55" fmla="*/ 43 h 105"/>
                <a:gd name="T56" fmla="*/ 0 w 82"/>
                <a:gd name="T57" fmla="*/ 48 h 105"/>
                <a:gd name="T58" fmla="*/ 0 w 82"/>
                <a:gd name="T59" fmla="*/ 52 h 105"/>
                <a:gd name="T60" fmla="*/ 0 w 82"/>
                <a:gd name="T61" fmla="*/ 57 h 105"/>
                <a:gd name="T62" fmla="*/ 0 w 82"/>
                <a:gd name="T63" fmla="*/ 62 h 105"/>
                <a:gd name="T64" fmla="*/ 0 w 82"/>
                <a:gd name="T65" fmla="*/ 67 h 105"/>
                <a:gd name="T66" fmla="*/ 5 w 82"/>
                <a:gd name="T67" fmla="*/ 72 h 105"/>
                <a:gd name="T68" fmla="*/ 5 w 82"/>
                <a:gd name="T69" fmla="*/ 76 h 105"/>
                <a:gd name="T70" fmla="*/ 10 w 82"/>
                <a:gd name="T71" fmla="*/ 81 h 105"/>
                <a:gd name="T72" fmla="*/ 10 w 82"/>
                <a:gd name="T73" fmla="*/ 86 h 105"/>
                <a:gd name="T74" fmla="*/ 15 w 82"/>
                <a:gd name="T75" fmla="*/ 86 h 105"/>
                <a:gd name="T76" fmla="*/ 15 w 82"/>
                <a:gd name="T77" fmla="*/ 91 h 105"/>
                <a:gd name="T78" fmla="*/ 20 w 82"/>
                <a:gd name="T79" fmla="*/ 91 h 105"/>
                <a:gd name="T80" fmla="*/ 20 w 82"/>
                <a:gd name="T81" fmla="*/ 96 h 105"/>
                <a:gd name="T82" fmla="*/ 24 w 82"/>
                <a:gd name="T83" fmla="*/ 96 h 105"/>
                <a:gd name="T84" fmla="*/ 29 w 82"/>
                <a:gd name="T85" fmla="*/ 100 h 105"/>
                <a:gd name="T86" fmla="*/ 34 w 82"/>
                <a:gd name="T87" fmla="*/ 100 h 105"/>
                <a:gd name="T88" fmla="*/ 39 w 82"/>
                <a:gd name="T89" fmla="*/ 100 h 105"/>
                <a:gd name="T90" fmla="*/ 39 w 82"/>
                <a:gd name="T91" fmla="*/ 105 h 105"/>
                <a:gd name="T92" fmla="*/ 44 w 82"/>
                <a:gd name="T93" fmla="*/ 105 h 105"/>
                <a:gd name="T94" fmla="*/ 82 w 82"/>
                <a:gd name="T95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105">
                  <a:moveTo>
                    <a:pt x="82" y="4"/>
                  </a:moveTo>
                  <a:lnTo>
                    <a:pt x="77" y="4"/>
                  </a:lnTo>
                  <a:lnTo>
                    <a:pt x="72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20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5" y="72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0" y="86"/>
                  </a:lnTo>
                  <a:lnTo>
                    <a:pt x="15" y="86"/>
                  </a:lnTo>
                  <a:lnTo>
                    <a:pt x="15" y="91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24" y="96"/>
                  </a:lnTo>
                  <a:lnTo>
                    <a:pt x="29" y="100"/>
                  </a:lnTo>
                  <a:lnTo>
                    <a:pt x="34" y="100"/>
                  </a:lnTo>
                  <a:lnTo>
                    <a:pt x="39" y="100"/>
                  </a:lnTo>
                  <a:lnTo>
                    <a:pt x="39" y="105"/>
                  </a:lnTo>
                  <a:lnTo>
                    <a:pt x="44" y="105"/>
                  </a:lnTo>
                  <a:lnTo>
                    <a:pt x="82" y="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49"/>
            <p:cNvSpPr>
              <a:spLocks noChangeAspect="1"/>
            </p:cNvSpPr>
            <p:nvPr/>
          </p:nvSpPr>
          <p:spPr bwMode="auto">
            <a:xfrm>
              <a:off x="1471" y="2501"/>
              <a:ext cx="350" cy="384"/>
            </a:xfrm>
            <a:custGeom>
              <a:avLst/>
              <a:gdLst>
                <a:gd name="T0" fmla="*/ 115 w 350"/>
                <a:gd name="T1" fmla="*/ 0 h 384"/>
                <a:gd name="T2" fmla="*/ 316 w 350"/>
                <a:gd name="T3" fmla="*/ 192 h 384"/>
                <a:gd name="T4" fmla="*/ 86 w 350"/>
                <a:gd name="T5" fmla="*/ 177 h 384"/>
                <a:gd name="T6" fmla="*/ 196 w 350"/>
                <a:gd name="T7" fmla="*/ 235 h 384"/>
                <a:gd name="T8" fmla="*/ 201 w 350"/>
                <a:gd name="T9" fmla="*/ 240 h 384"/>
                <a:gd name="T10" fmla="*/ 211 w 350"/>
                <a:gd name="T11" fmla="*/ 245 h 384"/>
                <a:gd name="T12" fmla="*/ 216 w 350"/>
                <a:gd name="T13" fmla="*/ 249 h 384"/>
                <a:gd name="T14" fmla="*/ 225 w 350"/>
                <a:gd name="T15" fmla="*/ 254 h 384"/>
                <a:gd name="T16" fmla="*/ 230 w 350"/>
                <a:gd name="T17" fmla="*/ 259 h 384"/>
                <a:gd name="T18" fmla="*/ 235 w 350"/>
                <a:gd name="T19" fmla="*/ 264 h 384"/>
                <a:gd name="T20" fmla="*/ 240 w 350"/>
                <a:gd name="T21" fmla="*/ 269 h 384"/>
                <a:gd name="T22" fmla="*/ 244 w 350"/>
                <a:gd name="T23" fmla="*/ 278 h 384"/>
                <a:gd name="T24" fmla="*/ 249 w 350"/>
                <a:gd name="T25" fmla="*/ 283 h 384"/>
                <a:gd name="T26" fmla="*/ 249 w 350"/>
                <a:gd name="T27" fmla="*/ 293 h 384"/>
                <a:gd name="T28" fmla="*/ 249 w 350"/>
                <a:gd name="T29" fmla="*/ 302 h 384"/>
                <a:gd name="T30" fmla="*/ 254 w 350"/>
                <a:gd name="T31" fmla="*/ 307 h 384"/>
                <a:gd name="T32" fmla="*/ 249 w 350"/>
                <a:gd name="T33" fmla="*/ 312 h 384"/>
                <a:gd name="T34" fmla="*/ 249 w 350"/>
                <a:gd name="T35" fmla="*/ 321 h 384"/>
                <a:gd name="T36" fmla="*/ 244 w 350"/>
                <a:gd name="T37" fmla="*/ 326 h 384"/>
                <a:gd name="T38" fmla="*/ 244 w 350"/>
                <a:gd name="T39" fmla="*/ 336 h 384"/>
                <a:gd name="T40" fmla="*/ 240 w 350"/>
                <a:gd name="T41" fmla="*/ 341 h 384"/>
                <a:gd name="T42" fmla="*/ 235 w 350"/>
                <a:gd name="T43" fmla="*/ 345 h 384"/>
                <a:gd name="T44" fmla="*/ 235 w 350"/>
                <a:gd name="T45" fmla="*/ 355 h 384"/>
                <a:gd name="T46" fmla="*/ 230 w 350"/>
                <a:gd name="T47" fmla="*/ 360 h 384"/>
                <a:gd name="T48" fmla="*/ 225 w 350"/>
                <a:gd name="T49" fmla="*/ 364 h 384"/>
                <a:gd name="T50" fmla="*/ 220 w 350"/>
                <a:gd name="T51" fmla="*/ 369 h 384"/>
                <a:gd name="T52" fmla="*/ 216 w 350"/>
                <a:gd name="T53" fmla="*/ 374 h 384"/>
                <a:gd name="T54" fmla="*/ 211 w 350"/>
                <a:gd name="T55" fmla="*/ 384 h 384"/>
                <a:gd name="T56" fmla="*/ 168 w 350"/>
                <a:gd name="T57" fmla="*/ 360 h 384"/>
                <a:gd name="T58" fmla="*/ 168 w 350"/>
                <a:gd name="T59" fmla="*/ 350 h 384"/>
                <a:gd name="T60" fmla="*/ 172 w 350"/>
                <a:gd name="T61" fmla="*/ 345 h 384"/>
                <a:gd name="T62" fmla="*/ 177 w 350"/>
                <a:gd name="T63" fmla="*/ 341 h 384"/>
                <a:gd name="T64" fmla="*/ 182 w 350"/>
                <a:gd name="T65" fmla="*/ 336 h 384"/>
                <a:gd name="T66" fmla="*/ 182 w 350"/>
                <a:gd name="T67" fmla="*/ 326 h 384"/>
                <a:gd name="T68" fmla="*/ 182 w 350"/>
                <a:gd name="T69" fmla="*/ 317 h 384"/>
                <a:gd name="T70" fmla="*/ 177 w 350"/>
                <a:gd name="T71" fmla="*/ 312 h 384"/>
                <a:gd name="T72" fmla="*/ 172 w 350"/>
                <a:gd name="T73" fmla="*/ 307 h 384"/>
                <a:gd name="T74" fmla="*/ 168 w 350"/>
                <a:gd name="T75" fmla="*/ 302 h 384"/>
                <a:gd name="T76" fmla="*/ 158 w 350"/>
                <a:gd name="T77" fmla="*/ 297 h 384"/>
                <a:gd name="T78" fmla="*/ 153 w 350"/>
                <a:gd name="T79" fmla="*/ 293 h 384"/>
                <a:gd name="T80" fmla="*/ 144 w 350"/>
                <a:gd name="T81" fmla="*/ 288 h 384"/>
                <a:gd name="T82" fmla="*/ 134 w 350"/>
                <a:gd name="T83" fmla="*/ 2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0" h="384">
                  <a:moveTo>
                    <a:pt x="0" y="211"/>
                  </a:moveTo>
                  <a:lnTo>
                    <a:pt x="115" y="0"/>
                  </a:lnTo>
                  <a:lnTo>
                    <a:pt x="350" y="129"/>
                  </a:lnTo>
                  <a:lnTo>
                    <a:pt x="316" y="192"/>
                  </a:lnTo>
                  <a:lnTo>
                    <a:pt x="129" y="91"/>
                  </a:lnTo>
                  <a:lnTo>
                    <a:pt x="86" y="177"/>
                  </a:lnTo>
                  <a:lnTo>
                    <a:pt x="192" y="235"/>
                  </a:lnTo>
                  <a:lnTo>
                    <a:pt x="196" y="235"/>
                  </a:lnTo>
                  <a:lnTo>
                    <a:pt x="196" y="240"/>
                  </a:lnTo>
                  <a:lnTo>
                    <a:pt x="201" y="240"/>
                  </a:lnTo>
                  <a:lnTo>
                    <a:pt x="206" y="245"/>
                  </a:lnTo>
                  <a:lnTo>
                    <a:pt x="211" y="245"/>
                  </a:lnTo>
                  <a:lnTo>
                    <a:pt x="211" y="249"/>
                  </a:lnTo>
                  <a:lnTo>
                    <a:pt x="216" y="249"/>
                  </a:lnTo>
                  <a:lnTo>
                    <a:pt x="220" y="254"/>
                  </a:lnTo>
                  <a:lnTo>
                    <a:pt x="225" y="254"/>
                  </a:lnTo>
                  <a:lnTo>
                    <a:pt x="225" y="259"/>
                  </a:lnTo>
                  <a:lnTo>
                    <a:pt x="230" y="259"/>
                  </a:lnTo>
                  <a:lnTo>
                    <a:pt x="230" y="264"/>
                  </a:lnTo>
                  <a:lnTo>
                    <a:pt x="235" y="264"/>
                  </a:lnTo>
                  <a:lnTo>
                    <a:pt x="235" y="269"/>
                  </a:lnTo>
                  <a:lnTo>
                    <a:pt x="240" y="269"/>
                  </a:lnTo>
                  <a:lnTo>
                    <a:pt x="240" y="273"/>
                  </a:lnTo>
                  <a:lnTo>
                    <a:pt x="244" y="278"/>
                  </a:lnTo>
                  <a:lnTo>
                    <a:pt x="244" y="283"/>
                  </a:lnTo>
                  <a:lnTo>
                    <a:pt x="249" y="283"/>
                  </a:lnTo>
                  <a:lnTo>
                    <a:pt x="249" y="288"/>
                  </a:lnTo>
                  <a:lnTo>
                    <a:pt x="249" y="293"/>
                  </a:lnTo>
                  <a:lnTo>
                    <a:pt x="249" y="297"/>
                  </a:lnTo>
                  <a:lnTo>
                    <a:pt x="249" y="302"/>
                  </a:lnTo>
                  <a:lnTo>
                    <a:pt x="254" y="302"/>
                  </a:lnTo>
                  <a:lnTo>
                    <a:pt x="254" y="307"/>
                  </a:lnTo>
                  <a:lnTo>
                    <a:pt x="249" y="307"/>
                  </a:lnTo>
                  <a:lnTo>
                    <a:pt x="249" y="312"/>
                  </a:lnTo>
                  <a:lnTo>
                    <a:pt x="249" y="317"/>
                  </a:lnTo>
                  <a:lnTo>
                    <a:pt x="249" y="321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4" y="331"/>
                  </a:lnTo>
                  <a:lnTo>
                    <a:pt x="244" y="336"/>
                  </a:lnTo>
                  <a:lnTo>
                    <a:pt x="240" y="336"/>
                  </a:lnTo>
                  <a:lnTo>
                    <a:pt x="240" y="341"/>
                  </a:lnTo>
                  <a:lnTo>
                    <a:pt x="240" y="345"/>
                  </a:lnTo>
                  <a:lnTo>
                    <a:pt x="235" y="345"/>
                  </a:lnTo>
                  <a:lnTo>
                    <a:pt x="235" y="350"/>
                  </a:lnTo>
                  <a:lnTo>
                    <a:pt x="235" y="355"/>
                  </a:lnTo>
                  <a:lnTo>
                    <a:pt x="230" y="355"/>
                  </a:lnTo>
                  <a:lnTo>
                    <a:pt x="230" y="360"/>
                  </a:lnTo>
                  <a:lnTo>
                    <a:pt x="225" y="360"/>
                  </a:lnTo>
                  <a:lnTo>
                    <a:pt x="225" y="364"/>
                  </a:lnTo>
                  <a:lnTo>
                    <a:pt x="225" y="369"/>
                  </a:lnTo>
                  <a:lnTo>
                    <a:pt x="220" y="369"/>
                  </a:lnTo>
                  <a:lnTo>
                    <a:pt x="220" y="374"/>
                  </a:lnTo>
                  <a:lnTo>
                    <a:pt x="216" y="374"/>
                  </a:lnTo>
                  <a:lnTo>
                    <a:pt x="216" y="379"/>
                  </a:lnTo>
                  <a:lnTo>
                    <a:pt x="211" y="384"/>
                  </a:lnTo>
                  <a:lnTo>
                    <a:pt x="163" y="360"/>
                  </a:lnTo>
                  <a:lnTo>
                    <a:pt x="168" y="360"/>
                  </a:lnTo>
                  <a:lnTo>
                    <a:pt x="168" y="355"/>
                  </a:lnTo>
                  <a:lnTo>
                    <a:pt x="168" y="350"/>
                  </a:lnTo>
                  <a:lnTo>
                    <a:pt x="172" y="350"/>
                  </a:lnTo>
                  <a:lnTo>
                    <a:pt x="172" y="345"/>
                  </a:lnTo>
                  <a:lnTo>
                    <a:pt x="172" y="341"/>
                  </a:lnTo>
                  <a:lnTo>
                    <a:pt x="177" y="341"/>
                  </a:lnTo>
                  <a:lnTo>
                    <a:pt x="177" y="336"/>
                  </a:lnTo>
                  <a:lnTo>
                    <a:pt x="182" y="336"/>
                  </a:lnTo>
                  <a:lnTo>
                    <a:pt x="182" y="331"/>
                  </a:lnTo>
                  <a:lnTo>
                    <a:pt x="182" y="326"/>
                  </a:lnTo>
                  <a:lnTo>
                    <a:pt x="182" y="321"/>
                  </a:lnTo>
                  <a:lnTo>
                    <a:pt x="182" y="317"/>
                  </a:lnTo>
                  <a:lnTo>
                    <a:pt x="182" y="312"/>
                  </a:lnTo>
                  <a:lnTo>
                    <a:pt x="177" y="312"/>
                  </a:lnTo>
                  <a:lnTo>
                    <a:pt x="177" y="307"/>
                  </a:lnTo>
                  <a:lnTo>
                    <a:pt x="172" y="307"/>
                  </a:lnTo>
                  <a:lnTo>
                    <a:pt x="168" y="307"/>
                  </a:lnTo>
                  <a:lnTo>
                    <a:pt x="168" y="302"/>
                  </a:lnTo>
                  <a:lnTo>
                    <a:pt x="163" y="302"/>
                  </a:lnTo>
                  <a:lnTo>
                    <a:pt x="158" y="297"/>
                  </a:lnTo>
                  <a:lnTo>
                    <a:pt x="153" y="297"/>
                  </a:lnTo>
                  <a:lnTo>
                    <a:pt x="153" y="293"/>
                  </a:lnTo>
                  <a:lnTo>
                    <a:pt x="148" y="293"/>
                  </a:lnTo>
                  <a:lnTo>
                    <a:pt x="144" y="288"/>
                  </a:lnTo>
                  <a:lnTo>
                    <a:pt x="139" y="288"/>
                  </a:lnTo>
                  <a:lnTo>
                    <a:pt x="134" y="283"/>
                  </a:lnTo>
                  <a:lnTo>
                    <a:pt x="0" y="211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50"/>
            <p:cNvSpPr>
              <a:spLocks noChangeAspect="1"/>
            </p:cNvSpPr>
            <p:nvPr/>
          </p:nvSpPr>
          <p:spPr bwMode="auto">
            <a:xfrm>
              <a:off x="1653" y="2300"/>
              <a:ext cx="341" cy="273"/>
            </a:xfrm>
            <a:custGeom>
              <a:avLst/>
              <a:gdLst>
                <a:gd name="T0" fmla="*/ 43 w 341"/>
                <a:gd name="T1" fmla="*/ 57 h 273"/>
                <a:gd name="T2" fmla="*/ 173 w 341"/>
                <a:gd name="T3" fmla="*/ 67 h 273"/>
                <a:gd name="T4" fmla="*/ 178 w 341"/>
                <a:gd name="T5" fmla="*/ 57 h 273"/>
                <a:gd name="T6" fmla="*/ 182 w 341"/>
                <a:gd name="T7" fmla="*/ 52 h 273"/>
                <a:gd name="T8" fmla="*/ 192 w 341"/>
                <a:gd name="T9" fmla="*/ 43 h 273"/>
                <a:gd name="T10" fmla="*/ 197 w 341"/>
                <a:gd name="T11" fmla="*/ 33 h 273"/>
                <a:gd name="T12" fmla="*/ 202 w 341"/>
                <a:gd name="T13" fmla="*/ 28 h 273"/>
                <a:gd name="T14" fmla="*/ 206 w 341"/>
                <a:gd name="T15" fmla="*/ 24 h 273"/>
                <a:gd name="T16" fmla="*/ 211 w 341"/>
                <a:gd name="T17" fmla="*/ 19 h 273"/>
                <a:gd name="T18" fmla="*/ 216 w 341"/>
                <a:gd name="T19" fmla="*/ 14 h 273"/>
                <a:gd name="T20" fmla="*/ 226 w 341"/>
                <a:gd name="T21" fmla="*/ 9 h 273"/>
                <a:gd name="T22" fmla="*/ 235 w 341"/>
                <a:gd name="T23" fmla="*/ 4 h 273"/>
                <a:gd name="T24" fmla="*/ 245 w 341"/>
                <a:gd name="T25" fmla="*/ 4 h 273"/>
                <a:gd name="T26" fmla="*/ 250 w 341"/>
                <a:gd name="T27" fmla="*/ 0 h 273"/>
                <a:gd name="T28" fmla="*/ 259 w 341"/>
                <a:gd name="T29" fmla="*/ 0 h 273"/>
                <a:gd name="T30" fmla="*/ 269 w 341"/>
                <a:gd name="T31" fmla="*/ 0 h 273"/>
                <a:gd name="T32" fmla="*/ 274 w 341"/>
                <a:gd name="T33" fmla="*/ 4 h 273"/>
                <a:gd name="T34" fmla="*/ 283 w 341"/>
                <a:gd name="T35" fmla="*/ 4 h 273"/>
                <a:gd name="T36" fmla="*/ 293 w 341"/>
                <a:gd name="T37" fmla="*/ 9 h 273"/>
                <a:gd name="T38" fmla="*/ 302 w 341"/>
                <a:gd name="T39" fmla="*/ 14 h 273"/>
                <a:gd name="T40" fmla="*/ 307 w 341"/>
                <a:gd name="T41" fmla="*/ 19 h 273"/>
                <a:gd name="T42" fmla="*/ 317 w 341"/>
                <a:gd name="T43" fmla="*/ 24 h 273"/>
                <a:gd name="T44" fmla="*/ 322 w 341"/>
                <a:gd name="T45" fmla="*/ 33 h 273"/>
                <a:gd name="T46" fmla="*/ 326 w 341"/>
                <a:gd name="T47" fmla="*/ 38 h 273"/>
                <a:gd name="T48" fmla="*/ 331 w 341"/>
                <a:gd name="T49" fmla="*/ 47 h 273"/>
                <a:gd name="T50" fmla="*/ 336 w 341"/>
                <a:gd name="T51" fmla="*/ 52 h 273"/>
                <a:gd name="T52" fmla="*/ 336 w 341"/>
                <a:gd name="T53" fmla="*/ 62 h 273"/>
                <a:gd name="T54" fmla="*/ 341 w 341"/>
                <a:gd name="T55" fmla="*/ 67 h 273"/>
                <a:gd name="T56" fmla="*/ 341 w 341"/>
                <a:gd name="T57" fmla="*/ 76 h 273"/>
                <a:gd name="T58" fmla="*/ 336 w 341"/>
                <a:gd name="T59" fmla="*/ 86 h 273"/>
                <a:gd name="T60" fmla="*/ 336 w 341"/>
                <a:gd name="T61" fmla="*/ 95 h 273"/>
                <a:gd name="T62" fmla="*/ 331 w 341"/>
                <a:gd name="T63" fmla="*/ 105 h 273"/>
                <a:gd name="T64" fmla="*/ 331 w 341"/>
                <a:gd name="T65" fmla="*/ 115 h 273"/>
                <a:gd name="T66" fmla="*/ 326 w 341"/>
                <a:gd name="T67" fmla="*/ 119 h 273"/>
                <a:gd name="T68" fmla="*/ 322 w 341"/>
                <a:gd name="T69" fmla="*/ 124 h 273"/>
                <a:gd name="T70" fmla="*/ 317 w 341"/>
                <a:gd name="T71" fmla="*/ 134 h 273"/>
                <a:gd name="T72" fmla="*/ 312 w 341"/>
                <a:gd name="T73" fmla="*/ 143 h 273"/>
                <a:gd name="T74" fmla="*/ 216 w 341"/>
                <a:gd name="T7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1" h="273">
                  <a:moveTo>
                    <a:pt x="0" y="115"/>
                  </a:moveTo>
                  <a:lnTo>
                    <a:pt x="43" y="57"/>
                  </a:lnTo>
                  <a:lnTo>
                    <a:pt x="134" y="124"/>
                  </a:lnTo>
                  <a:lnTo>
                    <a:pt x="173" y="67"/>
                  </a:lnTo>
                  <a:lnTo>
                    <a:pt x="178" y="62"/>
                  </a:lnTo>
                  <a:lnTo>
                    <a:pt x="178" y="57"/>
                  </a:lnTo>
                  <a:lnTo>
                    <a:pt x="182" y="57"/>
                  </a:lnTo>
                  <a:lnTo>
                    <a:pt x="182" y="52"/>
                  </a:lnTo>
                  <a:lnTo>
                    <a:pt x="187" y="47"/>
                  </a:lnTo>
                  <a:lnTo>
                    <a:pt x="192" y="43"/>
                  </a:lnTo>
                  <a:lnTo>
                    <a:pt x="197" y="38"/>
                  </a:lnTo>
                  <a:lnTo>
                    <a:pt x="197" y="33"/>
                  </a:lnTo>
                  <a:lnTo>
                    <a:pt x="202" y="33"/>
                  </a:lnTo>
                  <a:lnTo>
                    <a:pt x="202" y="28"/>
                  </a:lnTo>
                  <a:lnTo>
                    <a:pt x="206" y="28"/>
                  </a:lnTo>
                  <a:lnTo>
                    <a:pt x="206" y="24"/>
                  </a:lnTo>
                  <a:lnTo>
                    <a:pt x="211" y="24"/>
                  </a:lnTo>
                  <a:lnTo>
                    <a:pt x="211" y="19"/>
                  </a:lnTo>
                  <a:lnTo>
                    <a:pt x="216" y="19"/>
                  </a:lnTo>
                  <a:lnTo>
                    <a:pt x="216" y="14"/>
                  </a:lnTo>
                  <a:lnTo>
                    <a:pt x="221" y="14"/>
                  </a:lnTo>
                  <a:lnTo>
                    <a:pt x="226" y="9"/>
                  </a:lnTo>
                  <a:lnTo>
                    <a:pt x="230" y="9"/>
                  </a:lnTo>
                  <a:lnTo>
                    <a:pt x="235" y="4"/>
                  </a:lnTo>
                  <a:lnTo>
                    <a:pt x="240" y="4"/>
                  </a:lnTo>
                  <a:lnTo>
                    <a:pt x="245" y="4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83" y="4"/>
                  </a:lnTo>
                  <a:lnTo>
                    <a:pt x="288" y="4"/>
                  </a:lnTo>
                  <a:lnTo>
                    <a:pt x="293" y="9"/>
                  </a:lnTo>
                  <a:lnTo>
                    <a:pt x="298" y="9"/>
                  </a:lnTo>
                  <a:lnTo>
                    <a:pt x="302" y="14"/>
                  </a:lnTo>
                  <a:lnTo>
                    <a:pt x="307" y="14"/>
                  </a:lnTo>
                  <a:lnTo>
                    <a:pt x="307" y="19"/>
                  </a:lnTo>
                  <a:lnTo>
                    <a:pt x="312" y="19"/>
                  </a:lnTo>
                  <a:lnTo>
                    <a:pt x="317" y="24"/>
                  </a:lnTo>
                  <a:lnTo>
                    <a:pt x="322" y="28"/>
                  </a:lnTo>
                  <a:lnTo>
                    <a:pt x="322" y="33"/>
                  </a:lnTo>
                  <a:lnTo>
                    <a:pt x="326" y="33"/>
                  </a:lnTo>
                  <a:lnTo>
                    <a:pt x="326" y="38"/>
                  </a:lnTo>
                  <a:lnTo>
                    <a:pt x="331" y="43"/>
                  </a:lnTo>
                  <a:lnTo>
                    <a:pt x="331" y="47"/>
                  </a:lnTo>
                  <a:lnTo>
                    <a:pt x="336" y="47"/>
                  </a:lnTo>
                  <a:lnTo>
                    <a:pt x="336" y="52"/>
                  </a:lnTo>
                  <a:lnTo>
                    <a:pt x="336" y="57"/>
                  </a:lnTo>
                  <a:lnTo>
                    <a:pt x="336" y="62"/>
                  </a:lnTo>
                  <a:lnTo>
                    <a:pt x="336" y="67"/>
                  </a:lnTo>
                  <a:lnTo>
                    <a:pt x="341" y="67"/>
                  </a:lnTo>
                  <a:lnTo>
                    <a:pt x="341" y="71"/>
                  </a:lnTo>
                  <a:lnTo>
                    <a:pt x="341" y="76"/>
                  </a:lnTo>
                  <a:lnTo>
                    <a:pt x="341" y="81"/>
                  </a:lnTo>
                  <a:lnTo>
                    <a:pt x="336" y="86"/>
                  </a:lnTo>
                  <a:lnTo>
                    <a:pt x="336" y="91"/>
                  </a:lnTo>
                  <a:lnTo>
                    <a:pt x="336" y="95"/>
                  </a:lnTo>
                  <a:lnTo>
                    <a:pt x="336" y="100"/>
                  </a:lnTo>
                  <a:lnTo>
                    <a:pt x="331" y="105"/>
                  </a:lnTo>
                  <a:lnTo>
                    <a:pt x="331" y="110"/>
                  </a:lnTo>
                  <a:lnTo>
                    <a:pt x="331" y="115"/>
                  </a:lnTo>
                  <a:lnTo>
                    <a:pt x="326" y="115"/>
                  </a:lnTo>
                  <a:lnTo>
                    <a:pt x="326" y="119"/>
                  </a:lnTo>
                  <a:lnTo>
                    <a:pt x="326" y="124"/>
                  </a:lnTo>
                  <a:lnTo>
                    <a:pt x="322" y="124"/>
                  </a:lnTo>
                  <a:lnTo>
                    <a:pt x="322" y="129"/>
                  </a:lnTo>
                  <a:lnTo>
                    <a:pt x="317" y="134"/>
                  </a:lnTo>
                  <a:lnTo>
                    <a:pt x="317" y="139"/>
                  </a:lnTo>
                  <a:lnTo>
                    <a:pt x="312" y="143"/>
                  </a:lnTo>
                  <a:lnTo>
                    <a:pt x="307" y="148"/>
                  </a:lnTo>
                  <a:lnTo>
                    <a:pt x="216" y="273"/>
                  </a:lnTo>
                  <a:lnTo>
                    <a:pt x="0" y="11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251"/>
            <p:cNvSpPr>
              <a:spLocks noChangeAspect="1"/>
            </p:cNvSpPr>
            <p:nvPr/>
          </p:nvSpPr>
          <p:spPr bwMode="auto">
            <a:xfrm>
              <a:off x="1821" y="2367"/>
              <a:ext cx="110" cy="120"/>
            </a:xfrm>
            <a:custGeom>
              <a:avLst/>
              <a:gdLst>
                <a:gd name="T0" fmla="*/ 53 w 110"/>
                <a:gd name="T1" fmla="*/ 120 h 120"/>
                <a:gd name="T2" fmla="*/ 96 w 110"/>
                <a:gd name="T3" fmla="*/ 67 h 120"/>
                <a:gd name="T4" fmla="*/ 96 w 110"/>
                <a:gd name="T5" fmla="*/ 62 h 120"/>
                <a:gd name="T6" fmla="*/ 101 w 110"/>
                <a:gd name="T7" fmla="*/ 62 h 120"/>
                <a:gd name="T8" fmla="*/ 101 w 110"/>
                <a:gd name="T9" fmla="*/ 57 h 120"/>
                <a:gd name="T10" fmla="*/ 106 w 110"/>
                <a:gd name="T11" fmla="*/ 52 h 120"/>
                <a:gd name="T12" fmla="*/ 106 w 110"/>
                <a:gd name="T13" fmla="*/ 48 h 120"/>
                <a:gd name="T14" fmla="*/ 106 w 110"/>
                <a:gd name="T15" fmla="*/ 43 h 120"/>
                <a:gd name="T16" fmla="*/ 110 w 110"/>
                <a:gd name="T17" fmla="*/ 43 h 120"/>
                <a:gd name="T18" fmla="*/ 110 w 110"/>
                <a:gd name="T19" fmla="*/ 38 h 120"/>
                <a:gd name="T20" fmla="*/ 110 w 110"/>
                <a:gd name="T21" fmla="*/ 33 h 120"/>
                <a:gd name="T22" fmla="*/ 110 w 110"/>
                <a:gd name="T23" fmla="*/ 28 h 120"/>
                <a:gd name="T24" fmla="*/ 110 w 110"/>
                <a:gd name="T25" fmla="*/ 24 h 120"/>
                <a:gd name="T26" fmla="*/ 106 w 110"/>
                <a:gd name="T27" fmla="*/ 24 h 120"/>
                <a:gd name="T28" fmla="*/ 106 w 110"/>
                <a:gd name="T29" fmla="*/ 19 h 120"/>
                <a:gd name="T30" fmla="*/ 101 w 110"/>
                <a:gd name="T31" fmla="*/ 14 h 120"/>
                <a:gd name="T32" fmla="*/ 96 w 110"/>
                <a:gd name="T33" fmla="*/ 9 h 120"/>
                <a:gd name="T34" fmla="*/ 91 w 110"/>
                <a:gd name="T35" fmla="*/ 9 h 120"/>
                <a:gd name="T36" fmla="*/ 91 w 110"/>
                <a:gd name="T37" fmla="*/ 4 h 120"/>
                <a:gd name="T38" fmla="*/ 86 w 110"/>
                <a:gd name="T39" fmla="*/ 4 h 120"/>
                <a:gd name="T40" fmla="*/ 82 w 110"/>
                <a:gd name="T41" fmla="*/ 4 h 120"/>
                <a:gd name="T42" fmla="*/ 82 w 110"/>
                <a:gd name="T43" fmla="*/ 0 h 120"/>
                <a:gd name="T44" fmla="*/ 77 w 110"/>
                <a:gd name="T45" fmla="*/ 0 h 120"/>
                <a:gd name="T46" fmla="*/ 72 w 110"/>
                <a:gd name="T47" fmla="*/ 0 h 120"/>
                <a:gd name="T48" fmla="*/ 72 w 110"/>
                <a:gd name="T49" fmla="*/ 4 h 120"/>
                <a:gd name="T50" fmla="*/ 67 w 110"/>
                <a:gd name="T51" fmla="*/ 4 h 120"/>
                <a:gd name="T52" fmla="*/ 62 w 110"/>
                <a:gd name="T53" fmla="*/ 4 h 120"/>
                <a:gd name="T54" fmla="*/ 62 w 110"/>
                <a:gd name="T55" fmla="*/ 9 h 120"/>
                <a:gd name="T56" fmla="*/ 58 w 110"/>
                <a:gd name="T57" fmla="*/ 9 h 120"/>
                <a:gd name="T58" fmla="*/ 53 w 110"/>
                <a:gd name="T59" fmla="*/ 14 h 120"/>
                <a:gd name="T60" fmla="*/ 48 w 110"/>
                <a:gd name="T61" fmla="*/ 14 h 120"/>
                <a:gd name="T62" fmla="*/ 48 w 110"/>
                <a:gd name="T63" fmla="*/ 19 h 120"/>
                <a:gd name="T64" fmla="*/ 43 w 110"/>
                <a:gd name="T65" fmla="*/ 24 h 120"/>
                <a:gd name="T66" fmla="*/ 38 w 110"/>
                <a:gd name="T67" fmla="*/ 28 h 120"/>
                <a:gd name="T68" fmla="*/ 38 w 110"/>
                <a:gd name="T69" fmla="*/ 33 h 120"/>
                <a:gd name="T70" fmla="*/ 34 w 110"/>
                <a:gd name="T71" fmla="*/ 33 h 120"/>
                <a:gd name="T72" fmla="*/ 34 w 110"/>
                <a:gd name="T73" fmla="*/ 38 h 120"/>
                <a:gd name="T74" fmla="*/ 29 w 110"/>
                <a:gd name="T75" fmla="*/ 38 h 120"/>
                <a:gd name="T76" fmla="*/ 29 w 110"/>
                <a:gd name="T77" fmla="*/ 43 h 120"/>
                <a:gd name="T78" fmla="*/ 0 w 110"/>
                <a:gd name="T79" fmla="*/ 81 h 120"/>
                <a:gd name="T80" fmla="*/ 53 w 110"/>
                <a:gd name="T8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20">
                  <a:moveTo>
                    <a:pt x="53" y="120"/>
                  </a:moveTo>
                  <a:lnTo>
                    <a:pt x="96" y="67"/>
                  </a:lnTo>
                  <a:lnTo>
                    <a:pt x="96" y="62"/>
                  </a:lnTo>
                  <a:lnTo>
                    <a:pt x="101" y="62"/>
                  </a:lnTo>
                  <a:lnTo>
                    <a:pt x="101" y="57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10" y="43"/>
                  </a:lnTo>
                  <a:lnTo>
                    <a:pt x="110" y="38"/>
                  </a:lnTo>
                  <a:lnTo>
                    <a:pt x="110" y="33"/>
                  </a:lnTo>
                  <a:lnTo>
                    <a:pt x="110" y="28"/>
                  </a:lnTo>
                  <a:lnTo>
                    <a:pt x="110" y="24"/>
                  </a:lnTo>
                  <a:lnTo>
                    <a:pt x="106" y="24"/>
                  </a:lnTo>
                  <a:lnTo>
                    <a:pt x="106" y="19"/>
                  </a:lnTo>
                  <a:lnTo>
                    <a:pt x="101" y="14"/>
                  </a:lnTo>
                  <a:lnTo>
                    <a:pt x="96" y="9"/>
                  </a:lnTo>
                  <a:lnTo>
                    <a:pt x="91" y="9"/>
                  </a:lnTo>
                  <a:lnTo>
                    <a:pt x="91" y="4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67" y="4"/>
                  </a:lnTo>
                  <a:lnTo>
                    <a:pt x="62" y="4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38" y="28"/>
                  </a:lnTo>
                  <a:lnTo>
                    <a:pt x="38" y="33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53" y="12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252"/>
            <p:cNvSpPr>
              <a:spLocks noChangeAspect="1"/>
            </p:cNvSpPr>
            <p:nvPr/>
          </p:nvSpPr>
          <p:spPr bwMode="auto">
            <a:xfrm>
              <a:off x="1874" y="1969"/>
              <a:ext cx="365" cy="359"/>
            </a:xfrm>
            <a:custGeom>
              <a:avLst/>
              <a:gdLst>
                <a:gd name="T0" fmla="*/ 0 w 365"/>
                <a:gd name="T1" fmla="*/ 172 h 359"/>
                <a:gd name="T2" fmla="*/ 48 w 365"/>
                <a:gd name="T3" fmla="*/ 124 h 359"/>
                <a:gd name="T4" fmla="*/ 120 w 365"/>
                <a:gd name="T5" fmla="*/ 191 h 359"/>
                <a:gd name="T6" fmla="*/ 192 w 365"/>
                <a:gd name="T7" fmla="*/ 119 h 359"/>
                <a:gd name="T8" fmla="*/ 120 w 365"/>
                <a:gd name="T9" fmla="*/ 48 h 359"/>
                <a:gd name="T10" fmla="*/ 168 w 365"/>
                <a:gd name="T11" fmla="*/ 0 h 359"/>
                <a:gd name="T12" fmla="*/ 365 w 365"/>
                <a:gd name="T13" fmla="*/ 187 h 359"/>
                <a:gd name="T14" fmla="*/ 312 w 365"/>
                <a:gd name="T15" fmla="*/ 235 h 359"/>
                <a:gd name="T16" fmla="*/ 230 w 365"/>
                <a:gd name="T17" fmla="*/ 158 h 359"/>
                <a:gd name="T18" fmla="*/ 163 w 365"/>
                <a:gd name="T19" fmla="*/ 230 h 359"/>
                <a:gd name="T20" fmla="*/ 245 w 365"/>
                <a:gd name="T21" fmla="*/ 311 h 359"/>
                <a:gd name="T22" fmla="*/ 192 w 365"/>
                <a:gd name="T23" fmla="*/ 359 h 359"/>
                <a:gd name="T24" fmla="*/ 0 w 365"/>
                <a:gd name="T25" fmla="*/ 17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359">
                  <a:moveTo>
                    <a:pt x="0" y="172"/>
                  </a:moveTo>
                  <a:lnTo>
                    <a:pt x="48" y="124"/>
                  </a:lnTo>
                  <a:lnTo>
                    <a:pt x="120" y="191"/>
                  </a:lnTo>
                  <a:lnTo>
                    <a:pt x="192" y="119"/>
                  </a:lnTo>
                  <a:lnTo>
                    <a:pt x="120" y="48"/>
                  </a:lnTo>
                  <a:lnTo>
                    <a:pt x="168" y="0"/>
                  </a:lnTo>
                  <a:lnTo>
                    <a:pt x="365" y="187"/>
                  </a:lnTo>
                  <a:lnTo>
                    <a:pt x="312" y="235"/>
                  </a:lnTo>
                  <a:lnTo>
                    <a:pt x="230" y="158"/>
                  </a:lnTo>
                  <a:lnTo>
                    <a:pt x="163" y="230"/>
                  </a:lnTo>
                  <a:lnTo>
                    <a:pt x="245" y="311"/>
                  </a:lnTo>
                  <a:lnTo>
                    <a:pt x="192" y="359"/>
                  </a:lnTo>
                  <a:lnTo>
                    <a:pt x="0" y="172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253"/>
            <p:cNvSpPr>
              <a:spLocks noChangeAspect="1"/>
            </p:cNvSpPr>
            <p:nvPr/>
          </p:nvSpPr>
          <p:spPr bwMode="auto">
            <a:xfrm>
              <a:off x="2133" y="1786"/>
              <a:ext cx="331" cy="302"/>
            </a:xfrm>
            <a:custGeom>
              <a:avLst/>
              <a:gdLst>
                <a:gd name="T0" fmla="*/ 10 w 331"/>
                <a:gd name="T1" fmla="*/ 173 h 302"/>
                <a:gd name="T2" fmla="*/ 5 w 331"/>
                <a:gd name="T3" fmla="*/ 154 h 302"/>
                <a:gd name="T4" fmla="*/ 0 w 331"/>
                <a:gd name="T5" fmla="*/ 135 h 302"/>
                <a:gd name="T6" fmla="*/ 0 w 331"/>
                <a:gd name="T7" fmla="*/ 111 h 302"/>
                <a:gd name="T8" fmla="*/ 10 w 331"/>
                <a:gd name="T9" fmla="*/ 96 h 302"/>
                <a:gd name="T10" fmla="*/ 24 w 331"/>
                <a:gd name="T11" fmla="*/ 72 h 302"/>
                <a:gd name="T12" fmla="*/ 38 w 331"/>
                <a:gd name="T13" fmla="*/ 53 h 302"/>
                <a:gd name="T14" fmla="*/ 53 w 331"/>
                <a:gd name="T15" fmla="*/ 43 h 302"/>
                <a:gd name="T16" fmla="*/ 67 w 331"/>
                <a:gd name="T17" fmla="*/ 29 h 302"/>
                <a:gd name="T18" fmla="*/ 86 w 331"/>
                <a:gd name="T19" fmla="*/ 15 h 302"/>
                <a:gd name="T20" fmla="*/ 101 w 331"/>
                <a:gd name="T21" fmla="*/ 5 h 302"/>
                <a:gd name="T22" fmla="*/ 125 w 331"/>
                <a:gd name="T23" fmla="*/ 0 h 302"/>
                <a:gd name="T24" fmla="*/ 144 w 331"/>
                <a:gd name="T25" fmla="*/ 5 h 302"/>
                <a:gd name="T26" fmla="*/ 163 w 331"/>
                <a:gd name="T27" fmla="*/ 15 h 302"/>
                <a:gd name="T28" fmla="*/ 182 w 331"/>
                <a:gd name="T29" fmla="*/ 29 h 302"/>
                <a:gd name="T30" fmla="*/ 197 w 331"/>
                <a:gd name="T31" fmla="*/ 39 h 302"/>
                <a:gd name="T32" fmla="*/ 259 w 331"/>
                <a:gd name="T33" fmla="*/ 111 h 302"/>
                <a:gd name="T34" fmla="*/ 274 w 331"/>
                <a:gd name="T35" fmla="*/ 120 h 302"/>
                <a:gd name="T36" fmla="*/ 283 w 331"/>
                <a:gd name="T37" fmla="*/ 135 h 302"/>
                <a:gd name="T38" fmla="*/ 298 w 331"/>
                <a:gd name="T39" fmla="*/ 144 h 302"/>
                <a:gd name="T40" fmla="*/ 312 w 331"/>
                <a:gd name="T41" fmla="*/ 154 h 302"/>
                <a:gd name="T42" fmla="*/ 278 w 331"/>
                <a:gd name="T43" fmla="*/ 207 h 302"/>
                <a:gd name="T44" fmla="*/ 259 w 331"/>
                <a:gd name="T45" fmla="*/ 202 h 302"/>
                <a:gd name="T46" fmla="*/ 250 w 331"/>
                <a:gd name="T47" fmla="*/ 197 h 302"/>
                <a:gd name="T48" fmla="*/ 245 w 331"/>
                <a:gd name="T49" fmla="*/ 216 h 302"/>
                <a:gd name="T50" fmla="*/ 240 w 331"/>
                <a:gd name="T51" fmla="*/ 240 h 302"/>
                <a:gd name="T52" fmla="*/ 230 w 331"/>
                <a:gd name="T53" fmla="*/ 259 h 302"/>
                <a:gd name="T54" fmla="*/ 211 w 331"/>
                <a:gd name="T55" fmla="*/ 278 h 302"/>
                <a:gd name="T56" fmla="*/ 192 w 331"/>
                <a:gd name="T57" fmla="*/ 293 h 302"/>
                <a:gd name="T58" fmla="*/ 173 w 331"/>
                <a:gd name="T59" fmla="*/ 302 h 302"/>
                <a:gd name="T60" fmla="*/ 149 w 331"/>
                <a:gd name="T61" fmla="*/ 302 h 302"/>
                <a:gd name="T62" fmla="*/ 125 w 331"/>
                <a:gd name="T63" fmla="*/ 302 h 302"/>
                <a:gd name="T64" fmla="*/ 106 w 331"/>
                <a:gd name="T65" fmla="*/ 293 h 302"/>
                <a:gd name="T66" fmla="*/ 96 w 331"/>
                <a:gd name="T67" fmla="*/ 278 h 302"/>
                <a:gd name="T68" fmla="*/ 82 w 331"/>
                <a:gd name="T69" fmla="*/ 264 h 302"/>
                <a:gd name="T70" fmla="*/ 77 w 331"/>
                <a:gd name="T71" fmla="*/ 245 h 302"/>
                <a:gd name="T72" fmla="*/ 72 w 331"/>
                <a:gd name="T73" fmla="*/ 226 h 302"/>
                <a:gd name="T74" fmla="*/ 77 w 331"/>
                <a:gd name="T75" fmla="*/ 207 h 302"/>
                <a:gd name="T76" fmla="*/ 82 w 331"/>
                <a:gd name="T77" fmla="*/ 187 h 302"/>
                <a:gd name="T78" fmla="*/ 91 w 331"/>
                <a:gd name="T79" fmla="*/ 173 h 302"/>
                <a:gd name="T80" fmla="*/ 106 w 331"/>
                <a:gd name="T81" fmla="*/ 154 h 302"/>
                <a:gd name="T82" fmla="*/ 115 w 331"/>
                <a:gd name="T83" fmla="*/ 139 h 302"/>
                <a:gd name="T84" fmla="*/ 125 w 331"/>
                <a:gd name="T85" fmla="*/ 120 h 302"/>
                <a:gd name="T86" fmla="*/ 139 w 331"/>
                <a:gd name="T87" fmla="*/ 106 h 302"/>
                <a:gd name="T88" fmla="*/ 139 w 331"/>
                <a:gd name="T89" fmla="*/ 82 h 302"/>
                <a:gd name="T90" fmla="*/ 125 w 331"/>
                <a:gd name="T91" fmla="*/ 72 h 302"/>
                <a:gd name="T92" fmla="*/ 101 w 331"/>
                <a:gd name="T93" fmla="*/ 72 h 302"/>
                <a:gd name="T94" fmla="*/ 86 w 331"/>
                <a:gd name="T95" fmla="*/ 82 h 302"/>
                <a:gd name="T96" fmla="*/ 77 w 331"/>
                <a:gd name="T97" fmla="*/ 96 h 302"/>
                <a:gd name="T98" fmla="*/ 67 w 331"/>
                <a:gd name="T99" fmla="*/ 111 h 302"/>
                <a:gd name="T100" fmla="*/ 62 w 331"/>
                <a:gd name="T101" fmla="*/ 130 h 302"/>
                <a:gd name="T102" fmla="*/ 67 w 331"/>
                <a:gd name="T103" fmla="*/ 14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1" h="302">
                  <a:moveTo>
                    <a:pt x="67" y="149"/>
                  </a:moveTo>
                  <a:lnTo>
                    <a:pt x="14" y="183"/>
                  </a:lnTo>
                  <a:lnTo>
                    <a:pt x="14" y="178"/>
                  </a:lnTo>
                  <a:lnTo>
                    <a:pt x="10" y="178"/>
                  </a:lnTo>
                  <a:lnTo>
                    <a:pt x="10" y="173"/>
                  </a:lnTo>
                  <a:lnTo>
                    <a:pt x="10" y="168"/>
                  </a:lnTo>
                  <a:lnTo>
                    <a:pt x="5" y="168"/>
                  </a:lnTo>
                  <a:lnTo>
                    <a:pt x="5" y="163"/>
                  </a:lnTo>
                  <a:lnTo>
                    <a:pt x="5" y="159"/>
                  </a:lnTo>
                  <a:lnTo>
                    <a:pt x="5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14" y="87"/>
                  </a:lnTo>
                  <a:lnTo>
                    <a:pt x="14" y="82"/>
                  </a:lnTo>
                  <a:lnTo>
                    <a:pt x="19" y="77"/>
                  </a:lnTo>
                  <a:lnTo>
                    <a:pt x="24" y="72"/>
                  </a:lnTo>
                  <a:lnTo>
                    <a:pt x="24" y="67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34" y="58"/>
                  </a:lnTo>
                  <a:lnTo>
                    <a:pt x="38" y="53"/>
                  </a:lnTo>
                  <a:lnTo>
                    <a:pt x="43" y="53"/>
                  </a:lnTo>
                  <a:lnTo>
                    <a:pt x="43" y="48"/>
                  </a:lnTo>
                  <a:lnTo>
                    <a:pt x="48" y="48"/>
                  </a:lnTo>
                  <a:lnTo>
                    <a:pt x="48" y="43"/>
                  </a:lnTo>
                  <a:lnTo>
                    <a:pt x="53" y="43"/>
                  </a:lnTo>
                  <a:lnTo>
                    <a:pt x="53" y="39"/>
                  </a:lnTo>
                  <a:lnTo>
                    <a:pt x="58" y="39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7" y="29"/>
                  </a:lnTo>
                  <a:lnTo>
                    <a:pt x="72" y="24"/>
                  </a:lnTo>
                  <a:lnTo>
                    <a:pt x="77" y="24"/>
                  </a:lnTo>
                  <a:lnTo>
                    <a:pt x="77" y="19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1" y="10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20" y="5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39" y="5"/>
                  </a:lnTo>
                  <a:lnTo>
                    <a:pt x="144" y="5"/>
                  </a:lnTo>
                  <a:lnTo>
                    <a:pt x="149" y="5"/>
                  </a:lnTo>
                  <a:lnTo>
                    <a:pt x="154" y="5"/>
                  </a:lnTo>
                  <a:lnTo>
                    <a:pt x="158" y="10"/>
                  </a:lnTo>
                  <a:lnTo>
                    <a:pt x="163" y="10"/>
                  </a:lnTo>
                  <a:lnTo>
                    <a:pt x="163" y="15"/>
                  </a:lnTo>
                  <a:lnTo>
                    <a:pt x="168" y="15"/>
                  </a:lnTo>
                  <a:lnTo>
                    <a:pt x="173" y="19"/>
                  </a:lnTo>
                  <a:lnTo>
                    <a:pt x="178" y="24"/>
                  </a:lnTo>
                  <a:lnTo>
                    <a:pt x="182" y="24"/>
                  </a:lnTo>
                  <a:lnTo>
                    <a:pt x="182" y="29"/>
                  </a:lnTo>
                  <a:lnTo>
                    <a:pt x="187" y="29"/>
                  </a:lnTo>
                  <a:lnTo>
                    <a:pt x="187" y="34"/>
                  </a:lnTo>
                  <a:lnTo>
                    <a:pt x="192" y="34"/>
                  </a:lnTo>
                  <a:lnTo>
                    <a:pt x="192" y="39"/>
                  </a:lnTo>
                  <a:lnTo>
                    <a:pt x="197" y="39"/>
                  </a:lnTo>
                  <a:lnTo>
                    <a:pt x="197" y="43"/>
                  </a:lnTo>
                  <a:lnTo>
                    <a:pt x="202" y="43"/>
                  </a:lnTo>
                  <a:lnTo>
                    <a:pt x="254" y="106"/>
                  </a:lnTo>
                  <a:lnTo>
                    <a:pt x="259" y="106"/>
                  </a:lnTo>
                  <a:lnTo>
                    <a:pt x="259" y="111"/>
                  </a:lnTo>
                  <a:lnTo>
                    <a:pt x="264" y="111"/>
                  </a:lnTo>
                  <a:lnTo>
                    <a:pt x="264" y="115"/>
                  </a:lnTo>
                  <a:lnTo>
                    <a:pt x="269" y="115"/>
                  </a:lnTo>
                  <a:lnTo>
                    <a:pt x="269" y="120"/>
                  </a:lnTo>
                  <a:lnTo>
                    <a:pt x="274" y="120"/>
                  </a:lnTo>
                  <a:lnTo>
                    <a:pt x="274" y="125"/>
                  </a:lnTo>
                  <a:lnTo>
                    <a:pt x="278" y="125"/>
                  </a:lnTo>
                  <a:lnTo>
                    <a:pt x="278" y="130"/>
                  </a:lnTo>
                  <a:lnTo>
                    <a:pt x="283" y="130"/>
                  </a:lnTo>
                  <a:lnTo>
                    <a:pt x="283" y="135"/>
                  </a:lnTo>
                  <a:lnTo>
                    <a:pt x="288" y="135"/>
                  </a:lnTo>
                  <a:lnTo>
                    <a:pt x="288" y="139"/>
                  </a:lnTo>
                  <a:lnTo>
                    <a:pt x="293" y="139"/>
                  </a:lnTo>
                  <a:lnTo>
                    <a:pt x="293" y="144"/>
                  </a:lnTo>
                  <a:lnTo>
                    <a:pt x="298" y="144"/>
                  </a:lnTo>
                  <a:lnTo>
                    <a:pt x="302" y="144"/>
                  </a:lnTo>
                  <a:lnTo>
                    <a:pt x="302" y="149"/>
                  </a:lnTo>
                  <a:lnTo>
                    <a:pt x="307" y="149"/>
                  </a:lnTo>
                  <a:lnTo>
                    <a:pt x="307" y="154"/>
                  </a:lnTo>
                  <a:lnTo>
                    <a:pt x="312" y="154"/>
                  </a:lnTo>
                  <a:lnTo>
                    <a:pt x="317" y="154"/>
                  </a:lnTo>
                  <a:lnTo>
                    <a:pt x="322" y="159"/>
                  </a:lnTo>
                  <a:lnTo>
                    <a:pt x="326" y="159"/>
                  </a:lnTo>
                  <a:lnTo>
                    <a:pt x="331" y="159"/>
                  </a:lnTo>
                  <a:lnTo>
                    <a:pt x="278" y="207"/>
                  </a:lnTo>
                  <a:lnTo>
                    <a:pt x="274" y="207"/>
                  </a:lnTo>
                  <a:lnTo>
                    <a:pt x="269" y="207"/>
                  </a:lnTo>
                  <a:lnTo>
                    <a:pt x="269" y="202"/>
                  </a:lnTo>
                  <a:lnTo>
                    <a:pt x="264" y="202"/>
                  </a:lnTo>
                  <a:lnTo>
                    <a:pt x="259" y="202"/>
                  </a:lnTo>
                  <a:lnTo>
                    <a:pt x="259" y="197"/>
                  </a:lnTo>
                  <a:lnTo>
                    <a:pt x="254" y="197"/>
                  </a:lnTo>
                  <a:lnTo>
                    <a:pt x="254" y="192"/>
                  </a:lnTo>
                  <a:lnTo>
                    <a:pt x="250" y="192"/>
                  </a:lnTo>
                  <a:lnTo>
                    <a:pt x="250" y="197"/>
                  </a:lnTo>
                  <a:lnTo>
                    <a:pt x="250" y="202"/>
                  </a:lnTo>
                  <a:lnTo>
                    <a:pt x="250" y="207"/>
                  </a:lnTo>
                  <a:lnTo>
                    <a:pt x="250" y="211"/>
                  </a:lnTo>
                  <a:lnTo>
                    <a:pt x="250" y="216"/>
                  </a:lnTo>
                  <a:lnTo>
                    <a:pt x="245" y="216"/>
                  </a:lnTo>
                  <a:lnTo>
                    <a:pt x="245" y="221"/>
                  </a:lnTo>
                  <a:lnTo>
                    <a:pt x="245" y="226"/>
                  </a:lnTo>
                  <a:lnTo>
                    <a:pt x="245" y="231"/>
                  </a:lnTo>
                  <a:lnTo>
                    <a:pt x="240" y="235"/>
                  </a:lnTo>
                  <a:lnTo>
                    <a:pt x="240" y="240"/>
                  </a:lnTo>
                  <a:lnTo>
                    <a:pt x="240" y="245"/>
                  </a:lnTo>
                  <a:lnTo>
                    <a:pt x="235" y="245"/>
                  </a:lnTo>
                  <a:lnTo>
                    <a:pt x="235" y="250"/>
                  </a:lnTo>
                  <a:lnTo>
                    <a:pt x="230" y="255"/>
                  </a:lnTo>
                  <a:lnTo>
                    <a:pt x="230" y="259"/>
                  </a:lnTo>
                  <a:lnTo>
                    <a:pt x="226" y="259"/>
                  </a:lnTo>
                  <a:lnTo>
                    <a:pt x="226" y="264"/>
                  </a:lnTo>
                  <a:lnTo>
                    <a:pt x="221" y="269"/>
                  </a:lnTo>
                  <a:lnTo>
                    <a:pt x="216" y="274"/>
                  </a:lnTo>
                  <a:lnTo>
                    <a:pt x="211" y="278"/>
                  </a:lnTo>
                  <a:lnTo>
                    <a:pt x="206" y="283"/>
                  </a:lnTo>
                  <a:lnTo>
                    <a:pt x="202" y="283"/>
                  </a:lnTo>
                  <a:lnTo>
                    <a:pt x="202" y="288"/>
                  </a:lnTo>
                  <a:lnTo>
                    <a:pt x="197" y="288"/>
                  </a:lnTo>
                  <a:lnTo>
                    <a:pt x="192" y="293"/>
                  </a:lnTo>
                  <a:lnTo>
                    <a:pt x="187" y="293"/>
                  </a:lnTo>
                  <a:lnTo>
                    <a:pt x="187" y="298"/>
                  </a:lnTo>
                  <a:lnTo>
                    <a:pt x="182" y="298"/>
                  </a:lnTo>
                  <a:lnTo>
                    <a:pt x="178" y="298"/>
                  </a:lnTo>
                  <a:lnTo>
                    <a:pt x="173" y="302"/>
                  </a:lnTo>
                  <a:lnTo>
                    <a:pt x="168" y="302"/>
                  </a:lnTo>
                  <a:lnTo>
                    <a:pt x="163" y="302"/>
                  </a:lnTo>
                  <a:lnTo>
                    <a:pt x="158" y="302"/>
                  </a:lnTo>
                  <a:lnTo>
                    <a:pt x="154" y="302"/>
                  </a:lnTo>
                  <a:lnTo>
                    <a:pt x="149" y="302"/>
                  </a:lnTo>
                  <a:lnTo>
                    <a:pt x="144" y="302"/>
                  </a:lnTo>
                  <a:lnTo>
                    <a:pt x="139" y="302"/>
                  </a:lnTo>
                  <a:lnTo>
                    <a:pt x="134" y="302"/>
                  </a:lnTo>
                  <a:lnTo>
                    <a:pt x="130" y="302"/>
                  </a:lnTo>
                  <a:lnTo>
                    <a:pt x="125" y="302"/>
                  </a:lnTo>
                  <a:lnTo>
                    <a:pt x="125" y="298"/>
                  </a:lnTo>
                  <a:lnTo>
                    <a:pt x="120" y="298"/>
                  </a:lnTo>
                  <a:lnTo>
                    <a:pt x="115" y="298"/>
                  </a:lnTo>
                  <a:lnTo>
                    <a:pt x="110" y="293"/>
                  </a:lnTo>
                  <a:lnTo>
                    <a:pt x="106" y="293"/>
                  </a:lnTo>
                  <a:lnTo>
                    <a:pt x="106" y="288"/>
                  </a:lnTo>
                  <a:lnTo>
                    <a:pt x="101" y="288"/>
                  </a:lnTo>
                  <a:lnTo>
                    <a:pt x="101" y="283"/>
                  </a:lnTo>
                  <a:lnTo>
                    <a:pt x="96" y="283"/>
                  </a:lnTo>
                  <a:lnTo>
                    <a:pt x="96" y="278"/>
                  </a:lnTo>
                  <a:lnTo>
                    <a:pt x="91" y="278"/>
                  </a:lnTo>
                  <a:lnTo>
                    <a:pt x="91" y="274"/>
                  </a:lnTo>
                  <a:lnTo>
                    <a:pt x="86" y="274"/>
                  </a:lnTo>
                  <a:lnTo>
                    <a:pt x="86" y="269"/>
                  </a:lnTo>
                  <a:lnTo>
                    <a:pt x="82" y="264"/>
                  </a:lnTo>
                  <a:lnTo>
                    <a:pt x="82" y="259"/>
                  </a:lnTo>
                  <a:lnTo>
                    <a:pt x="77" y="259"/>
                  </a:lnTo>
                  <a:lnTo>
                    <a:pt x="77" y="255"/>
                  </a:lnTo>
                  <a:lnTo>
                    <a:pt x="77" y="250"/>
                  </a:lnTo>
                  <a:lnTo>
                    <a:pt x="77" y="245"/>
                  </a:lnTo>
                  <a:lnTo>
                    <a:pt x="72" y="245"/>
                  </a:lnTo>
                  <a:lnTo>
                    <a:pt x="72" y="240"/>
                  </a:lnTo>
                  <a:lnTo>
                    <a:pt x="72" y="235"/>
                  </a:lnTo>
                  <a:lnTo>
                    <a:pt x="72" y="231"/>
                  </a:lnTo>
                  <a:lnTo>
                    <a:pt x="72" y="226"/>
                  </a:lnTo>
                  <a:lnTo>
                    <a:pt x="72" y="221"/>
                  </a:lnTo>
                  <a:lnTo>
                    <a:pt x="72" y="216"/>
                  </a:lnTo>
                  <a:lnTo>
                    <a:pt x="72" y="211"/>
                  </a:lnTo>
                  <a:lnTo>
                    <a:pt x="77" y="211"/>
                  </a:lnTo>
                  <a:lnTo>
                    <a:pt x="77" y="207"/>
                  </a:lnTo>
                  <a:lnTo>
                    <a:pt x="77" y="202"/>
                  </a:lnTo>
                  <a:lnTo>
                    <a:pt x="77" y="197"/>
                  </a:lnTo>
                  <a:lnTo>
                    <a:pt x="82" y="197"/>
                  </a:lnTo>
                  <a:lnTo>
                    <a:pt x="82" y="192"/>
                  </a:lnTo>
                  <a:lnTo>
                    <a:pt x="82" y="187"/>
                  </a:lnTo>
                  <a:lnTo>
                    <a:pt x="86" y="187"/>
                  </a:lnTo>
                  <a:lnTo>
                    <a:pt x="86" y="183"/>
                  </a:lnTo>
                  <a:lnTo>
                    <a:pt x="86" y="178"/>
                  </a:lnTo>
                  <a:lnTo>
                    <a:pt x="91" y="178"/>
                  </a:lnTo>
                  <a:lnTo>
                    <a:pt x="91" y="173"/>
                  </a:lnTo>
                  <a:lnTo>
                    <a:pt x="96" y="168"/>
                  </a:lnTo>
                  <a:lnTo>
                    <a:pt x="96" y="163"/>
                  </a:lnTo>
                  <a:lnTo>
                    <a:pt x="101" y="163"/>
                  </a:lnTo>
                  <a:lnTo>
                    <a:pt x="101" y="159"/>
                  </a:lnTo>
                  <a:lnTo>
                    <a:pt x="106" y="154"/>
                  </a:lnTo>
                  <a:lnTo>
                    <a:pt x="106" y="149"/>
                  </a:lnTo>
                  <a:lnTo>
                    <a:pt x="110" y="149"/>
                  </a:lnTo>
                  <a:lnTo>
                    <a:pt x="110" y="144"/>
                  </a:lnTo>
                  <a:lnTo>
                    <a:pt x="115" y="144"/>
                  </a:lnTo>
                  <a:lnTo>
                    <a:pt x="115" y="139"/>
                  </a:lnTo>
                  <a:lnTo>
                    <a:pt x="120" y="135"/>
                  </a:lnTo>
                  <a:lnTo>
                    <a:pt x="120" y="130"/>
                  </a:lnTo>
                  <a:lnTo>
                    <a:pt x="125" y="130"/>
                  </a:lnTo>
                  <a:lnTo>
                    <a:pt x="125" y="125"/>
                  </a:lnTo>
                  <a:lnTo>
                    <a:pt x="125" y="120"/>
                  </a:lnTo>
                  <a:lnTo>
                    <a:pt x="130" y="120"/>
                  </a:lnTo>
                  <a:lnTo>
                    <a:pt x="130" y="115"/>
                  </a:lnTo>
                  <a:lnTo>
                    <a:pt x="134" y="115"/>
                  </a:lnTo>
                  <a:lnTo>
                    <a:pt x="134" y="111"/>
                  </a:lnTo>
                  <a:lnTo>
                    <a:pt x="139" y="106"/>
                  </a:lnTo>
                  <a:lnTo>
                    <a:pt x="139" y="101"/>
                  </a:lnTo>
                  <a:lnTo>
                    <a:pt x="144" y="96"/>
                  </a:lnTo>
                  <a:lnTo>
                    <a:pt x="144" y="91"/>
                  </a:lnTo>
                  <a:lnTo>
                    <a:pt x="139" y="87"/>
                  </a:lnTo>
                  <a:lnTo>
                    <a:pt x="139" y="82"/>
                  </a:lnTo>
                  <a:lnTo>
                    <a:pt x="134" y="82"/>
                  </a:lnTo>
                  <a:lnTo>
                    <a:pt x="134" y="77"/>
                  </a:lnTo>
                  <a:lnTo>
                    <a:pt x="130" y="77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0" y="72"/>
                  </a:lnTo>
                  <a:lnTo>
                    <a:pt x="115" y="72"/>
                  </a:lnTo>
                  <a:lnTo>
                    <a:pt x="110" y="72"/>
                  </a:lnTo>
                  <a:lnTo>
                    <a:pt x="106" y="72"/>
                  </a:lnTo>
                  <a:lnTo>
                    <a:pt x="101" y="72"/>
                  </a:lnTo>
                  <a:lnTo>
                    <a:pt x="101" y="77"/>
                  </a:lnTo>
                  <a:lnTo>
                    <a:pt x="96" y="77"/>
                  </a:lnTo>
                  <a:lnTo>
                    <a:pt x="91" y="77"/>
                  </a:lnTo>
                  <a:lnTo>
                    <a:pt x="91" y="82"/>
                  </a:lnTo>
                  <a:lnTo>
                    <a:pt x="86" y="82"/>
                  </a:lnTo>
                  <a:lnTo>
                    <a:pt x="86" y="87"/>
                  </a:lnTo>
                  <a:lnTo>
                    <a:pt x="82" y="87"/>
                  </a:lnTo>
                  <a:lnTo>
                    <a:pt x="82" y="91"/>
                  </a:lnTo>
                  <a:lnTo>
                    <a:pt x="77" y="91"/>
                  </a:lnTo>
                  <a:lnTo>
                    <a:pt x="77" y="96"/>
                  </a:lnTo>
                  <a:lnTo>
                    <a:pt x="72" y="96"/>
                  </a:lnTo>
                  <a:lnTo>
                    <a:pt x="72" y="101"/>
                  </a:lnTo>
                  <a:lnTo>
                    <a:pt x="67" y="101"/>
                  </a:lnTo>
                  <a:lnTo>
                    <a:pt x="67" y="106"/>
                  </a:lnTo>
                  <a:lnTo>
                    <a:pt x="67" y="111"/>
                  </a:lnTo>
                  <a:lnTo>
                    <a:pt x="62" y="111"/>
                  </a:lnTo>
                  <a:lnTo>
                    <a:pt x="62" y="115"/>
                  </a:lnTo>
                  <a:lnTo>
                    <a:pt x="62" y="120"/>
                  </a:lnTo>
                  <a:lnTo>
                    <a:pt x="62" y="125"/>
                  </a:lnTo>
                  <a:lnTo>
                    <a:pt x="62" y="130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67" y="139"/>
                  </a:lnTo>
                  <a:lnTo>
                    <a:pt x="67" y="144"/>
                  </a:lnTo>
                  <a:lnTo>
                    <a:pt x="67" y="1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254"/>
            <p:cNvSpPr>
              <a:spLocks noChangeAspect="1"/>
            </p:cNvSpPr>
            <p:nvPr/>
          </p:nvSpPr>
          <p:spPr bwMode="auto">
            <a:xfrm>
              <a:off x="2267" y="1911"/>
              <a:ext cx="82" cy="110"/>
            </a:xfrm>
            <a:custGeom>
              <a:avLst/>
              <a:gdLst>
                <a:gd name="T0" fmla="*/ 44 w 82"/>
                <a:gd name="T1" fmla="*/ 5 h 110"/>
                <a:gd name="T2" fmla="*/ 39 w 82"/>
                <a:gd name="T3" fmla="*/ 10 h 110"/>
                <a:gd name="T4" fmla="*/ 34 w 82"/>
                <a:gd name="T5" fmla="*/ 19 h 110"/>
                <a:gd name="T6" fmla="*/ 29 w 82"/>
                <a:gd name="T7" fmla="*/ 24 h 110"/>
                <a:gd name="T8" fmla="*/ 24 w 82"/>
                <a:gd name="T9" fmla="*/ 29 h 110"/>
                <a:gd name="T10" fmla="*/ 20 w 82"/>
                <a:gd name="T11" fmla="*/ 34 h 110"/>
                <a:gd name="T12" fmla="*/ 15 w 82"/>
                <a:gd name="T13" fmla="*/ 43 h 110"/>
                <a:gd name="T14" fmla="*/ 10 w 82"/>
                <a:gd name="T15" fmla="*/ 48 h 110"/>
                <a:gd name="T16" fmla="*/ 5 w 82"/>
                <a:gd name="T17" fmla="*/ 58 h 110"/>
                <a:gd name="T18" fmla="*/ 0 w 82"/>
                <a:gd name="T19" fmla="*/ 62 h 110"/>
                <a:gd name="T20" fmla="*/ 0 w 82"/>
                <a:gd name="T21" fmla="*/ 72 h 110"/>
                <a:gd name="T22" fmla="*/ 0 w 82"/>
                <a:gd name="T23" fmla="*/ 82 h 110"/>
                <a:gd name="T24" fmla="*/ 0 w 82"/>
                <a:gd name="T25" fmla="*/ 91 h 110"/>
                <a:gd name="T26" fmla="*/ 5 w 82"/>
                <a:gd name="T27" fmla="*/ 96 h 110"/>
                <a:gd name="T28" fmla="*/ 10 w 82"/>
                <a:gd name="T29" fmla="*/ 101 h 110"/>
                <a:gd name="T30" fmla="*/ 15 w 82"/>
                <a:gd name="T31" fmla="*/ 106 h 110"/>
                <a:gd name="T32" fmla="*/ 24 w 82"/>
                <a:gd name="T33" fmla="*/ 110 h 110"/>
                <a:gd name="T34" fmla="*/ 34 w 82"/>
                <a:gd name="T35" fmla="*/ 110 h 110"/>
                <a:gd name="T36" fmla="*/ 44 w 82"/>
                <a:gd name="T37" fmla="*/ 110 h 110"/>
                <a:gd name="T38" fmla="*/ 48 w 82"/>
                <a:gd name="T39" fmla="*/ 106 h 110"/>
                <a:gd name="T40" fmla="*/ 58 w 82"/>
                <a:gd name="T41" fmla="*/ 106 h 110"/>
                <a:gd name="T42" fmla="*/ 63 w 82"/>
                <a:gd name="T43" fmla="*/ 101 h 110"/>
                <a:gd name="T44" fmla="*/ 68 w 82"/>
                <a:gd name="T45" fmla="*/ 96 h 110"/>
                <a:gd name="T46" fmla="*/ 72 w 82"/>
                <a:gd name="T47" fmla="*/ 86 h 110"/>
                <a:gd name="T48" fmla="*/ 77 w 82"/>
                <a:gd name="T49" fmla="*/ 82 h 110"/>
                <a:gd name="T50" fmla="*/ 77 w 82"/>
                <a:gd name="T51" fmla="*/ 72 h 110"/>
                <a:gd name="T52" fmla="*/ 77 w 82"/>
                <a:gd name="T53" fmla="*/ 62 h 110"/>
                <a:gd name="T54" fmla="*/ 82 w 82"/>
                <a:gd name="T55" fmla="*/ 58 h 110"/>
                <a:gd name="T56" fmla="*/ 77 w 82"/>
                <a:gd name="T57" fmla="*/ 48 h 110"/>
                <a:gd name="T58" fmla="*/ 77 w 82"/>
                <a:gd name="T59" fmla="*/ 38 h 110"/>
                <a:gd name="T60" fmla="*/ 72 w 82"/>
                <a:gd name="T61" fmla="*/ 34 h 110"/>
                <a:gd name="T62" fmla="*/ 68 w 82"/>
                <a:gd name="T63" fmla="*/ 29 h 110"/>
                <a:gd name="T64" fmla="*/ 63 w 82"/>
                <a:gd name="T65" fmla="*/ 24 h 110"/>
                <a:gd name="T66" fmla="*/ 58 w 82"/>
                <a:gd name="T67" fmla="*/ 14 h 110"/>
                <a:gd name="T68" fmla="*/ 53 w 82"/>
                <a:gd name="T69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110">
                  <a:moveTo>
                    <a:pt x="44" y="0"/>
                  </a:moveTo>
                  <a:lnTo>
                    <a:pt x="44" y="5"/>
                  </a:lnTo>
                  <a:lnTo>
                    <a:pt x="39" y="5"/>
                  </a:lnTo>
                  <a:lnTo>
                    <a:pt x="39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29" y="19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0" y="106"/>
                  </a:lnTo>
                  <a:lnTo>
                    <a:pt x="15" y="106"/>
                  </a:lnTo>
                  <a:lnTo>
                    <a:pt x="20" y="110"/>
                  </a:lnTo>
                  <a:lnTo>
                    <a:pt x="24" y="110"/>
                  </a:lnTo>
                  <a:lnTo>
                    <a:pt x="29" y="110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8" y="106"/>
                  </a:lnTo>
                  <a:lnTo>
                    <a:pt x="53" y="106"/>
                  </a:lnTo>
                  <a:lnTo>
                    <a:pt x="58" y="106"/>
                  </a:lnTo>
                  <a:lnTo>
                    <a:pt x="58" y="101"/>
                  </a:lnTo>
                  <a:lnTo>
                    <a:pt x="63" y="101"/>
                  </a:lnTo>
                  <a:lnTo>
                    <a:pt x="63" y="96"/>
                  </a:lnTo>
                  <a:lnTo>
                    <a:pt x="68" y="96"/>
                  </a:lnTo>
                  <a:lnTo>
                    <a:pt x="68" y="91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7" y="82"/>
                  </a:lnTo>
                  <a:lnTo>
                    <a:pt x="77" y="77"/>
                  </a:lnTo>
                  <a:lnTo>
                    <a:pt x="77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82" y="62"/>
                  </a:lnTo>
                  <a:lnTo>
                    <a:pt x="82" y="58"/>
                  </a:lnTo>
                  <a:lnTo>
                    <a:pt x="82" y="53"/>
                  </a:lnTo>
                  <a:lnTo>
                    <a:pt x="77" y="48"/>
                  </a:lnTo>
                  <a:lnTo>
                    <a:pt x="77" y="43"/>
                  </a:lnTo>
                  <a:lnTo>
                    <a:pt x="77" y="38"/>
                  </a:lnTo>
                  <a:lnTo>
                    <a:pt x="77" y="34"/>
                  </a:lnTo>
                  <a:lnTo>
                    <a:pt x="72" y="34"/>
                  </a:lnTo>
                  <a:lnTo>
                    <a:pt x="72" y="29"/>
                  </a:lnTo>
                  <a:lnTo>
                    <a:pt x="68" y="29"/>
                  </a:lnTo>
                  <a:lnTo>
                    <a:pt x="68" y="24"/>
                  </a:lnTo>
                  <a:lnTo>
                    <a:pt x="63" y="24"/>
                  </a:lnTo>
                  <a:lnTo>
                    <a:pt x="63" y="19"/>
                  </a:lnTo>
                  <a:lnTo>
                    <a:pt x="58" y="14"/>
                  </a:lnTo>
                  <a:lnTo>
                    <a:pt x="58" y="10"/>
                  </a:lnTo>
                  <a:lnTo>
                    <a:pt x="53" y="10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55"/>
            <p:cNvSpPr>
              <a:spLocks noChangeAspect="1"/>
            </p:cNvSpPr>
            <p:nvPr/>
          </p:nvSpPr>
          <p:spPr bwMode="auto">
            <a:xfrm>
              <a:off x="2368" y="1561"/>
              <a:ext cx="327" cy="379"/>
            </a:xfrm>
            <a:custGeom>
              <a:avLst/>
              <a:gdLst>
                <a:gd name="T0" fmla="*/ 327 w 327"/>
                <a:gd name="T1" fmla="*/ 221 h 379"/>
                <a:gd name="T2" fmla="*/ 207 w 327"/>
                <a:gd name="T3" fmla="*/ 173 h 379"/>
                <a:gd name="T4" fmla="*/ 197 w 327"/>
                <a:gd name="T5" fmla="*/ 177 h 379"/>
                <a:gd name="T6" fmla="*/ 187 w 327"/>
                <a:gd name="T7" fmla="*/ 182 h 379"/>
                <a:gd name="T8" fmla="*/ 183 w 327"/>
                <a:gd name="T9" fmla="*/ 187 h 379"/>
                <a:gd name="T10" fmla="*/ 178 w 327"/>
                <a:gd name="T11" fmla="*/ 197 h 379"/>
                <a:gd name="T12" fmla="*/ 173 w 327"/>
                <a:gd name="T13" fmla="*/ 201 h 379"/>
                <a:gd name="T14" fmla="*/ 173 w 327"/>
                <a:gd name="T15" fmla="*/ 211 h 379"/>
                <a:gd name="T16" fmla="*/ 173 w 327"/>
                <a:gd name="T17" fmla="*/ 221 h 379"/>
                <a:gd name="T18" fmla="*/ 173 w 327"/>
                <a:gd name="T19" fmla="*/ 230 h 379"/>
                <a:gd name="T20" fmla="*/ 173 w 327"/>
                <a:gd name="T21" fmla="*/ 240 h 379"/>
                <a:gd name="T22" fmla="*/ 111 w 327"/>
                <a:gd name="T23" fmla="*/ 379 h 379"/>
                <a:gd name="T24" fmla="*/ 106 w 327"/>
                <a:gd name="T25" fmla="*/ 283 h 379"/>
                <a:gd name="T26" fmla="*/ 106 w 327"/>
                <a:gd name="T27" fmla="*/ 273 h 379"/>
                <a:gd name="T28" fmla="*/ 106 w 327"/>
                <a:gd name="T29" fmla="*/ 264 h 379"/>
                <a:gd name="T30" fmla="*/ 106 w 327"/>
                <a:gd name="T31" fmla="*/ 254 h 379"/>
                <a:gd name="T32" fmla="*/ 111 w 327"/>
                <a:gd name="T33" fmla="*/ 244 h 379"/>
                <a:gd name="T34" fmla="*/ 111 w 327"/>
                <a:gd name="T35" fmla="*/ 235 h 379"/>
                <a:gd name="T36" fmla="*/ 115 w 327"/>
                <a:gd name="T37" fmla="*/ 230 h 379"/>
                <a:gd name="T38" fmla="*/ 106 w 327"/>
                <a:gd name="T39" fmla="*/ 235 h 379"/>
                <a:gd name="T40" fmla="*/ 96 w 327"/>
                <a:gd name="T41" fmla="*/ 240 h 379"/>
                <a:gd name="T42" fmla="*/ 87 w 327"/>
                <a:gd name="T43" fmla="*/ 240 h 379"/>
                <a:gd name="T44" fmla="*/ 82 w 327"/>
                <a:gd name="T45" fmla="*/ 244 h 379"/>
                <a:gd name="T46" fmla="*/ 72 w 327"/>
                <a:gd name="T47" fmla="*/ 244 h 379"/>
                <a:gd name="T48" fmla="*/ 67 w 327"/>
                <a:gd name="T49" fmla="*/ 240 h 379"/>
                <a:gd name="T50" fmla="*/ 58 w 327"/>
                <a:gd name="T51" fmla="*/ 240 h 379"/>
                <a:gd name="T52" fmla="*/ 48 w 327"/>
                <a:gd name="T53" fmla="*/ 235 h 379"/>
                <a:gd name="T54" fmla="*/ 39 w 327"/>
                <a:gd name="T55" fmla="*/ 230 h 379"/>
                <a:gd name="T56" fmla="*/ 34 w 327"/>
                <a:gd name="T57" fmla="*/ 225 h 379"/>
                <a:gd name="T58" fmla="*/ 29 w 327"/>
                <a:gd name="T59" fmla="*/ 221 h 379"/>
                <a:gd name="T60" fmla="*/ 24 w 327"/>
                <a:gd name="T61" fmla="*/ 216 h 379"/>
                <a:gd name="T62" fmla="*/ 19 w 327"/>
                <a:gd name="T63" fmla="*/ 211 h 379"/>
                <a:gd name="T64" fmla="*/ 15 w 327"/>
                <a:gd name="T65" fmla="*/ 206 h 379"/>
                <a:gd name="T66" fmla="*/ 10 w 327"/>
                <a:gd name="T67" fmla="*/ 197 h 379"/>
                <a:gd name="T68" fmla="*/ 5 w 327"/>
                <a:gd name="T69" fmla="*/ 192 h 379"/>
                <a:gd name="T70" fmla="*/ 5 w 327"/>
                <a:gd name="T71" fmla="*/ 182 h 379"/>
                <a:gd name="T72" fmla="*/ 0 w 327"/>
                <a:gd name="T73" fmla="*/ 177 h 379"/>
                <a:gd name="T74" fmla="*/ 0 w 327"/>
                <a:gd name="T75" fmla="*/ 168 h 379"/>
                <a:gd name="T76" fmla="*/ 0 w 327"/>
                <a:gd name="T77" fmla="*/ 158 h 379"/>
                <a:gd name="T78" fmla="*/ 0 w 327"/>
                <a:gd name="T79" fmla="*/ 149 h 379"/>
                <a:gd name="T80" fmla="*/ 5 w 327"/>
                <a:gd name="T81" fmla="*/ 144 h 379"/>
                <a:gd name="T82" fmla="*/ 5 w 327"/>
                <a:gd name="T83" fmla="*/ 134 h 379"/>
                <a:gd name="T84" fmla="*/ 10 w 327"/>
                <a:gd name="T85" fmla="*/ 125 h 379"/>
                <a:gd name="T86" fmla="*/ 15 w 327"/>
                <a:gd name="T87" fmla="*/ 120 h 379"/>
                <a:gd name="T88" fmla="*/ 19 w 327"/>
                <a:gd name="T89" fmla="*/ 115 h 379"/>
                <a:gd name="T90" fmla="*/ 24 w 327"/>
                <a:gd name="T91" fmla="*/ 110 h 379"/>
                <a:gd name="T92" fmla="*/ 29 w 327"/>
                <a:gd name="T93" fmla="*/ 105 h 379"/>
                <a:gd name="T94" fmla="*/ 34 w 327"/>
                <a:gd name="T95" fmla="*/ 101 h 379"/>
                <a:gd name="T96" fmla="*/ 39 w 327"/>
                <a:gd name="T97" fmla="*/ 96 h 379"/>
                <a:gd name="T98" fmla="*/ 48 w 327"/>
                <a:gd name="T99" fmla="*/ 91 h 379"/>
                <a:gd name="T100" fmla="*/ 53 w 327"/>
                <a:gd name="T101" fmla="*/ 86 h 379"/>
                <a:gd name="T102" fmla="*/ 168 w 327"/>
                <a:gd name="T10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7" h="379">
                  <a:moveTo>
                    <a:pt x="168" y="0"/>
                  </a:moveTo>
                  <a:lnTo>
                    <a:pt x="327" y="221"/>
                  </a:lnTo>
                  <a:lnTo>
                    <a:pt x="269" y="264"/>
                  </a:lnTo>
                  <a:lnTo>
                    <a:pt x="207" y="173"/>
                  </a:lnTo>
                  <a:lnTo>
                    <a:pt x="202" y="177"/>
                  </a:lnTo>
                  <a:lnTo>
                    <a:pt x="197" y="177"/>
                  </a:lnTo>
                  <a:lnTo>
                    <a:pt x="192" y="182"/>
                  </a:lnTo>
                  <a:lnTo>
                    <a:pt x="187" y="182"/>
                  </a:lnTo>
                  <a:lnTo>
                    <a:pt x="187" y="187"/>
                  </a:lnTo>
                  <a:lnTo>
                    <a:pt x="183" y="187"/>
                  </a:lnTo>
                  <a:lnTo>
                    <a:pt x="183" y="192"/>
                  </a:lnTo>
                  <a:lnTo>
                    <a:pt x="178" y="197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6"/>
                  </a:lnTo>
                  <a:lnTo>
                    <a:pt x="173" y="211"/>
                  </a:lnTo>
                  <a:lnTo>
                    <a:pt x="173" y="216"/>
                  </a:lnTo>
                  <a:lnTo>
                    <a:pt x="173" y="221"/>
                  </a:lnTo>
                  <a:lnTo>
                    <a:pt x="173" y="225"/>
                  </a:lnTo>
                  <a:lnTo>
                    <a:pt x="173" y="230"/>
                  </a:lnTo>
                  <a:lnTo>
                    <a:pt x="173" y="235"/>
                  </a:lnTo>
                  <a:lnTo>
                    <a:pt x="173" y="240"/>
                  </a:lnTo>
                  <a:lnTo>
                    <a:pt x="178" y="331"/>
                  </a:lnTo>
                  <a:lnTo>
                    <a:pt x="111" y="379"/>
                  </a:lnTo>
                  <a:lnTo>
                    <a:pt x="106" y="288"/>
                  </a:lnTo>
                  <a:lnTo>
                    <a:pt x="106" y="283"/>
                  </a:lnTo>
                  <a:lnTo>
                    <a:pt x="106" y="278"/>
                  </a:lnTo>
                  <a:lnTo>
                    <a:pt x="106" y="273"/>
                  </a:lnTo>
                  <a:lnTo>
                    <a:pt x="106" y="268"/>
                  </a:lnTo>
                  <a:lnTo>
                    <a:pt x="106" y="264"/>
                  </a:lnTo>
                  <a:lnTo>
                    <a:pt x="106" y="259"/>
                  </a:lnTo>
                  <a:lnTo>
                    <a:pt x="106" y="254"/>
                  </a:lnTo>
                  <a:lnTo>
                    <a:pt x="106" y="249"/>
                  </a:lnTo>
                  <a:lnTo>
                    <a:pt x="111" y="244"/>
                  </a:lnTo>
                  <a:lnTo>
                    <a:pt x="111" y="240"/>
                  </a:lnTo>
                  <a:lnTo>
                    <a:pt x="111" y="235"/>
                  </a:lnTo>
                  <a:lnTo>
                    <a:pt x="115" y="235"/>
                  </a:lnTo>
                  <a:lnTo>
                    <a:pt x="115" y="230"/>
                  </a:lnTo>
                  <a:lnTo>
                    <a:pt x="111" y="235"/>
                  </a:lnTo>
                  <a:lnTo>
                    <a:pt x="106" y="235"/>
                  </a:lnTo>
                  <a:lnTo>
                    <a:pt x="101" y="240"/>
                  </a:lnTo>
                  <a:lnTo>
                    <a:pt x="96" y="240"/>
                  </a:lnTo>
                  <a:lnTo>
                    <a:pt x="91" y="240"/>
                  </a:lnTo>
                  <a:lnTo>
                    <a:pt x="87" y="240"/>
                  </a:lnTo>
                  <a:lnTo>
                    <a:pt x="87" y="244"/>
                  </a:lnTo>
                  <a:lnTo>
                    <a:pt x="82" y="244"/>
                  </a:lnTo>
                  <a:lnTo>
                    <a:pt x="77" y="244"/>
                  </a:lnTo>
                  <a:lnTo>
                    <a:pt x="72" y="244"/>
                  </a:lnTo>
                  <a:lnTo>
                    <a:pt x="67" y="244"/>
                  </a:lnTo>
                  <a:lnTo>
                    <a:pt x="67" y="240"/>
                  </a:lnTo>
                  <a:lnTo>
                    <a:pt x="63" y="240"/>
                  </a:lnTo>
                  <a:lnTo>
                    <a:pt x="58" y="240"/>
                  </a:lnTo>
                  <a:lnTo>
                    <a:pt x="53" y="240"/>
                  </a:lnTo>
                  <a:lnTo>
                    <a:pt x="48" y="235"/>
                  </a:lnTo>
                  <a:lnTo>
                    <a:pt x="43" y="235"/>
                  </a:lnTo>
                  <a:lnTo>
                    <a:pt x="39" y="230"/>
                  </a:lnTo>
                  <a:lnTo>
                    <a:pt x="34" y="230"/>
                  </a:lnTo>
                  <a:lnTo>
                    <a:pt x="34" y="225"/>
                  </a:lnTo>
                  <a:lnTo>
                    <a:pt x="29" y="225"/>
                  </a:lnTo>
                  <a:lnTo>
                    <a:pt x="29" y="221"/>
                  </a:lnTo>
                  <a:lnTo>
                    <a:pt x="24" y="221"/>
                  </a:lnTo>
                  <a:lnTo>
                    <a:pt x="24" y="216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5" y="211"/>
                  </a:lnTo>
                  <a:lnTo>
                    <a:pt x="15" y="206"/>
                  </a:lnTo>
                  <a:lnTo>
                    <a:pt x="10" y="201"/>
                  </a:lnTo>
                  <a:lnTo>
                    <a:pt x="10" y="197"/>
                  </a:lnTo>
                  <a:lnTo>
                    <a:pt x="5" y="197"/>
                  </a:lnTo>
                  <a:lnTo>
                    <a:pt x="5" y="192"/>
                  </a:lnTo>
                  <a:lnTo>
                    <a:pt x="5" y="187"/>
                  </a:lnTo>
                  <a:lnTo>
                    <a:pt x="5" y="182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5" y="144"/>
                  </a:lnTo>
                  <a:lnTo>
                    <a:pt x="5" y="139"/>
                  </a:lnTo>
                  <a:lnTo>
                    <a:pt x="5" y="134"/>
                  </a:lnTo>
                  <a:lnTo>
                    <a:pt x="10" y="129"/>
                  </a:lnTo>
                  <a:lnTo>
                    <a:pt x="10" y="125"/>
                  </a:lnTo>
                  <a:lnTo>
                    <a:pt x="15" y="125"/>
                  </a:lnTo>
                  <a:lnTo>
                    <a:pt x="15" y="120"/>
                  </a:lnTo>
                  <a:lnTo>
                    <a:pt x="19" y="120"/>
                  </a:lnTo>
                  <a:lnTo>
                    <a:pt x="19" y="115"/>
                  </a:lnTo>
                  <a:lnTo>
                    <a:pt x="24" y="115"/>
                  </a:lnTo>
                  <a:lnTo>
                    <a:pt x="24" y="110"/>
                  </a:lnTo>
                  <a:lnTo>
                    <a:pt x="29" y="110"/>
                  </a:lnTo>
                  <a:lnTo>
                    <a:pt x="29" y="105"/>
                  </a:lnTo>
                  <a:lnTo>
                    <a:pt x="34" y="105"/>
                  </a:lnTo>
                  <a:lnTo>
                    <a:pt x="34" y="101"/>
                  </a:lnTo>
                  <a:lnTo>
                    <a:pt x="39" y="101"/>
                  </a:lnTo>
                  <a:lnTo>
                    <a:pt x="39" y="96"/>
                  </a:lnTo>
                  <a:lnTo>
                    <a:pt x="43" y="96"/>
                  </a:lnTo>
                  <a:lnTo>
                    <a:pt x="48" y="91"/>
                  </a:lnTo>
                  <a:lnTo>
                    <a:pt x="53" y="91"/>
                  </a:lnTo>
                  <a:lnTo>
                    <a:pt x="53" y="86"/>
                  </a:lnTo>
                  <a:lnTo>
                    <a:pt x="58" y="86"/>
                  </a:lnTo>
                  <a:lnTo>
                    <a:pt x="168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56"/>
            <p:cNvSpPr>
              <a:spLocks noChangeAspect="1"/>
            </p:cNvSpPr>
            <p:nvPr/>
          </p:nvSpPr>
          <p:spPr bwMode="auto">
            <a:xfrm>
              <a:off x="2440" y="1642"/>
              <a:ext cx="111" cy="101"/>
            </a:xfrm>
            <a:custGeom>
              <a:avLst/>
              <a:gdLst>
                <a:gd name="T0" fmla="*/ 67 w 111"/>
                <a:gd name="T1" fmla="*/ 0 h 101"/>
                <a:gd name="T2" fmla="*/ 29 w 111"/>
                <a:gd name="T3" fmla="*/ 29 h 101"/>
                <a:gd name="T4" fmla="*/ 24 w 111"/>
                <a:gd name="T5" fmla="*/ 29 h 101"/>
                <a:gd name="T6" fmla="*/ 24 w 111"/>
                <a:gd name="T7" fmla="*/ 34 h 101"/>
                <a:gd name="T8" fmla="*/ 19 w 111"/>
                <a:gd name="T9" fmla="*/ 34 h 101"/>
                <a:gd name="T10" fmla="*/ 19 w 111"/>
                <a:gd name="T11" fmla="*/ 39 h 101"/>
                <a:gd name="T12" fmla="*/ 15 w 111"/>
                <a:gd name="T13" fmla="*/ 39 h 101"/>
                <a:gd name="T14" fmla="*/ 10 w 111"/>
                <a:gd name="T15" fmla="*/ 44 h 101"/>
                <a:gd name="T16" fmla="*/ 10 w 111"/>
                <a:gd name="T17" fmla="*/ 48 h 101"/>
                <a:gd name="T18" fmla="*/ 5 w 111"/>
                <a:gd name="T19" fmla="*/ 48 h 101"/>
                <a:gd name="T20" fmla="*/ 5 w 111"/>
                <a:gd name="T21" fmla="*/ 53 h 101"/>
                <a:gd name="T22" fmla="*/ 0 w 111"/>
                <a:gd name="T23" fmla="*/ 53 h 101"/>
                <a:gd name="T24" fmla="*/ 0 w 111"/>
                <a:gd name="T25" fmla="*/ 58 h 101"/>
                <a:gd name="T26" fmla="*/ 0 w 111"/>
                <a:gd name="T27" fmla="*/ 63 h 101"/>
                <a:gd name="T28" fmla="*/ 0 w 111"/>
                <a:gd name="T29" fmla="*/ 68 h 101"/>
                <a:gd name="T30" fmla="*/ 0 w 111"/>
                <a:gd name="T31" fmla="*/ 72 h 101"/>
                <a:gd name="T32" fmla="*/ 0 w 111"/>
                <a:gd name="T33" fmla="*/ 77 h 101"/>
                <a:gd name="T34" fmla="*/ 0 w 111"/>
                <a:gd name="T35" fmla="*/ 82 h 101"/>
                <a:gd name="T36" fmla="*/ 5 w 111"/>
                <a:gd name="T37" fmla="*/ 82 h 101"/>
                <a:gd name="T38" fmla="*/ 5 w 111"/>
                <a:gd name="T39" fmla="*/ 87 h 101"/>
                <a:gd name="T40" fmla="*/ 5 w 111"/>
                <a:gd name="T41" fmla="*/ 92 h 101"/>
                <a:gd name="T42" fmla="*/ 10 w 111"/>
                <a:gd name="T43" fmla="*/ 92 h 101"/>
                <a:gd name="T44" fmla="*/ 10 w 111"/>
                <a:gd name="T45" fmla="*/ 96 h 101"/>
                <a:gd name="T46" fmla="*/ 15 w 111"/>
                <a:gd name="T47" fmla="*/ 96 h 101"/>
                <a:gd name="T48" fmla="*/ 19 w 111"/>
                <a:gd name="T49" fmla="*/ 101 h 101"/>
                <a:gd name="T50" fmla="*/ 24 w 111"/>
                <a:gd name="T51" fmla="*/ 101 h 101"/>
                <a:gd name="T52" fmla="*/ 29 w 111"/>
                <a:gd name="T53" fmla="*/ 101 h 101"/>
                <a:gd name="T54" fmla="*/ 34 w 111"/>
                <a:gd name="T55" fmla="*/ 101 h 101"/>
                <a:gd name="T56" fmla="*/ 39 w 111"/>
                <a:gd name="T57" fmla="*/ 101 h 101"/>
                <a:gd name="T58" fmla="*/ 43 w 111"/>
                <a:gd name="T59" fmla="*/ 101 h 101"/>
                <a:gd name="T60" fmla="*/ 43 w 111"/>
                <a:gd name="T61" fmla="*/ 96 h 101"/>
                <a:gd name="T62" fmla="*/ 48 w 111"/>
                <a:gd name="T63" fmla="*/ 96 h 101"/>
                <a:gd name="T64" fmla="*/ 53 w 111"/>
                <a:gd name="T65" fmla="*/ 96 h 101"/>
                <a:gd name="T66" fmla="*/ 58 w 111"/>
                <a:gd name="T67" fmla="*/ 92 h 101"/>
                <a:gd name="T68" fmla="*/ 63 w 111"/>
                <a:gd name="T69" fmla="*/ 92 h 101"/>
                <a:gd name="T70" fmla="*/ 63 w 111"/>
                <a:gd name="T71" fmla="*/ 87 h 101"/>
                <a:gd name="T72" fmla="*/ 67 w 111"/>
                <a:gd name="T73" fmla="*/ 87 h 101"/>
                <a:gd name="T74" fmla="*/ 72 w 111"/>
                <a:gd name="T75" fmla="*/ 82 h 101"/>
                <a:gd name="T76" fmla="*/ 111 w 111"/>
                <a:gd name="T77" fmla="*/ 58 h 101"/>
                <a:gd name="T78" fmla="*/ 67 w 111"/>
                <a:gd name="T7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101">
                  <a:moveTo>
                    <a:pt x="67" y="0"/>
                  </a:moveTo>
                  <a:lnTo>
                    <a:pt x="29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5" y="82"/>
                  </a:lnTo>
                  <a:lnTo>
                    <a:pt x="5" y="87"/>
                  </a:lnTo>
                  <a:lnTo>
                    <a:pt x="5" y="92"/>
                  </a:lnTo>
                  <a:lnTo>
                    <a:pt x="10" y="92"/>
                  </a:lnTo>
                  <a:lnTo>
                    <a:pt x="10" y="96"/>
                  </a:lnTo>
                  <a:lnTo>
                    <a:pt x="15" y="96"/>
                  </a:lnTo>
                  <a:lnTo>
                    <a:pt x="19" y="101"/>
                  </a:lnTo>
                  <a:lnTo>
                    <a:pt x="24" y="101"/>
                  </a:lnTo>
                  <a:lnTo>
                    <a:pt x="29" y="101"/>
                  </a:lnTo>
                  <a:lnTo>
                    <a:pt x="34" y="101"/>
                  </a:lnTo>
                  <a:lnTo>
                    <a:pt x="39" y="101"/>
                  </a:lnTo>
                  <a:lnTo>
                    <a:pt x="43" y="101"/>
                  </a:lnTo>
                  <a:lnTo>
                    <a:pt x="43" y="96"/>
                  </a:lnTo>
                  <a:lnTo>
                    <a:pt x="48" y="96"/>
                  </a:lnTo>
                  <a:lnTo>
                    <a:pt x="53" y="96"/>
                  </a:lnTo>
                  <a:lnTo>
                    <a:pt x="58" y="92"/>
                  </a:lnTo>
                  <a:lnTo>
                    <a:pt x="63" y="92"/>
                  </a:lnTo>
                  <a:lnTo>
                    <a:pt x="63" y="87"/>
                  </a:lnTo>
                  <a:lnTo>
                    <a:pt x="67" y="87"/>
                  </a:lnTo>
                  <a:lnTo>
                    <a:pt x="72" y="82"/>
                  </a:lnTo>
                  <a:lnTo>
                    <a:pt x="111" y="58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57"/>
            <p:cNvSpPr>
              <a:spLocks noChangeAspect="1"/>
            </p:cNvSpPr>
            <p:nvPr/>
          </p:nvSpPr>
          <p:spPr bwMode="auto">
            <a:xfrm>
              <a:off x="2795" y="1307"/>
              <a:ext cx="432" cy="374"/>
            </a:xfrm>
            <a:custGeom>
              <a:avLst/>
              <a:gdLst>
                <a:gd name="T0" fmla="*/ 0 w 432"/>
                <a:gd name="T1" fmla="*/ 124 h 374"/>
                <a:gd name="T2" fmla="*/ 63 w 432"/>
                <a:gd name="T3" fmla="*/ 100 h 374"/>
                <a:gd name="T4" fmla="*/ 135 w 432"/>
                <a:gd name="T5" fmla="*/ 297 h 374"/>
                <a:gd name="T6" fmla="*/ 212 w 432"/>
                <a:gd name="T7" fmla="*/ 273 h 374"/>
                <a:gd name="T8" fmla="*/ 140 w 432"/>
                <a:gd name="T9" fmla="*/ 72 h 374"/>
                <a:gd name="T10" fmla="*/ 202 w 432"/>
                <a:gd name="T11" fmla="*/ 48 h 374"/>
                <a:gd name="T12" fmla="*/ 274 w 432"/>
                <a:gd name="T13" fmla="*/ 249 h 374"/>
                <a:gd name="T14" fmla="*/ 351 w 432"/>
                <a:gd name="T15" fmla="*/ 220 h 374"/>
                <a:gd name="T16" fmla="*/ 279 w 432"/>
                <a:gd name="T17" fmla="*/ 19 h 374"/>
                <a:gd name="T18" fmla="*/ 341 w 432"/>
                <a:gd name="T19" fmla="*/ 0 h 374"/>
                <a:gd name="T20" fmla="*/ 432 w 432"/>
                <a:gd name="T21" fmla="*/ 254 h 374"/>
                <a:gd name="T22" fmla="*/ 92 w 432"/>
                <a:gd name="T23" fmla="*/ 374 h 374"/>
                <a:gd name="T24" fmla="*/ 0 w 432"/>
                <a:gd name="T25" fmla="*/ 12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374">
                  <a:moveTo>
                    <a:pt x="0" y="124"/>
                  </a:moveTo>
                  <a:lnTo>
                    <a:pt x="63" y="100"/>
                  </a:lnTo>
                  <a:lnTo>
                    <a:pt x="135" y="297"/>
                  </a:lnTo>
                  <a:lnTo>
                    <a:pt x="212" y="273"/>
                  </a:lnTo>
                  <a:lnTo>
                    <a:pt x="140" y="72"/>
                  </a:lnTo>
                  <a:lnTo>
                    <a:pt x="202" y="48"/>
                  </a:lnTo>
                  <a:lnTo>
                    <a:pt x="274" y="249"/>
                  </a:lnTo>
                  <a:lnTo>
                    <a:pt x="351" y="220"/>
                  </a:lnTo>
                  <a:lnTo>
                    <a:pt x="279" y="19"/>
                  </a:lnTo>
                  <a:lnTo>
                    <a:pt x="341" y="0"/>
                  </a:lnTo>
                  <a:lnTo>
                    <a:pt x="432" y="254"/>
                  </a:lnTo>
                  <a:lnTo>
                    <a:pt x="92" y="374"/>
                  </a:lnTo>
                  <a:lnTo>
                    <a:pt x="0" y="12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258"/>
            <p:cNvSpPr>
              <a:spLocks noChangeAspect="1"/>
            </p:cNvSpPr>
            <p:nvPr/>
          </p:nvSpPr>
          <p:spPr bwMode="auto">
            <a:xfrm>
              <a:off x="3242" y="1220"/>
              <a:ext cx="274" cy="312"/>
            </a:xfrm>
            <a:custGeom>
              <a:avLst/>
              <a:gdLst>
                <a:gd name="T0" fmla="*/ 67 w 274"/>
                <a:gd name="T1" fmla="*/ 34 h 312"/>
                <a:gd name="T2" fmla="*/ 96 w 274"/>
                <a:gd name="T3" fmla="*/ 139 h 312"/>
                <a:gd name="T4" fmla="*/ 101 w 274"/>
                <a:gd name="T5" fmla="*/ 135 h 312"/>
                <a:gd name="T6" fmla="*/ 106 w 274"/>
                <a:gd name="T7" fmla="*/ 130 h 312"/>
                <a:gd name="T8" fmla="*/ 110 w 274"/>
                <a:gd name="T9" fmla="*/ 125 h 312"/>
                <a:gd name="T10" fmla="*/ 115 w 274"/>
                <a:gd name="T11" fmla="*/ 120 h 312"/>
                <a:gd name="T12" fmla="*/ 115 w 274"/>
                <a:gd name="T13" fmla="*/ 111 h 312"/>
                <a:gd name="T14" fmla="*/ 120 w 274"/>
                <a:gd name="T15" fmla="*/ 106 h 312"/>
                <a:gd name="T16" fmla="*/ 120 w 274"/>
                <a:gd name="T17" fmla="*/ 96 h 312"/>
                <a:gd name="T18" fmla="*/ 120 w 274"/>
                <a:gd name="T19" fmla="*/ 87 h 312"/>
                <a:gd name="T20" fmla="*/ 125 w 274"/>
                <a:gd name="T21" fmla="*/ 82 h 312"/>
                <a:gd name="T22" fmla="*/ 125 w 274"/>
                <a:gd name="T23" fmla="*/ 72 h 312"/>
                <a:gd name="T24" fmla="*/ 125 w 274"/>
                <a:gd name="T25" fmla="*/ 63 h 312"/>
                <a:gd name="T26" fmla="*/ 130 w 274"/>
                <a:gd name="T27" fmla="*/ 53 h 312"/>
                <a:gd name="T28" fmla="*/ 130 w 274"/>
                <a:gd name="T29" fmla="*/ 44 h 312"/>
                <a:gd name="T30" fmla="*/ 134 w 274"/>
                <a:gd name="T31" fmla="*/ 34 h 312"/>
                <a:gd name="T32" fmla="*/ 144 w 274"/>
                <a:gd name="T33" fmla="*/ 24 h 312"/>
                <a:gd name="T34" fmla="*/ 154 w 274"/>
                <a:gd name="T35" fmla="*/ 20 h 312"/>
                <a:gd name="T36" fmla="*/ 158 w 274"/>
                <a:gd name="T37" fmla="*/ 15 h 312"/>
                <a:gd name="T38" fmla="*/ 163 w 274"/>
                <a:gd name="T39" fmla="*/ 10 h 312"/>
                <a:gd name="T40" fmla="*/ 173 w 274"/>
                <a:gd name="T41" fmla="*/ 10 h 312"/>
                <a:gd name="T42" fmla="*/ 182 w 274"/>
                <a:gd name="T43" fmla="*/ 5 h 312"/>
                <a:gd name="T44" fmla="*/ 192 w 274"/>
                <a:gd name="T45" fmla="*/ 5 h 312"/>
                <a:gd name="T46" fmla="*/ 202 w 274"/>
                <a:gd name="T47" fmla="*/ 5 h 312"/>
                <a:gd name="T48" fmla="*/ 206 w 274"/>
                <a:gd name="T49" fmla="*/ 0 h 312"/>
                <a:gd name="T50" fmla="*/ 211 w 274"/>
                <a:gd name="T51" fmla="*/ 48 h 312"/>
                <a:gd name="T52" fmla="*/ 202 w 274"/>
                <a:gd name="T53" fmla="*/ 53 h 312"/>
                <a:gd name="T54" fmla="*/ 192 w 274"/>
                <a:gd name="T55" fmla="*/ 58 h 312"/>
                <a:gd name="T56" fmla="*/ 187 w 274"/>
                <a:gd name="T57" fmla="*/ 63 h 312"/>
                <a:gd name="T58" fmla="*/ 182 w 274"/>
                <a:gd name="T59" fmla="*/ 67 h 312"/>
                <a:gd name="T60" fmla="*/ 178 w 274"/>
                <a:gd name="T61" fmla="*/ 72 h 312"/>
                <a:gd name="T62" fmla="*/ 178 w 274"/>
                <a:gd name="T63" fmla="*/ 82 h 312"/>
                <a:gd name="T64" fmla="*/ 178 w 274"/>
                <a:gd name="T65" fmla="*/ 91 h 312"/>
                <a:gd name="T66" fmla="*/ 173 w 274"/>
                <a:gd name="T67" fmla="*/ 96 h 312"/>
                <a:gd name="T68" fmla="*/ 173 w 274"/>
                <a:gd name="T69" fmla="*/ 106 h 312"/>
                <a:gd name="T70" fmla="*/ 173 w 274"/>
                <a:gd name="T71" fmla="*/ 115 h 312"/>
                <a:gd name="T72" fmla="*/ 168 w 274"/>
                <a:gd name="T73" fmla="*/ 125 h 312"/>
                <a:gd name="T74" fmla="*/ 163 w 274"/>
                <a:gd name="T75" fmla="*/ 130 h 312"/>
                <a:gd name="T76" fmla="*/ 163 w 274"/>
                <a:gd name="T77" fmla="*/ 139 h 312"/>
                <a:gd name="T78" fmla="*/ 158 w 274"/>
                <a:gd name="T79" fmla="*/ 144 h 312"/>
                <a:gd name="T80" fmla="*/ 154 w 274"/>
                <a:gd name="T81" fmla="*/ 149 h 312"/>
                <a:gd name="T82" fmla="*/ 154 w 274"/>
                <a:gd name="T83" fmla="*/ 149 h 312"/>
                <a:gd name="T84" fmla="*/ 158 w 274"/>
                <a:gd name="T85" fmla="*/ 154 h 312"/>
                <a:gd name="T86" fmla="*/ 168 w 274"/>
                <a:gd name="T87" fmla="*/ 154 h 312"/>
                <a:gd name="T88" fmla="*/ 173 w 274"/>
                <a:gd name="T89" fmla="*/ 159 h 312"/>
                <a:gd name="T90" fmla="*/ 182 w 274"/>
                <a:gd name="T91" fmla="*/ 163 h 312"/>
                <a:gd name="T92" fmla="*/ 192 w 274"/>
                <a:gd name="T93" fmla="*/ 168 h 312"/>
                <a:gd name="T94" fmla="*/ 202 w 274"/>
                <a:gd name="T95" fmla="*/ 178 h 312"/>
                <a:gd name="T96" fmla="*/ 206 w 274"/>
                <a:gd name="T97" fmla="*/ 187 h 312"/>
                <a:gd name="T98" fmla="*/ 211 w 274"/>
                <a:gd name="T99" fmla="*/ 192 h 312"/>
                <a:gd name="T100" fmla="*/ 216 w 274"/>
                <a:gd name="T101" fmla="*/ 197 h 312"/>
                <a:gd name="T102" fmla="*/ 221 w 274"/>
                <a:gd name="T103" fmla="*/ 202 h 312"/>
                <a:gd name="T104" fmla="*/ 202 w 274"/>
                <a:gd name="T105" fmla="*/ 279 h 312"/>
                <a:gd name="T106" fmla="*/ 144 w 274"/>
                <a:gd name="T107" fmla="*/ 207 h 312"/>
                <a:gd name="T108" fmla="*/ 139 w 274"/>
                <a:gd name="T109" fmla="*/ 202 h 312"/>
                <a:gd name="T110" fmla="*/ 134 w 274"/>
                <a:gd name="T111" fmla="*/ 197 h 312"/>
                <a:gd name="T112" fmla="*/ 130 w 274"/>
                <a:gd name="T113" fmla="*/ 192 h 312"/>
                <a:gd name="T114" fmla="*/ 125 w 274"/>
                <a:gd name="T115" fmla="*/ 187 h 312"/>
                <a:gd name="T116" fmla="*/ 115 w 274"/>
                <a:gd name="T117" fmla="*/ 183 h 312"/>
                <a:gd name="T118" fmla="*/ 106 w 274"/>
                <a:gd name="T119" fmla="*/ 183 h 312"/>
                <a:gd name="T120" fmla="*/ 125 w 274"/>
                <a:gd name="T121" fmla="*/ 298 h 312"/>
                <a:gd name="T122" fmla="*/ 0 w 274"/>
                <a:gd name="T123" fmla="*/ 4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312">
                  <a:moveTo>
                    <a:pt x="0" y="48"/>
                  </a:moveTo>
                  <a:lnTo>
                    <a:pt x="67" y="34"/>
                  </a:lnTo>
                  <a:lnTo>
                    <a:pt x="91" y="139"/>
                  </a:lnTo>
                  <a:lnTo>
                    <a:pt x="96" y="139"/>
                  </a:lnTo>
                  <a:lnTo>
                    <a:pt x="101" y="139"/>
                  </a:lnTo>
                  <a:lnTo>
                    <a:pt x="101" y="135"/>
                  </a:lnTo>
                  <a:lnTo>
                    <a:pt x="106" y="135"/>
                  </a:lnTo>
                  <a:lnTo>
                    <a:pt x="106" y="130"/>
                  </a:lnTo>
                  <a:lnTo>
                    <a:pt x="110" y="130"/>
                  </a:lnTo>
                  <a:lnTo>
                    <a:pt x="110" y="125"/>
                  </a:lnTo>
                  <a:lnTo>
                    <a:pt x="115" y="125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1"/>
                  </a:lnTo>
                  <a:lnTo>
                    <a:pt x="120" y="111"/>
                  </a:lnTo>
                  <a:lnTo>
                    <a:pt x="120" y="106"/>
                  </a:lnTo>
                  <a:lnTo>
                    <a:pt x="120" y="101"/>
                  </a:lnTo>
                  <a:lnTo>
                    <a:pt x="120" y="96"/>
                  </a:lnTo>
                  <a:lnTo>
                    <a:pt x="120" y="91"/>
                  </a:lnTo>
                  <a:lnTo>
                    <a:pt x="120" y="87"/>
                  </a:lnTo>
                  <a:lnTo>
                    <a:pt x="120" y="82"/>
                  </a:lnTo>
                  <a:lnTo>
                    <a:pt x="125" y="82"/>
                  </a:lnTo>
                  <a:lnTo>
                    <a:pt x="125" y="77"/>
                  </a:lnTo>
                  <a:lnTo>
                    <a:pt x="125" y="72"/>
                  </a:lnTo>
                  <a:lnTo>
                    <a:pt x="125" y="67"/>
                  </a:lnTo>
                  <a:lnTo>
                    <a:pt x="125" y="63"/>
                  </a:lnTo>
                  <a:lnTo>
                    <a:pt x="125" y="58"/>
                  </a:lnTo>
                  <a:lnTo>
                    <a:pt x="130" y="53"/>
                  </a:lnTo>
                  <a:lnTo>
                    <a:pt x="130" y="48"/>
                  </a:lnTo>
                  <a:lnTo>
                    <a:pt x="130" y="44"/>
                  </a:lnTo>
                  <a:lnTo>
                    <a:pt x="134" y="39"/>
                  </a:lnTo>
                  <a:lnTo>
                    <a:pt x="134" y="34"/>
                  </a:lnTo>
                  <a:lnTo>
                    <a:pt x="139" y="29"/>
                  </a:lnTo>
                  <a:lnTo>
                    <a:pt x="144" y="24"/>
                  </a:lnTo>
                  <a:lnTo>
                    <a:pt x="149" y="20"/>
                  </a:lnTo>
                  <a:lnTo>
                    <a:pt x="154" y="20"/>
                  </a:lnTo>
                  <a:lnTo>
                    <a:pt x="154" y="15"/>
                  </a:lnTo>
                  <a:lnTo>
                    <a:pt x="158" y="15"/>
                  </a:lnTo>
                  <a:lnTo>
                    <a:pt x="163" y="15"/>
                  </a:lnTo>
                  <a:lnTo>
                    <a:pt x="163" y="10"/>
                  </a:lnTo>
                  <a:lnTo>
                    <a:pt x="168" y="10"/>
                  </a:lnTo>
                  <a:lnTo>
                    <a:pt x="173" y="10"/>
                  </a:lnTo>
                  <a:lnTo>
                    <a:pt x="178" y="10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6" y="5"/>
                  </a:lnTo>
                  <a:lnTo>
                    <a:pt x="206" y="0"/>
                  </a:lnTo>
                  <a:lnTo>
                    <a:pt x="216" y="48"/>
                  </a:lnTo>
                  <a:lnTo>
                    <a:pt x="211" y="48"/>
                  </a:lnTo>
                  <a:lnTo>
                    <a:pt x="206" y="53"/>
                  </a:lnTo>
                  <a:lnTo>
                    <a:pt x="202" y="53"/>
                  </a:lnTo>
                  <a:lnTo>
                    <a:pt x="197" y="53"/>
                  </a:lnTo>
                  <a:lnTo>
                    <a:pt x="192" y="58"/>
                  </a:lnTo>
                  <a:lnTo>
                    <a:pt x="187" y="58"/>
                  </a:lnTo>
                  <a:lnTo>
                    <a:pt x="187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78" y="67"/>
                  </a:lnTo>
                  <a:lnTo>
                    <a:pt x="178" y="72"/>
                  </a:lnTo>
                  <a:lnTo>
                    <a:pt x="178" y="77"/>
                  </a:lnTo>
                  <a:lnTo>
                    <a:pt x="178" y="82"/>
                  </a:lnTo>
                  <a:lnTo>
                    <a:pt x="178" y="87"/>
                  </a:lnTo>
                  <a:lnTo>
                    <a:pt x="178" y="91"/>
                  </a:lnTo>
                  <a:lnTo>
                    <a:pt x="173" y="91"/>
                  </a:lnTo>
                  <a:lnTo>
                    <a:pt x="173" y="96"/>
                  </a:lnTo>
                  <a:lnTo>
                    <a:pt x="173" y="101"/>
                  </a:lnTo>
                  <a:lnTo>
                    <a:pt x="173" y="106"/>
                  </a:lnTo>
                  <a:lnTo>
                    <a:pt x="173" y="111"/>
                  </a:lnTo>
                  <a:lnTo>
                    <a:pt x="173" y="115"/>
                  </a:lnTo>
                  <a:lnTo>
                    <a:pt x="168" y="120"/>
                  </a:lnTo>
                  <a:lnTo>
                    <a:pt x="168" y="125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3" y="135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44"/>
                  </a:lnTo>
                  <a:lnTo>
                    <a:pt x="154" y="144"/>
                  </a:lnTo>
                  <a:lnTo>
                    <a:pt x="154" y="149"/>
                  </a:lnTo>
                  <a:lnTo>
                    <a:pt x="149" y="149"/>
                  </a:lnTo>
                  <a:lnTo>
                    <a:pt x="154" y="149"/>
                  </a:lnTo>
                  <a:lnTo>
                    <a:pt x="158" y="149"/>
                  </a:lnTo>
                  <a:lnTo>
                    <a:pt x="158" y="154"/>
                  </a:lnTo>
                  <a:lnTo>
                    <a:pt x="163" y="154"/>
                  </a:lnTo>
                  <a:lnTo>
                    <a:pt x="168" y="154"/>
                  </a:lnTo>
                  <a:lnTo>
                    <a:pt x="173" y="154"/>
                  </a:lnTo>
                  <a:lnTo>
                    <a:pt x="173" y="159"/>
                  </a:lnTo>
                  <a:lnTo>
                    <a:pt x="178" y="159"/>
                  </a:lnTo>
                  <a:lnTo>
                    <a:pt x="182" y="163"/>
                  </a:lnTo>
                  <a:lnTo>
                    <a:pt x="187" y="163"/>
                  </a:lnTo>
                  <a:lnTo>
                    <a:pt x="192" y="168"/>
                  </a:lnTo>
                  <a:lnTo>
                    <a:pt x="197" y="173"/>
                  </a:lnTo>
                  <a:lnTo>
                    <a:pt x="202" y="178"/>
                  </a:lnTo>
                  <a:lnTo>
                    <a:pt x="206" y="183"/>
                  </a:lnTo>
                  <a:lnTo>
                    <a:pt x="206" y="187"/>
                  </a:lnTo>
                  <a:lnTo>
                    <a:pt x="211" y="187"/>
                  </a:lnTo>
                  <a:lnTo>
                    <a:pt x="211" y="192"/>
                  </a:lnTo>
                  <a:lnTo>
                    <a:pt x="216" y="192"/>
                  </a:lnTo>
                  <a:lnTo>
                    <a:pt x="216" y="197"/>
                  </a:lnTo>
                  <a:lnTo>
                    <a:pt x="221" y="197"/>
                  </a:lnTo>
                  <a:lnTo>
                    <a:pt x="221" y="202"/>
                  </a:lnTo>
                  <a:lnTo>
                    <a:pt x="274" y="264"/>
                  </a:lnTo>
                  <a:lnTo>
                    <a:pt x="202" y="279"/>
                  </a:lnTo>
                  <a:lnTo>
                    <a:pt x="149" y="211"/>
                  </a:lnTo>
                  <a:lnTo>
                    <a:pt x="144" y="207"/>
                  </a:lnTo>
                  <a:lnTo>
                    <a:pt x="144" y="202"/>
                  </a:lnTo>
                  <a:lnTo>
                    <a:pt x="139" y="202"/>
                  </a:lnTo>
                  <a:lnTo>
                    <a:pt x="139" y="197"/>
                  </a:lnTo>
                  <a:lnTo>
                    <a:pt x="134" y="197"/>
                  </a:lnTo>
                  <a:lnTo>
                    <a:pt x="134" y="192"/>
                  </a:lnTo>
                  <a:lnTo>
                    <a:pt x="130" y="192"/>
                  </a:lnTo>
                  <a:lnTo>
                    <a:pt x="130" y="187"/>
                  </a:lnTo>
                  <a:lnTo>
                    <a:pt x="125" y="187"/>
                  </a:lnTo>
                  <a:lnTo>
                    <a:pt x="120" y="183"/>
                  </a:lnTo>
                  <a:lnTo>
                    <a:pt x="115" y="183"/>
                  </a:lnTo>
                  <a:lnTo>
                    <a:pt x="110" y="183"/>
                  </a:lnTo>
                  <a:lnTo>
                    <a:pt x="106" y="183"/>
                  </a:lnTo>
                  <a:lnTo>
                    <a:pt x="101" y="183"/>
                  </a:lnTo>
                  <a:lnTo>
                    <a:pt x="125" y="298"/>
                  </a:lnTo>
                  <a:lnTo>
                    <a:pt x="53" y="312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59"/>
            <p:cNvSpPr>
              <a:spLocks noChangeAspect="1"/>
            </p:cNvSpPr>
            <p:nvPr/>
          </p:nvSpPr>
          <p:spPr bwMode="auto">
            <a:xfrm>
              <a:off x="3516" y="1187"/>
              <a:ext cx="278" cy="278"/>
            </a:xfrm>
            <a:custGeom>
              <a:avLst/>
              <a:gdLst>
                <a:gd name="T0" fmla="*/ 0 w 278"/>
                <a:gd name="T1" fmla="*/ 129 h 278"/>
                <a:gd name="T2" fmla="*/ 0 w 278"/>
                <a:gd name="T3" fmla="*/ 110 h 278"/>
                <a:gd name="T4" fmla="*/ 4 w 278"/>
                <a:gd name="T5" fmla="*/ 96 h 278"/>
                <a:gd name="T6" fmla="*/ 9 w 278"/>
                <a:gd name="T7" fmla="*/ 81 h 278"/>
                <a:gd name="T8" fmla="*/ 14 w 278"/>
                <a:gd name="T9" fmla="*/ 67 h 278"/>
                <a:gd name="T10" fmla="*/ 24 w 278"/>
                <a:gd name="T11" fmla="*/ 53 h 278"/>
                <a:gd name="T12" fmla="*/ 33 w 278"/>
                <a:gd name="T13" fmla="*/ 38 h 278"/>
                <a:gd name="T14" fmla="*/ 48 w 278"/>
                <a:gd name="T15" fmla="*/ 29 h 278"/>
                <a:gd name="T16" fmla="*/ 62 w 278"/>
                <a:gd name="T17" fmla="*/ 19 h 278"/>
                <a:gd name="T18" fmla="*/ 76 w 278"/>
                <a:gd name="T19" fmla="*/ 9 h 278"/>
                <a:gd name="T20" fmla="*/ 91 w 278"/>
                <a:gd name="T21" fmla="*/ 5 h 278"/>
                <a:gd name="T22" fmla="*/ 110 w 278"/>
                <a:gd name="T23" fmla="*/ 0 h 278"/>
                <a:gd name="T24" fmla="*/ 129 w 278"/>
                <a:gd name="T25" fmla="*/ 0 h 278"/>
                <a:gd name="T26" fmla="*/ 148 w 278"/>
                <a:gd name="T27" fmla="*/ 0 h 278"/>
                <a:gd name="T28" fmla="*/ 168 w 278"/>
                <a:gd name="T29" fmla="*/ 0 h 278"/>
                <a:gd name="T30" fmla="*/ 187 w 278"/>
                <a:gd name="T31" fmla="*/ 5 h 278"/>
                <a:gd name="T32" fmla="*/ 206 w 278"/>
                <a:gd name="T33" fmla="*/ 9 h 278"/>
                <a:gd name="T34" fmla="*/ 220 w 278"/>
                <a:gd name="T35" fmla="*/ 19 h 278"/>
                <a:gd name="T36" fmla="*/ 235 w 278"/>
                <a:gd name="T37" fmla="*/ 33 h 278"/>
                <a:gd name="T38" fmla="*/ 244 w 278"/>
                <a:gd name="T39" fmla="*/ 43 h 278"/>
                <a:gd name="T40" fmla="*/ 254 w 278"/>
                <a:gd name="T41" fmla="*/ 57 h 278"/>
                <a:gd name="T42" fmla="*/ 264 w 278"/>
                <a:gd name="T43" fmla="*/ 72 h 278"/>
                <a:gd name="T44" fmla="*/ 273 w 278"/>
                <a:gd name="T45" fmla="*/ 91 h 278"/>
                <a:gd name="T46" fmla="*/ 278 w 278"/>
                <a:gd name="T47" fmla="*/ 110 h 278"/>
                <a:gd name="T48" fmla="*/ 278 w 278"/>
                <a:gd name="T49" fmla="*/ 129 h 278"/>
                <a:gd name="T50" fmla="*/ 278 w 278"/>
                <a:gd name="T51" fmla="*/ 148 h 278"/>
                <a:gd name="T52" fmla="*/ 278 w 278"/>
                <a:gd name="T53" fmla="*/ 168 h 278"/>
                <a:gd name="T54" fmla="*/ 273 w 278"/>
                <a:gd name="T55" fmla="*/ 182 h 278"/>
                <a:gd name="T56" fmla="*/ 268 w 278"/>
                <a:gd name="T57" fmla="*/ 201 h 278"/>
                <a:gd name="T58" fmla="*/ 259 w 278"/>
                <a:gd name="T59" fmla="*/ 211 h 278"/>
                <a:gd name="T60" fmla="*/ 249 w 278"/>
                <a:gd name="T61" fmla="*/ 225 h 278"/>
                <a:gd name="T62" fmla="*/ 240 w 278"/>
                <a:gd name="T63" fmla="*/ 235 h 278"/>
                <a:gd name="T64" fmla="*/ 230 w 278"/>
                <a:gd name="T65" fmla="*/ 249 h 278"/>
                <a:gd name="T66" fmla="*/ 220 w 278"/>
                <a:gd name="T67" fmla="*/ 259 h 278"/>
                <a:gd name="T68" fmla="*/ 206 w 278"/>
                <a:gd name="T69" fmla="*/ 264 h 278"/>
                <a:gd name="T70" fmla="*/ 192 w 278"/>
                <a:gd name="T71" fmla="*/ 268 h 278"/>
                <a:gd name="T72" fmla="*/ 172 w 278"/>
                <a:gd name="T73" fmla="*/ 273 h 278"/>
                <a:gd name="T74" fmla="*/ 158 w 278"/>
                <a:gd name="T75" fmla="*/ 278 h 278"/>
                <a:gd name="T76" fmla="*/ 139 w 278"/>
                <a:gd name="T77" fmla="*/ 278 h 278"/>
                <a:gd name="T78" fmla="*/ 120 w 278"/>
                <a:gd name="T79" fmla="*/ 278 h 278"/>
                <a:gd name="T80" fmla="*/ 100 w 278"/>
                <a:gd name="T81" fmla="*/ 273 h 278"/>
                <a:gd name="T82" fmla="*/ 81 w 278"/>
                <a:gd name="T83" fmla="*/ 268 h 278"/>
                <a:gd name="T84" fmla="*/ 62 w 278"/>
                <a:gd name="T85" fmla="*/ 259 h 278"/>
                <a:gd name="T86" fmla="*/ 52 w 278"/>
                <a:gd name="T87" fmla="*/ 249 h 278"/>
                <a:gd name="T88" fmla="*/ 38 w 278"/>
                <a:gd name="T89" fmla="*/ 240 h 278"/>
                <a:gd name="T90" fmla="*/ 24 w 278"/>
                <a:gd name="T91" fmla="*/ 225 h 278"/>
                <a:gd name="T92" fmla="*/ 14 w 278"/>
                <a:gd name="T93" fmla="*/ 206 h 278"/>
                <a:gd name="T94" fmla="*/ 9 w 278"/>
                <a:gd name="T95" fmla="*/ 192 h 278"/>
                <a:gd name="T96" fmla="*/ 4 w 278"/>
                <a:gd name="T97" fmla="*/ 172 h 278"/>
                <a:gd name="T98" fmla="*/ 0 w 278"/>
                <a:gd name="T99" fmla="*/ 15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8" h="278">
                  <a:moveTo>
                    <a:pt x="0" y="144"/>
                  </a:move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4" y="110"/>
                  </a:lnTo>
                  <a:lnTo>
                    <a:pt x="4" y="105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1"/>
                  </a:lnTo>
                  <a:lnTo>
                    <a:pt x="9" y="91"/>
                  </a:lnTo>
                  <a:lnTo>
                    <a:pt x="9" y="86"/>
                  </a:lnTo>
                  <a:lnTo>
                    <a:pt x="9" y="81"/>
                  </a:lnTo>
                  <a:lnTo>
                    <a:pt x="9" y="77"/>
                  </a:lnTo>
                  <a:lnTo>
                    <a:pt x="14" y="77"/>
                  </a:lnTo>
                  <a:lnTo>
                    <a:pt x="14" y="72"/>
                  </a:lnTo>
                  <a:lnTo>
                    <a:pt x="14" y="67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8" y="53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8" y="29"/>
                  </a:lnTo>
                  <a:lnTo>
                    <a:pt x="52" y="24"/>
                  </a:lnTo>
                  <a:lnTo>
                    <a:pt x="57" y="24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67" y="19"/>
                  </a:lnTo>
                  <a:lnTo>
                    <a:pt x="67" y="14"/>
                  </a:lnTo>
                  <a:lnTo>
                    <a:pt x="72" y="14"/>
                  </a:lnTo>
                  <a:lnTo>
                    <a:pt x="76" y="9"/>
                  </a:lnTo>
                  <a:lnTo>
                    <a:pt x="81" y="9"/>
                  </a:lnTo>
                  <a:lnTo>
                    <a:pt x="86" y="9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6" y="9"/>
                  </a:lnTo>
                  <a:lnTo>
                    <a:pt x="201" y="9"/>
                  </a:lnTo>
                  <a:lnTo>
                    <a:pt x="206" y="9"/>
                  </a:lnTo>
                  <a:lnTo>
                    <a:pt x="206" y="14"/>
                  </a:lnTo>
                  <a:lnTo>
                    <a:pt x="211" y="14"/>
                  </a:lnTo>
                  <a:lnTo>
                    <a:pt x="216" y="19"/>
                  </a:lnTo>
                  <a:lnTo>
                    <a:pt x="220" y="19"/>
                  </a:lnTo>
                  <a:lnTo>
                    <a:pt x="220" y="24"/>
                  </a:lnTo>
                  <a:lnTo>
                    <a:pt x="225" y="24"/>
                  </a:lnTo>
                  <a:lnTo>
                    <a:pt x="230" y="29"/>
                  </a:lnTo>
                  <a:lnTo>
                    <a:pt x="235" y="33"/>
                  </a:lnTo>
                  <a:lnTo>
                    <a:pt x="240" y="33"/>
                  </a:lnTo>
                  <a:lnTo>
                    <a:pt x="240" y="38"/>
                  </a:lnTo>
                  <a:lnTo>
                    <a:pt x="244" y="38"/>
                  </a:lnTo>
                  <a:lnTo>
                    <a:pt x="244" y="43"/>
                  </a:lnTo>
                  <a:lnTo>
                    <a:pt x="249" y="48"/>
                  </a:lnTo>
                  <a:lnTo>
                    <a:pt x="249" y="53"/>
                  </a:lnTo>
                  <a:lnTo>
                    <a:pt x="254" y="53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59" y="62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8" y="77"/>
                  </a:lnTo>
                  <a:lnTo>
                    <a:pt x="268" y="81"/>
                  </a:lnTo>
                  <a:lnTo>
                    <a:pt x="268" y="86"/>
                  </a:lnTo>
                  <a:lnTo>
                    <a:pt x="273" y="91"/>
                  </a:lnTo>
                  <a:lnTo>
                    <a:pt x="273" y="96"/>
                  </a:lnTo>
                  <a:lnTo>
                    <a:pt x="273" y="100"/>
                  </a:lnTo>
                  <a:lnTo>
                    <a:pt x="273" y="105"/>
                  </a:lnTo>
                  <a:lnTo>
                    <a:pt x="278" y="110"/>
                  </a:lnTo>
                  <a:lnTo>
                    <a:pt x="278" y="115"/>
                  </a:lnTo>
                  <a:lnTo>
                    <a:pt x="278" y="120"/>
                  </a:lnTo>
                  <a:lnTo>
                    <a:pt x="278" y="124"/>
                  </a:lnTo>
                  <a:lnTo>
                    <a:pt x="278" y="129"/>
                  </a:lnTo>
                  <a:lnTo>
                    <a:pt x="278" y="134"/>
                  </a:lnTo>
                  <a:lnTo>
                    <a:pt x="278" y="139"/>
                  </a:lnTo>
                  <a:lnTo>
                    <a:pt x="278" y="144"/>
                  </a:lnTo>
                  <a:lnTo>
                    <a:pt x="278" y="148"/>
                  </a:lnTo>
                  <a:lnTo>
                    <a:pt x="278" y="153"/>
                  </a:lnTo>
                  <a:lnTo>
                    <a:pt x="278" y="158"/>
                  </a:lnTo>
                  <a:lnTo>
                    <a:pt x="278" y="163"/>
                  </a:lnTo>
                  <a:lnTo>
                    <a:pt x="278" y="168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73" y="177"/>
                  </a:lnTo>
                  <a:lnTo>
                    <a:pt x="273" y="182"/>
                  </a:lnTo>
                  <a:lnTo>
                    <a:pt x="273" y="187"/>
                  </a:lnTo>
                  <a:lnTo>
                    <a:pt x="268" y="192"/>
                  </a:lnTo>
                  <a:lnTo>
                    <a:pt x="268" y="196"/>
                  </a:lnTo>
                  <a:lnTo>
                    <a:pt x="268" y="201"/>
                  </a:lnTo>
                  <a:lnTo>
                    <a:pt x="264" y="201"/>
                  </a:lnTo>
                  <a:lnTo>
                    <a:pt x="264" y="206"/>
                  </a:lnTo>
                  <a:lnTo>
                    <a:pt x="264" y="211"/>
                  </a:lnTo>
                  <a:lnTo>
                    <a:pt x="259" y="211"/>
                  </a:lnTo>
                  <a:lnTo>
                    <a:pt x="259" y="216"/>
                  </a:lnTo>
                  <a:lnTo>
                    <a:pt x="254" y="220"/>
                  </a:lnTo>
                  <a:lnTo>
                    <a:pt x="254" y="225"/>
                  </a:lnTo>
                  <a:lnTo>
                    <a:pt x="249" y="225"/>
                  </a:lnTo>
                  <a:lnTo>
                    <a:pt x="249" y="230"/>
                  </a:lnTo>
                  <a:lnTo>
                    <a:pt x="244" y="230"/>
                  </a:lnTo>
                  <a:lnTo>
                    <a:pt x="244" y="235"/>
                  </a:lnTo>
                  <a:lnTo>
                    <a:pt x="240" y="235"/>
                  </a:lnTo>
                  <a:lnTo>
                    <a:pt x="240" y="240"/>
                  </a:lnTo>
                  <a:lnTo>
                    <a:pt x="235" y="244"/>
                  </a:lnTo>
                  <a:lnTo>
                    <a:pt x="230" y="244"/>
                  </a:lnTo>
                  <a:lnTo>
                    <a:pt x="230" y="249"/>
                  </a:lnTo>
                  <a:lnTo>
                    <a:pt x="225" y="249"/>
                  </a:lnTo>
                  <a:lnTo>
                    <a:pt x="225" y="254"/>
                  </a:lnTo>
                  <a:lnTo>
                    <a:pt x="220" y="254"/>
                  </a:lnTo>
                  <a:lnTo>
                    <a:pt x="220" y="259"/>
                  </a:lnTo>
                  <a:lnTo>
                    <a:pt x="216" y="259"/>
                  </a:lnTo>
                  <a:lnTo>
                    <a:pt x="211" y="259"/>
                  </a:lnTo>
                  <a:lnTo>
                    <a:pt x="211" y="264"/>
                  </a:lnTo>
                  <a:lnTo>
                    <a:pt x="206" y="264"/>
                  </a:lnTo>
                  <a:lnTo>
                    <a:pt x="201" y="264"/>
                  </a:lnTo>
                  <a:lnTo>
                    <a:pt x="201" y="268"/>
                  </a:lnTo>
                  <a:lnTo>
                    <a:pt x="196" y="268"/>
                  </a:lnTo>
                  <a:lnTo>
                    <a:pt x="192" y="268"/>
                  </a:lnTo>
                  <a:lnTo>
                    <a:pt x="187" y="273"/>
                  </a:lnTo>
                  <a:lnTo>
                    <a:pt x="182" y="273"/>
                  </a:lnTo>
                  <a:lnTo>
                    <a:pt x="177" y="273"/>
                  </a:lnTo>
                  <a:lnTo>
                    <a:pt x="172" y="273"/>
                  </a:lnTo>
                  <a:lnTo>
                    <a:pt x="172" y="278"/>
                  </a:lnTo>
                  <a:lnTo>
                    <a:pt x="168" y="278"/>
                  </a:lnTo>
                  <a:lnTo>
                    <a:pt x="163" y="278"/>
                  </a:lnTo>
                  <a:lnTo>
                    <a:pt x="158" y="278"/>
                  </a:lnTo>
                  <a:lnTo>
                    <a:pt x="153" y="278"/>
                  </a:lnTo>
                  <a:lnTo>
                    <a:pt x="148" y="278"/>
                  </a:lnTo>
                  <a:lnTo>
                    <a:pt x="144" y="278"/>
                  </a:lnTo>
                  <a:lnTo>
                    <a:pt x="139" y="278"/>
                  </a:lnTo>
                  <a:lnTo>
                    <a:pt x="134" y="278"/>
                  </a:lnTo>
                  <a:lnTo>
                    <a:pt x="129" y="278"/>
                  </a:lnTo>
                  <a:lnTo>
                    <a:pt x="124" y="278"/>
                  </a:lnTo>
                  <a:lnTo>
                    <a:pt x="120" y="278"/>
                  </a:lnTo>
                  <a:lnTo>
                    <a:pt x="115" y="278"/>
                  </a:lnTo>
                  <a:lnTo>
                    <a:pt x="110" y="278"/>
                  </a:lnTo>
                  <a:lnTo>
                    <a:pt x="105" y="278"/>
                  </a:lnTo>
                  <a:lnTo>
                    <a:pt x="100" y="273"/>
                  </a:lnTo>
                  <a:lnTo>
                    <a:pt x="96" y="273"/>
                  </a:lnTo>
                  <a:lnTo>
                    <a:pt x="91" y="273"/>
                  </a:lnTo>
                  <a:lnTo>
                    <a:pt x="86" y="268"/>
                  </a:lnTo>
                  <a:lnTo>
                    <a:pt x="81" y="268"/>
                  </a:lnTo>
                  <a:lnTo>
                    <a:pt x="76" y="268"/>
                  </a:lnTo>
                  <a:lnTo>
                    <a:pt x="72" y="264"/>
                  </a:lnTo>
                  <a:lnTo>
                    <a:pt x="67" y="264"/>
                  </a:lnTo>
                  <a:lnTo>
                    <a:pt x="62" y="259"/>
                  </a:lnTo>
                  <a:lnTo>
                    <a:pt x="57" y="259"/>
                  </a:lnTo>
                  <a:lnTo>
                    <a:pt x="57" y="254"/>
                  </a:lnTo>
                  <a:lnTo>
                    <a:pt x="52" y="254"/>
                  </a:lnTo>
                  <a:lnTo>
                    <a:pt x="52" y="249"/>
                  </a:lnTo>
                  <a:lnTo>
                    <a:pt x="48" y="249"/>
                  </a:lnTo>
                  <a:lnTo>
                    <a:pt x="43" y="244"/>
                  </a:lnTo>
                  <a:lnTo>
                    <a:pt x="38" y="244"/>
                  </a:lnTo>
                  <a:lnTo>
                    <a:pt x="38" y="240"/>
                  </a:lnTo>
                  <a:lnTo>
                    <a:pt x="33" y="235"/>
                  </a:lnTo>
                  <a:lnTo>
                    <a:pt x="28" y="230"/>
                  </a:lnTo>
                  <a:lnTo>
                    <a:pt x="28" y="225"/>
                  </a:lnTo>
                  <a:lnTo>
                    <a:pt x="24" y="225"/>
                  </a:lnTo>
                  <a:lnTo>
                    <a:pt x="24" y="220"/>
                  </a:lnTo>
                  <a:lnTo>
                    <a:pt x="19" y="216"/>
                  </a:lnTo>
                  <a:lnTo>
                    <a:pt x="19" y="211"/>
                  </a:lnTo>
                  <a:lnTo>
                    <a:pt x="14" y="206"/>
                  </a:lnTo>
                  <a:lnTo>
                    <a:pt x="14" y="201"/>
                  </a:lnTo>
                  <a:lnTo>
                    <a:pt x="14" y="196"/>
                  </a:lnTo>
                  <a:lnTo>
                    <a:pt x="9" y="196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4" y="182"/>
                  </a:lnTo>
                  <a:lnTo>
                    <a:pt x="4" y="177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4" y="163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260"/>
            <p:cNvSpPr>
              <a:spLocks noChangeAspect="1"/>
            </p:cNvSpPr>
            <p:nvPr/>
          </p:nvSpPr>
          <p:spPr bwMode="auto">
            <a:xfrm>
              <a:off x="3588" y="1244"/>
              <a:ext cx="134" cy="163"/>
            </a:xfrm>
            <a:custGeom>
              <a:avLst/>
              <a:gdLst>
                <a:gd name="T0" fmla="*/ 4 w 134"/>
                <a:gd name="T1" fmla="*/ 91 h 163"/>
                <a:gd name="T2" fmla="*/ 4 w 134"/>
                <a:gd name="T3" fmla="*/ 101 h 163"/>
                <a:gd name="T4" fmla="*/ 4 w 134"/>
                <a:gd name="T5" fmla="*/ 111 h 163"/>
                <a:gd name="T6" fmla="*/ 9 w 134"/>
                <a:gd name="T7" fmla="*/ 115 h 163"/>
                <a:gd name="T8" fmla="*/ 9 w 134"/>
                <a:gd name="T9" fmla="*/ 125 h 163"/>
                <a:gd name="T10" fmla="*/ 14 w 134"/>
                <a:gd name="T11" fmla="*/ 135 h 163"/>
                <a:gd name="T12" fmla="*/ 19 w 134"/>
                <a:gd name="T13" fmla="*/ 139 h 163"/>
                <a:gd name="T14" fmla="*/ 28 w 134"/>
                <a:gd name="T15" fmla="*/ 149 h 163"/>
                <a:gd name="T16" fmla="*/ 38 w 134"/>
                <a:gd name="T17" fmla="*/ 154 h 163"/>
                <a:gd name="T18" fmla="*/ 43 w 134"/>
                <a:gd name="T19" fmla="*/ 159 h 163"/>
                <a:gd name="T20" fmla="*/ 48 w 134"/>
                <a:gd name="T21" fmla="*/ 163 h 163"/>
                <a:gd name="T22" fmla="*/ 57 w 134"/>
                <a:gd name="T23" fmla="*/ 163 h 163"/>
                <a:gd name="T24" fmla="*/ 67 w 134"/>
                <a:gd name="T25" fmla="*/ 163 h 163"/>
                <a:gd name="T26" fmla="*/ 76 w 134"/>
                <a:gd name="T27" fmla="*/ 163 h 163"/>
                <a:gd name="T28" fmla="*/ 86 w 134"/>
                <a:gd name="T29" fmla="*/ 163 h 163"/>
                <a:gd name="T30" fmla="*/ 96 w 134"/>
                <a:gd name="T31" fmla="*/ 159 h 163"/>
                <a:gd name="T32" fmla="*/ 100 w 134"/>
                <a:gd name="T33" fmla="*/ 154 h 163"/>
                <a:gd name="T34" fmla="*/ 110 w 134"/>
                <a:gd name="T35" fmla="*/ 149 h 163"/>
                <a:gd name="T36" fmla="*/ 120 w 134"/>
                <a:gd name="T37" fmla="*/ 139 h 163"/>
                <a:gd name="T38" fmla="*/ 124 w 134"/>
                <a:gd name="T39" fmla="*/ 135 h 163"/>
                <a:gd name="T40" fmla="*/ 124 w 134"/>
                <a:gd name="T41" fmla="*/ 125 h 163"/>
                <a:gd name="T42" fmla="*/ 129 w 134"/>
                <a:gd name="T43" fmla="*/ 120 h 163"/>
                <a:gd name="T44" fmla="*/ 129 w 134"/>
                <a:gd name="T45" fmla="*/ 111 h 163"/>
                <a:gd name="T46" fmla="*/ 134 w 134"/>
                <a:gd name="T47" fmla="*/ 106 h 163"/>
                <a:gd name="T48" fmla="*/ 134 w 134"/>
                <a:gd name="T49" fmla="*/ 96 h 163"/>
                <a:gd name="T50" fmla="*/ 134 w 134"/>
                <a:gd name="T51" fmla="*/ 87 h 163"/>
                <a:gd name="T52" fmla="*/ 134 w 134"/>
                <a:gd name="T53" fmla="*/ 77 h 163"/>
                <a:gd name="T54" fmla="*/ 134 w 134"/>
                <a:gd name="T55" fmla="*/ 67 h 163"/>
                <a:gd name="T56" fmla="*/ 129 w 134"/>
                <a:gd name="T57" fmla="*/ 63 h 163"/>
                <a:gd name="T58" fmla="*/ 129 w 134"/>
                <a:gd name="T59" fmla="*/ 53 h 163"/>
                <a:gd name="T60" fmla="*/ 129 w 134"/>
                <a:gd name="T61" fmla="*/ 43 h 163"/>
                <a:gd name="T62" fmla="*/ 124 w 134"/>
                <a:gd name="T63" fmla="*/ 39 h 163"/>
                <a:gd name="T64" fmla="*/ 120 w 134"/>
                <a:gd name="T65" fmla="*/ 34 h 163"/>
                <a:gd name="T66" fmla="*/ 120 w 134"/>
                <a:gd name="T67" fmla="*/ 24 h 163"/>
                <a:gd name="T68" fmla="*/ 115 w 134"/>
                <a:gd name="T69" fmla="*/ 20 h 163"/>
                <a:gd name="T70" fmla="*/ 110 w 134"/>
                <a:gd name="T71" fmla="*/ 15 h 163"/>
                <a:gd name="T72" fmla="*/ 105 w 134"/>
                <a:gd name="T73" fmla="*/ 10 h 163"/>
                <a:gd name="T74" fmla="*/ 96 w 134"/>
                <a:gd name="T75" fmla="*/ 5 h 163"/>
                <a:gd name="T76" fmla="*/ 86 w 134"/>
                <a:gd name="T77" fmla="*/ 0 h 163"/>
                <a:gd name="T78" fmla="*/ 76 w 134"/>
                <a:gd name="T79" fmla="*/ 0 h 163"/>
                <a:gd name="T80" fmla="*/ 67 w 134"/>
                <a:gd name="T81" fmla="*/ 0 h 163"/>
                <a:gd name="T82" fmla="*/ 57 w 134"/>
                <a:gd name="T83" fmla="*/ 0 h 163"/>
                <a:gd name="T84" fmla="*/ 48 w 134"/>
                <a:gd name="T85" fmla="*/ 0 h 163"/>
                <a:gd name="T86" fmla="*/ 43 w 134"/>
                <a:gd name="T87" fmla="*/ 5 h 163"/>
                <a:gd name="T88" fmla="*/ 33 w 134"/>
                <a:gd name="T89" fmla="*/ 5 h 163"/>
                <a:gd name="T90" fmla="*/ 28 w 134"/>
                <a:gd name="T91" fmla="*/ 10 h 163"/>
                <a:gd name="T92" fmla="*/ 24 w 134"/>
                <a:gd name="T93" fmla="*/ 15 h 163"/>
                <a:gd name="T94" fmla="*/ 19 w 134"/>
                <a:gd name="T95" fmla="*/ 24 h 163"/>
                <a:gd name="T96" fmla="*/ 14 w 134"/>
                <a:gd name="T97" fmla="*/ 29 h 163"/>
                <a:gd name="T98" fmla="*/ 9 w 134"/>
                <a:gd name="T99" fmla="*/ 34 h 163"/>
                <a:gd name="T100" fmla="*/ 4 w 134"/>
                <a:gd name="T101" fmla="*/ 39 h 163"/>
                <a:gd name="T102" fmla="*/ 4 w 134"/>
                <a:gd name="T103" fmla="*/ 48 h 163"/>
                <a:gd name="T104" fmla="*/ 4 w 134"/>
                <a:gd name="T105" fmla="*/ 58 h 163"/>
                <a:gd name="T106" fmla="*/ 0 w 134"/>
                <a:gd name="T107" fmla="*/ 63 h 163"/>
                <a:gd name="T108" fmla="*/ 0 w 134"/>
                <a:gd name="T109" fmla="*/ 72 h 163"/>
                <a:gd name="T110" fmla="*/ 0 w 134"/>
                <a:gd name="T111" fmla="*/ 8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63">
                  <a:moveTo>
                    <a:pt x="0" y="87"/>
                  </a:moveTo>
                  <a:lnTo>
                    <a:pt x="4" y="91"/>
                  </a:lnTo>
                  <a:lnTo>
                    <a:pt x="4" y="96"/>
                  </a:lnTo>
                  <a:lnTo>
                    <a:pt x="4" y="101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4" y="115"/>
                  </a:lnTo>
                  <a:lnTo>
                    <a:pt x="9" y="115"/>
                  </a:lnTo>
                  <a:lnTo>
                    <a:pt x="9" y="120"/>
                  </a:lnTo>
                  <a:lnTo>
                    <a:pt x="9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9" y="135"/>
                  </a:lnTo>
                  <a:lnTo>
                    <a:pt x="19" y="139"/>
                  </a:lnTo>
                  <a:lnTo>
                    <a:pt x="24" y="144"/>
                  </a:lnTo>
                  <a:lnTo>
                    <a:pt x="28" y="149"/>
                  </a:lnTo>
                  <a:lnTo>
                    <a:pt x="33" y="154"/>
                  </a:lnTo>
                  <a:lnTo>
                    <a:pt x="38" y="154"/>
                  </a:lnTo>
                  <a:lnTo>
                    <a:pt x="38" y="159"/>
                  </a:lnTo>
                  <a:lnTo>
                    <a:pt x="43" y="159"/>
                  </a:lnTo>
                  <a:lnTo>
                    <a:pt x="48" y="159"/>
                  </a:lnTo>
                  <a:lnTo>
                    <a:pt x="48" y="163"/>
                  </a:lnTo>
                  <a:lnTo>
                    <a:pt x="52" y="163"/>
                  </a:lnTo>
                  <a:lnTo>
                    <a:pt x="57" y="163"/>
                  </a:lnTo>
                  <a:lnTo>
                    <a:pt x="62" y="163"/>
                  </a:lnTo>
                  <a:lnTo>
                    <a:pt x="67" y="163"/>
                  </a:lnTo>
                  <a:lnTo>
                    <a:pt x="72" y="163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86" y="163"/>
                  </a:lnTo>
                  <a:lnTo>
                    <a:pt x="91" y="159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4"/>
                  </a:lnTo>
                  <a:lnTo>
                    <a:pt x="105" y="154"/>
                  </a:lnTo>
                  <a:lnTo>
                    <a:pt x="110" y="149"/>
                  </a:lnTo>
                  <a:lnTo>
                    <a:pt x="115" y="144"/>
                  </a:lnTo>
                  <a:lnTo>
                    <a:pt x="120" y="139"/>
                  </a:lnTo>
                  <a:lnTo>
                    <a:pt x="120" y="135"/>
                  </a:lnTo>
                  <a:lnTo>
                    <a:pt x="124" y="135"/>
                  </a:lnTo>
                  <a:lnTo>
                    <a:pt x="124" y="130"/>
                  </a:lnTo>
                  <a:lnTo>
                    <a:pt x="124" y="125"/>
                  </a:lnTo>
                  <a:lnTo>
                    <a:pt x="129" y="125"/>
                  </a:lnTo>
                  <a:lnTo>
                    <a:pt x="129" y="120"/>
                  </a:lnTo>
                  <a:lnTo>
                    <a:pt x="129" y="115"/>
                  </a:lnTo>
                  <a:lnTo>
                    <a:pt x="129" y="111"/>
                  </a:lnTo>
                  <a:lnTo>
                    <a:pt x="134" y="111"/>
                  </a:lnTo>
                  <a:lnTo>
                    <a:pt x="134" y="106"/>
                  </a:lnTo>
                  <a:lnTo>
                    <a:pt x="134" y="101"/>
                  </a:lnTo>
                  <a:lnTo>
                    <a:pt x="134" y="96"/>
                  </a:lnTo>
                  <a:lnTo>
                    <a:pt x="134" y="91"/>
                  </a:lnTo>
                  <a:lnTo>
                    <a:pt x="134" y="87"/>
                  </a:lnTo>
                  <a:lnTo>
                    <a:pt x="134" y="82"/>
                  </a:lnTo>
                  <a:lnTo>
                    <a:pt x="134" y="77"/>
                  </a:lnTo>
                  <a:lnTo>
                    <a:pt x="134" y="72"/>
                  </a:lnTo>
                  <a:lnTo>
                    <a:pt x="134" y="67"/>
                  </a:lnTo>
                  <a:lnTo>
                    <a:pt x="134" y="63"/>
                  </a:lnTo>
                  <a:lnTo>
                    <a:pt x="129" y="63"/>
                  </a:lnTo>
                  <a:lnTo>
                    <a:pt x="129" y="58"/>
                  </a:lnTo>
                  <a:lnTo>
                    <a:pt x="129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4" y="39"/>
                  </a:lnTo>
                  <a:lnTo>
                    <a:pt x="124" y="34"/>
                  </a:lnTo>
                  <a:lnTo>
                    <a:pt x="120" y="34"/>
                  </a:lnTo>
                  <a:lnTo>
                    <a:pt x="120" y="29"/>
                  </a:lnTo>
                  <a:lnTo>
                    <a:pt x="120" y="24"/>
                  </a:lnTo>
                  <a:lnTo>
                    <a:pt x="115" y="24"/>
                  </a:lnTo>
                  <a:lnTo>
                    <a:pt x="115" y="20"/>
                  </a:lnTo>
                  <a:lnTo>
                    <a:pt x="110" y="20"/>
                  </a:lnTo>
                  <a:lnTo>
                    <a:pt x="110" y="15"/>
                  </a:lnTo>
                  <a:lnTo>
                    <a:pt x="105" y="15"/>
                  </a:lnTo>
                  <a:lnTo>
                    <a:pt x="105" y="10"/>
                  </a:lnTo>
                  <a:lnTo>
                    <a:pt x="100" y="10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9" y="20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9" y="34"/>
                  </a:lnTo>
                  <a:lnTo>
                    <a:pt x="9" y="39"/>
                  </a:lnTo>
                  <a:lnTo>
                    <a:pt x="4" y="39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4" y="58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7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61"/>
            <p:cNvSpPr>
              <a:spLocks noChangeAspect="1"/>
            </p:cNvSpPr>
            <p:nvPr/>
          </p:nvSpPr>
          <p:spPr bwMode="auto">
            <a:xfrm>
              <a:off x="3813" y="1153"/>
              <a:ext cx="293" cy="293"/>
            </a:xfrm>
            <a:custGeom>
              <a:avLst/>
              <a:gdLst>
                <a:gd name="T0" fmla="*/ 274 w 293"/>
                <a:gd name="T1" fmla="*/ 0 h 293"/>
                <a:gd name="T2" fmla="*/ 221 w 293"/>
                <a:gd name="T3" fmla="*/ 278 h 293"/>
                <a:gd name="T4" fmla="*/ 111 w 293"/>
                <a:gd name="T5" fmla="*/ 72 h 293"/>
                <a:gd name="T6" fmla="*/ 115 w 293"/>
                <a:gd name="T7" fmla="*/ 197 h 293"/>
                <a:gd name="T8" fmla="*/ 120 w 293"/>
                <a:gd name="T9" fmla="*/ 202 h 293"/>
                <a:gd name="T10" fmla="*/ 120 w 293"/>
                <a:gd name="T11" fmla="*/ 211 h 293"/>
                <a:gd name="T12" fmla="*/ 120 w 293"/>
                <a:gd name="T13" fmla="*/ 221 h 293"/>
                <a:gd name="T14" fmla="*/ 120 w 293"/>
                <a:gd name="T15" fmla="*/ 230 h 293"/>
                <a:gd name="T16" fmla="*/ 115 w 293"/>
                <a:gd name="T17" fmla="*/ 235 h 293"/>
                <a:gd name="T18" fmla="*/ 115 w 293"/>
                <a:gd name="T19" fmla="*/ 245 h 293"/>
                <a:gd name="T20" fmla="*/ 115 w 293"/>
                <a:gd name="T21" fmla="*/ 254 h 293"/>
                <a:gd name="T22" fmla="*/ 111 w 293"/>
                <a:gd name="T23" fmla="*/ 259 h 293"/>
                <a:gd name="T24" fmla="*/ 106 w 293"/>
                <a:gd name="T25" fmla="*/ 264 h 293"/>
                <a:gd name="T26" fmla="*/ 101 w 293"/>
                <a:gd name="T27" fmla="*/ 274 h 293"/>
                <a:gd name="T28" fmla="*/ 96 w 293"/>
                <a:gd name="T29" fmla="*/ 278 h 293"/>
                <a:gd name="T30" fmla="*/ 91 w 293"/>
                <a:gd name="T31" fmla="*/ 283 h 293"/>
                <a:gd name="T32" fmla="*/ 87 w 293"/>
                <a:gd name="T33" fmla="*/ 288 h 293"/>
                <a:gd name="T34" fmla="*/ 77 w 293"/>
                <a:gd name="T35" fmla="*/ 288 h 293"/>
                <a:gd name="T36" fmla="*/ 72 w 293"/>
                <a:gd name="T37" fmla="*/ 293 h 293"/>
                <a:gd name="T38" fmla="*/ 63 w 293"/>
                <a:gd name="T39" fmla="*/ 293 h 293"/>
                <a:gd name="T40" fmla="*/ 53 w 293"/>
                <a:gd name="T41" fmla="*/ 293 h 293"/>
                <a:gd name="T42" fmla="*/ 43 w 293"/>
                <a:gd name="T43" fmla="*/ 293 h 293"/>
                <a:gd name="T44" fmla="*/ 34 w 293"/>
                <a:gd name="T45" fmla="*/ 293 h 293"/>
                <a:gd name="T46" fmla="*/ 24 w 293"/>
                <a:gd name="T47" fmla="*/ 293 h 293"/>
                <a:gd name="T48" fmla="*/ 15 w 293"/>
                <a:gd name="T49" fmla="*/ 293 h 293"/>
                <a:gd name="T50" fmla="*/ 5 w 293"/>
                <a:gd name="T51" fmla="*/ 293 h 293"/>
                <a:gd name="T52" fmla="*/ 5 w 293"/>
                <a:gd name="T53" fmla="*/ 240 h 293"/>
                <a:gd name="T54" fmla="*/ 15 w 293"/>
                <a:gd name="T55" fmla="*/ 240 h 293"/>
                <a:gd name="T56" fmla="*/ 24 w 293"/>
                <a:gd name="T57" fmla="*/ 240 h 293"/>
                <a:gd name="T58" fmla="*/ 34 w 293"/>
                <a:gd name="T59" fmla="*/ 240 h 293"/>
                <a:gd name="T60" fmla="*/ 39 w 293"/>
                <a:gd name="T61" fmla="*/ 235 h 293"/>
                <a:gd name="T62" fmla="*/ 43 w 293"/>
                <a:gd name="T63" fmla="*/ 230 h 293"/>
                <a:gd name="T64" fmla="*/ 48 w 293"/>
                <a:gd name="T65" fmla="*/ 221 h 293"/>
                <a:gd name="T66" fmla="*/ 48 w 293"/>
                <a:gd name="T67" fmla="*/ 211 h 293"/>
                <a:gd name="T68" fmla="*/ 48 w 293"/>
                <a:gd name="T69" fmla="*/ 202 h 293"/>
                <a:gd name="T70" fmla="*/ 48 w 293"/>
                <a:gd name="T71" fmla="*/ 192 h 293"/>
                <a:gd name="T72" fmla="*/ 48 w 293"/>
                <a:gd name="T73" fmla="*/ 182 h 293"/>
                <a:gd name="T74" fmla="*/ 43 w 293"/>
                <a:gd name="T75" fmla="*/ 178 h 293"/>
                <a:gd name="T76" fmla="*/ 34 w 293"/>
                <a:gd name="T77" fmla="*/ 1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3" h="293">
                  <a:moveTo>
                    <a:pt x="34" y="19"/>
                  </a:moveTo>
                  <a:lnTo>
                    <a:pt x="274" y="0"/>
                  </a:lnTo>
                  <a:lnTo>
                    <a:pt x="293" y="274"/>
                  </a:lnTo>
                  <a:lnTo>
                    <a:pt x="221" y="278"/>
                  </a:lnTo>
                  <a:lnTo>
                    <a:pt x="207" y="67"/>
                  </a:lnTo>
                  <a:lnTo>
                    <a:pt x="111" y="72"/>
                  </a:lnTo>
                  <a:lnTo>
                    <a:pt x="115" y="192"/>
                  </a:lnTo>
                  <a:lnTo>
                    <a:pt x="115" y="197"/>
                  </a:lnTo>
                  <a:lnTo>
                    <a:pt x="120" y="197"/>
                  </a:lnTo>
                  <a:lnTo>
                    <a:pt x="120" y="202"/>
                  </a:lnTo>
                  <a:lnTo>
                    <a:pt x="120" y="206"/>
                  </a:lnTo>
                  <a:lnTo>
                    <a:pt x="120" y="211"/>
                  </a:lnTo>
                  <a:lnTo>
                    <a:pt x="120" y="216"/>
                  </a:lnTo>
                  <a:lnTo>
                    <a:pt x="120" y="221"/>
                  </a:lnTo>
                  <a:lnTo>
                    <a:pt x="120" y="226"/>
                  </a:lnTo>
                  <a:lnTo>
                    <a:pt x="120" y="230"/>
                  </a:lnTo>
                  <a:lnTo>
                    <a:pt x="115" y="230"/>
                  </a:lnTo>
                  <a:lnTo>
                    <a:pt x="115" y="235"/>
                  </a:lnTo>
                  <a:lnTo>
                    <a:pt x="115" y="240"/>
                  </a:lnTo>
                  <a:lnTo>
                    <a:pt x="115" y="245"/>
                  </a:lnTo>
                  <a:lnTo>
                    <a:pt x="115" y="250"/>
                  </a:lnTo>
                  <a:lnTo>
                    <a:pt x="115" y="254"/>
                  </a:lnTo>
                  <a:lnTo>
                    <a:pt x="111" y="254"/>
                  </a:lnTo>
                  <a:lnTo>
                    <a:pt x="111" y="259"/>
                  </a:lnTo>
                  <a:lnTo>
                    <a:pt x="111" y="264"/>
                  </a:lnTo>
                  <a:lnTo>
                    <a:pt x="106" y="264"/>
                  </a:lnTo>
                  <a:lnTo>
                    <a:pt x="106" y="269"/>
                  </a:lnTo>
                  <a:lnTo>
                    <a:pt x="101" y="274"/>
                  </a:lnTo>
                  <a:lnTo>
                    <a:pt x="101" y="278"/>
                  </a:lnTo>
                  <a:lnTo>
                    <a:pt x="96" y="278"/>
                  </a:lnTo>
                  <a:lnTo>
                    <a:pt x="96" y="283"/>
                  </a:lnTo>
                  <a:lnTo>
                    <a:pt x="91" y="283"/>
                  </a:lnTo>
                  <a:lnTo>
                    <a:pt x="87" y="283"/>
                  </a:lnTo>
                  <a:lnTo>
                    <a:pt x="87" y="288"/>
                  </a:lnTo>
                  <a:lnTo>
                    <a:pt x="82" y="288"/>
                  </a:lnTo>
                  <a:lnTo>
                    <a:pt x="77" y="288"/>
                  </a:lnTo>
                  <a:lnTo>
                    <a:pt x="72" y="288"/>
                  </a:lnTo>
                  <a:lnTo>
                    <a:pt x="72" y="293"/>
                  </a:lnTo>
                  <a:lnTo>
                    <a:pt x="67" y="293"/>
                  </a:lnTo>
                  <a:lnTo>
                    <a:pt x="63" y="293"/>
                  </a:lnTo>
                  <a:lnTo>
                    <a:pt x="58" y="293"/>
                  </a:lnTo>
                  <a:lnTo>
                    <a:pt x="53" y="293"/>
                  </a:lnTo>
                  <a:lnTo>
                    <a:pt x="48" y="293"/>
                  </a:lnTo>
                  <a:lnTo>
                    <a:pt x="43" y="293"/>
                  </a:lnTo>
                  <a:lnTo>
                    <a:pt x="39" y="293"/>
                  </a:lnTo>
                  <a:lnTo>
                    <a:pt x="34" y="293"/>
                  </a:lnTo>
                  <a:lnTo>
                    <a:pt x="29" y="293"/>
                  </a:lnTo>
                  <a:lnTo>
                    <a:pt x="24" y="293"/>
                  </a:lnTo>
                  <a:lnTo>
                    <a:pt x="19" y="293"/>
                  </a:lnTo>
                  <a:lnTo>
                    <a:pt x="15" y="293"/>
                  </a:lnTo>
                  <a:lnTo>
                    <a:pt x="10" y="293"/>
                  </a:lnTo>
                  <a:lnTo>
                    <a:pt x="5" y="293"/>
                  </a:lnTo>
                  <a:lnTo>
                    <a:pt x="0" y="240"/>
                  </a:lnTo>
                  <a:lnTo>
                    <a:pt x="5" y="240"/>
                  </a:lnTo>
                  <a:lnTo>
                    <a:pt x="10" y="240"/>
                  </a:lnTo>
                  <a:lnTo>
                    <a:pt x="15" y="240"/>
                  </a:lnTo>
                  <a:lnTo>
                    <a:pt x="19" y="240"/>
                  </a:lnTo>
                  <a:lnTo>
                    <a:pt x="24" y="240"/>
                  </a:lnTo>
                  <a:lnTo>
                    <a:pt x="29" y="240"/>
                  </a:lnTo>
                  <a:lnTo>
                    <a:pt x="34" y="240"/>
                  </a:lnTo>
                  <a:lnTo>
                    <a:pt x="34" y="235"/>
                  </a:lnTo>
                  <a:lnTo>
                    <a:pt x="39" y="235"/>
                  </a:lnTo>
                  <a:lnTo>
                    <a:pt x="43" y="235"/>
                  </a:lnTo>
                  <a:lnTo>
                    <a:pt x="43" y="230"/>
                  </a:lnTo>
                  <a:lnTo>
                    <a:pt x="48" y="226"/>
                  </a:lnTo>
                  <a:lnTo>
                    <a:pt x="48" y="221"/>
                  </a:lnTo>
                  <a:lnTo>
                    <a:pt x="48" y="216"/>
                  </a:lnTo>
                  <a:lnTo>
                    <a:pt x="48" y="211"/>
                  </a:lnTo>
                  <a:lnTo>
                    <a:pt x="48" y="206"/>
                  </a:lnTo>
                  <a:lnTo>
                    <a:pt x="48" y="202"/>
                  </a:lnTo>
                  <a:lnTo>
                    <a:pt x="48" y="197"/>
                  </a:lnTo>
                  <a:lnTo>
                    <a:pt x="48" y="192"/>
                  </a:lnTo>
                  <a:lnTo>
                    <a:pt x="48" y="187"/>
                  </a:lnTo>
                  <a:lnTo>
                    <a:pt x="48" y="182"/>
                  </a:lnTo>
                  <a:lnTo>
                    <a:pt x="48" y="178"/>
                  </a:lnTo>
                  <a:lnTo>
                    <a:pt x="43" y="178"/>
                  </a:lnTo>
                  <a:lnTo>
                    <a:pt x="43" y="173"/>
                  </a:lnTo>
                  <a:lnTo>
                    <a:pt x="34" y="1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262"/>
            <p:cNvSpPr>
              <a:spLocks noChangeAspect="1"/>
            </p:cNvSpPr>
            <p:nvPr/>
          </p:nvSpPr>
          <p:spPr bwMode="auto">
            <a:xfrm>
              <a:off x="4164" y="1158"/>
              <a:ext cx="249" cy="283"/>
            </a:xfrm>
            <a:custGeom>
              <a:avLst/>
              <a:gdLst>
                <a:gd name="T0" fmla="*/ 19 w 249"/>
                <a:gd name="T1" fmla="*/ 62 h 283"/>
                <a:gd name="T2" fmla="*/ 24 w 249"/>
                <a:gd name="T3" fmla="*/ 48 h 283"/>
                <a:gd name="T4" fmla="*/ 33 w 249"/>
                <a:gd name="T5" fmla="*/ 38 h 283"/>
                <a:gd name="T6" fmla="*/ 43 w 249"/>
                <a:gd name="T7" fmla="*/ 29 h 283"/>
                <a:gd name="T8" fmla="*/ 52 w 249"/>
                <a:gd name="T9" fmla="*/ 19 h 283"/>
                <a:gd name="T10" fmla="*/ 62 w 249"/>
                <a:gd name="T11" fmla="*/ 10 h 283"/>
                <a:gd name="T12" fmla="*/ 81 w 249"/>
                <a:gd name="T13" fmla="*/ 5 h 283"/>
                <a:gd name="T14" fmla="*/ 100 w 249"/>
                <a:gd name="T15" fmla="*/ 0 h 283"/>
                <a:gd name="T16" fmla="*/ 120 w 249"/>
                <a:gd name="T17" fmla="*/ 0 h 283"/>
                <a:gd name="T18" fmla="*/ 139 w 249"/>
                <a:gd name="T19" fmla="*/ 0 h 283"/>
                <a:gd name="T20" fmla="*/ 158 w 249"/>
                <a:gd name="T21" fmla="*/ 5 h 283"/>
                <a:gd name="T22" fmla="*/ 177 w 249"/>
                <a:gd name="T23" fmla="*/ 5 h 283"/>
                <a:gd name="T24" fmla="*/ 196 w 249"/>
                <a:gd name="T25" fmla="*/ 10 h 283"/>
                <a:gd name="T26" fmla="*/ 206 w 249"/>
                <a:gd name="T27" fmla="*/ 19 h 283"/>
                <a:gd name="T28" fmla="*/ 220 w 249"/>
                <a:gd name="T29" fmla="*/ 24 h 283"/>
                <a:gd name="T30" fmla="*/ 230 w 249"/>
                <a:gd name="T31" fmla="*/ 34 h 283"/>
                <a:gd name="T32" fmla="*/ 240 w 249"/>
                <a:gd name="T33" fmla="*/ 43 h 283"/>
                <a:gd name="T34" fmla="*/ 244 w 249"/>
                <a:gd name="T35" fmla="*/ 58 h 283"/>
                <a:gd name="T36" fmla="*/ 244 w 249"/>
                <a:gd name="T37" fmla="*/ 77 h 283"/>
                <a:gd name="T38" fmla="*/ 244 w 249"/>
                <a:gd name="T39" fmla="*/ 96 h 283"/>
                <a:gd name="T40" fmla="*/ 244 w 249"/>
                <a:gd name="T41" fmla="*/ 115 h 283"/>
                <a:gd name="T42" fmla="*/ 235 w 249"/>
                <a:gd name="T43" fmla="*/ 211 h 283"/>
                <a:gd name="T44" fmla="*/ 235 w 249"/>
                <a:gd name="T45" fmla="*/ 230 h 283"/>
                <a:gd name="T46" fmla="*/ 235 w 249"/>
                <a:gd name="T47" fmla="*/ 249 h 283"/>
                <a:gd name="T48" fmla="*/ 240 w 249"/>
                <a:gd name="T49" fmla="*/ 264 h 283"/>
                <a:gd name="T50" fmla="*/ 244 w 249"/>
                <a:gd name="T51" fmla="*/ 278 h 283"/>
                <a:gd name="T52" fmla="*/ 177 w 249"/>
                <a:gd name="T53" fmla="*/ 273 h 283"/>
                <a:gd name="T54" fmla="*/ 172 w 249"/>
                <a:gd name="T55" fmla="*/ 259 h 283"/>
                <a:gd name="T56" fmla="*/ 168 w 249"/>
                <a:gd name="T57" fmla="*/ 254 h 283"/>
                <a:gd name="T58" fmla="*/ 153 w 249"/>
                <a:gd name="T59" fmla="*/ 264 h 283"/>
                <a:gd name="T60" fmla="*/ 139 w 249"/>
                <a:gd name="T61" fmla="*/ 273 h 283"/>
                <a:gd name="T62" fmla="*/ 124 w 249"/>
                <a:gd name="T63" fmla="*/ 278 h 283"/>
                <a:gd name="T64" fmla="*/ 105 w 249"/>
                <a:gd name="T65" fmla="*/ 278 h 283"/>
                <a:gd name="T66" fmla="*/ 86 w 249"/>
                <a:gd name="T67" fmla="*/ 278 h 283"/>
                <a:gd name="T68" fmla="*/ 67 w 249"/>
                <a:gd name="T69" fmla="*/ 278 h 283"/>
                <a:gd name="T70" fmla="*/ 48 w 249"/>
                <a:gd name="T71" fmla="*/ 273 h 283"/>
                <a:gd name="T72" fmla="*/ 33 w 249"/>
                <a:gd name="T73" fmla="*/ 264 h 283"/>
                <a:gd name="T74" fmla="*/ 24 w 249"/>
                <a:gd name="T75" fmla="*/ 254 h 283"/>
                <a:gd name="T76" fmla="*/ 14 w 249"/>
                <a:gd name="T77" fmla="*/ 245 h 283"/>
                <a:gd name="T78" fmla="*/ 4 w 249"/>
                <a:gd name="T79" fmla="*/ 230 h 283"/>
                <a:gd name="T80" fmla="*/ 0 w 249"/>
                <a:gd name="T81" fmla="*/ 216 h 283"/>
                <a:gd name="T82" fmla="*/ 0 w 249"/>
                <a:gd name="T83" fmla="*/ 197 h 283"/>
                <a:gd name="T84" fmla="*/ 4 w 249"/>
                <a:gd name="T85" fmla="*/ 182 h 283"/>
                <a:gd name="T86" fmla="*/ 9 w 249"/>
                <a:gd name="T87" fmla="*/ 168 h 283"/>
                <a:gd name="T88" fmla="*/ 14 w 249"/>
                <a:gd name="T89" fmla="*/ 153 h 283"/>
                <a:gd name="T90" fmla="*/ 24 w 249"/>
                <a:gd name="T91" fmla="*/ 139 h 283"/>
                <a:gd name="T92" fmla="*/ 38 w 249"/>
                <a:gd name="T93" fmla="*/ 134 h 283"/>
                <a:gd name="T94" fmla="*/ 52 w 249"/>
                <a:gd name="T95" fmla="*/ 129 h 283"/>
                <a:gd name="T96" fmla="*/ 67 w 249"/>
                <a:gd name="T97" fmla="*/ 125 h 283"/>
                <a:gd name="T98" fmla="*/ 81 w 249"/>
                <a:gd name="T99" fmla="*/ 120 h 283"/>
                <a:gd name="T100" fmla="*/ 96 w 249"/>
                <a:gd name="T101" fmla="*/ 115 h 283"/>
                <a:gd name="T102" fmla="*/ 115 w 249"/>
                <a:gd name="T103" fmla="*/ 115 h 283"/>
                <a:gd name="T104" fmla="*/ 134 w 249"/>
                <a:gd name="T105" fmla="*/ 110 h 283"/>
                <a:gd name="T106" fmla="*/ 153 w 249"/>
                <a:gd name="T107" fmla="*/ 110 h 283"/>
                <a:gd name="T108" fmla="*/ 172 w 249"/>
                <a:gd name="T109" fmla="*/ 106 h 283"/>
                <a:gd name="T110" fmla="*/ 172 w 249"/>
                <a:gd name="T111" fmla="*/ 86 h 283"/>
                <a:gd name="T112" fmla="*/ 168 w 249"/>
                <a:gd name="T113" fmla="*/ 72 h 283"/>
                <a:gd name="T114" fmla="*/ 158 w 249"/>
                <a:gd name="T115" fmla="*/ 62 h 283"/>
                <a:gd name="T116" fmla="*/ 139 w 249"/>
                <a:gd name="T117" fmla="*/ 58 h 283"/>
                <a:gd name="T118" fmla="*/ 120 w 249"/>
                <a:gd name="T119" fmla="*/ 58 h 283"/>
                <a:gd name="T120" fmla="*/ 100 w 249"/>
                <a:gd name="T121" fmla="*/ 58 h 283"/>
                <a:gd name="T122" fmla="*/ 91 w 249"/>
                <a:gd name="T123" fmla="*/ 67 h 283"/>
                <a:gd name="T124" fmla="*/ 81 w 249"/>
                <a:gd name="T125" fmla="*/ 7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283">
                  <a:moveTo>
                    <a:pt x="81" y="86"/>
                  </a:moveTo>
                  <a:lnTo>
                    <a:pt x="14" y="72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4" y="58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38" y="34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5"/>
                  </a:lnTo>
                  <a:lnTo>
                    <a:pt x="158" y="5"/>
                  </a:lnTo>
                  <a:lnTo>
                    <a:pt x="163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2" y="10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196" y="10"/>
                  </a:lnTo>
                  <a:lnTo>
                    <a:pt x="196" y="14"/>
                  </a:lnTo>
                  <a:lnTo>
                    <a:pt x="201" y="14"/>
                  </a:lnTo>
                  <a:lnTo>
                    <a:pt x="206" y="14"/>
                  </a:lnTo>
                  <a:lnTo>
                    <a:pt x="206" y="19"/>
                  </a:lnTo>
                  <a:lnTo>
                    <a:pt x="211" y="19"/>
                  </a:lnTo>
                  <a:lnTo>
                    <a:pt x="216" y="19"/>
                  </a:lnTo>
                  <a:lnTo>
                    <a:pt x="216" y="24"/>
                  </a:lnTo>
                  <a:lnTo>
                    <a:pt x="220" y="24"/>
                  </a:lnTo>
                  <a:lnTo>
                    <a:pt x="220" y="29"/>
                  </a:lnTo>
                  <a:lnTo>
                    <a:pt x="225" y="29"/>
                  </a:lnTo>
                  <a:lnTo>
                    <a:pt x="225" y="34"/>
                  </a:lnTo>
                  <a:lnTo>
                    <a:pt x="230" y="34"/>
                  </a:lnTo>
                  <a:lnTo>
                    <a:pt x="230" y="38"/>
                  </a:lnTo>
                  <a:lnTo>
                    <a:pt x="235" y="38"/>
                  </a:lnTo>
                  <a:lnTo>
                    <a:pt x="235" y="43"/>
                  </a:lnTo>
                  <a:lnTo>
                    <a:pt x="240" y="43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4" y="58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72"/>
                  </a:lnTo>
                  <a:lnTo>
                    <a:pt x="244" y="77"/>
                  </a:lnTo>
                  <a:lnTo>
                    <a:pt x="244" y="82"/>
                  </a:lnTo>
                  <a:lnTo>
                    <a:pt x="244" y="86"/>
                  </a:lnTo>
                  <a:lnTo>
                    <a:pt x="244" y="91"/>
                  </a:lnTo>
                  <a:lnTo>
                    <a:pt x="244" y="96"/>
                  </a:lnTo>
                  <a:lnTo>
                    <a:pt x="244" y="101"/>
                  </a:lnTo>
                  <a:lnTo>
                    <a:pt x="244" y="106"/>
                  </a:lnTo>
                  <a:lnTo>
                    <a:pt x="244" y="110"/>
                  </a:lnTo>
                  <a:lnTo>
                    <a:pt x="244" y="115"/>
                  </a:lnTo>
                  <a:lnTo>
                    <a:pt x="240" y="197"/>
                  </a:lnTo>
                  <a:lnTo>
                    <a:pt x="235" y="201"/>
                  </a:lnTo>
                  <a:lnTo>
                    <a:pt x="235" y="206"/>
                  </a:lnTo>
                  <a:lnTo>
                    <a:pt x="235" y="211"/>
                  </a:lnTo>
                  <a:lnTo>
                    <a:pt x="235" y="216"/>
                  </a:lnTo>
                  <a:lnTo>
                    <a:pt x="235" y="221"/>
                  </a:lnTo>
                  <a:lnTo>
                    <a:pt x="235" y="225"/>
                  </a:lnTo>
                  <a:lnTo>
                    <a:pt x="235" y="230"/>
                  </a:lnTo>
                  <a:lnTo>
                    <a:pt x="235" y="235"/>
                  </a:lnTo>
                  <a:lnTo>
                    <a:pt x="235" y="240"/>
                  </a:lnTo>
                  <a:lnTo>
                    <a:pt x="235" y="245"/>
                  </a:lnTo>
                  <a:lnTo>
                    <a:pt x="235" y="249"/>
                  </a:lnTo>
                  <a:lnTo>
                    <a:pt x="240" y="249"/>
                  </a:lnTo>
                  <a:lnTo>
                    <a:pt x="240" y="254"/>
                  </a:lnTo>
                  <a:lnTo>
                    <a:pt x="240" y="259"/>
                  </a:lnTo>
                  <a:lnTo>
                    <a:pt x="240" y="264"/>
                  </a:lnTo>
                  <a:lnTo>
                    <a:pt x="240" y="269"/>
                  </a:lnTo>
                  <a:lnTo>
                    <a:pt x="244" y="269"/>
                  </a:lnTo>
                  <a:lnTo>
                    <a:pt x="244" y="273"/>
                  </a:lnTo>
                  <a:lnTo>
                    <a:pt x="244" y="278"/>
                  </a:lnTo>
                  <a:lnTo>
                    <a:pt x="244" y="283"/>
                  </a:lnTo>
                  <a:lnTo>
                    <a:pt x="249" y="283"/>
                  </a:lnTo>
                  <a:lnTo>
                    <a:pt x="177" y="278"/>
                  </a:lnTo>
                  <a:lnTo>
                    <a:pt x="177" y="273"/>
                  </a:lnTo>
                  <a:lnTo>
                    <a:pt x="172" y="273"/>
                  </a:lnTo>
                  <a:lnTo>
                    <a:pt x="172" y="269"/>
                  </a:lnTo>
                  <a:lnTo>
                    <a:pt x="172" y="264"/>
                  </a:lnTo>
                  <a:lnTo>
                    <a:pt x="172" y="259"/>
                  </a:lnTo>
                  <a:lnTo>
                    <a:pt x="172" y="254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54"/>
                  </a:lnTo>
                  <a:lnTo>
                    <a:pt x="163" y="254"/>
                  </a:lnTo>
                  <a:lnTo>
                    <a:pt x="163" y="259"/>
                  </a:lnTo>
                  <a:lnTo>
                    <a:pt x="158" y="259"/>
                  </a:lnTo>
                  <a:lnTo>
                    <a:pt x="153" y="264"/>
                  </a:lnTo>
                  <a:lnTo>
                    <a:pt x="148" y="264"/>
                  </a:lnTo>
                  <a:lnTo>
                    <a:pt x="144" y="269"/>
                  </a:lnTo>
                  <a:lnTo>
                    <a:pt x="139" y="269"/>
                  </a:lnTo>
                  <a:lnTo>
                    <a:pt x="139" y="273"/>
                  </a:lnTo>
                  <a:lnTo>
                    <a:pt x="134" y="273"/>
                  </a:lnTo>
                  <a:lnTo>
                    <a:pt x="129" y="273"/>
                  </a:lnTo>
                  <a:lnTo>
                    <a:pt x="124" y="273"/>
                  </a:lnTo>
                  <a:lnTo>
                    <a:pt x="124" y="278"/>
                  </a:lnTo>
                  <a:lnTo>
                    <a:pt x="120" y="278"/>
                  </a:lnTo>
                  <a:lnTo>
                    <a:pt x="115" y="278"/>
                  </a:lnTo>
                  <a:lnTo>
                    <a:pt x="110" y="278"/>
                  </a:lnTo>
                  <a:lnTo>
                    <a:pt x="105" y="278"/>
                  </a:lnTo>
                  <a:lnTo>
                    <a:pt x="100" y="278"/>
                  </a:lnTo>
                  <a:lnTo>
                    <a:pt x="96" y="278"/>
                  </a:lnTo>
                  <a:lnTo>
                    <a:pt x="91" y="278"/>
                  </a:lnTo>
                  <a:lnTo>
                    <a:pt x="86" y="278"/>
                  </a:lnTo>
                  <a:lnTo>
                    <a:pt x="81" y="278"/>
                  </a:lnTo>
                  <a:lnTo>
                    <a:pt x="76" y="278"/>
                  </a:lnTo>
                  <a:lnTo>
                    <a:pt x="72" y="278"/>
                  </a:lnTo>
                  <a:lnTo>
                    <a:pt x="67" y="278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2" y="273"/>
                  </a:lnTo>
                  <a:lnTo>
                    <a:pt x="48" y="273"/>
                  </a:lnTo>
                  <a:lnTo>
                    <a:pt x="43" y="269"/>
                  </a:lnTo>
                  <a:lnTo>
                    <a:pt x="38" y="269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4" y="259"/>
                  </a:lnTo>
                  <a:lnTo>
                    <a:pt x="24" y="254"/>
                  </a:lnTo>
                  <a:lnTo>
                    <a:pt x="19" y="254"/>
                  </a:lnTo>
                  <a:lnTo>
                    <a:pt x="19" y="249"/>
                  </a:lnTo>
                  <a:lnTo>
                    <a:pt x="14" y="249"/>
                  </a:lnTo>
                  <a:lnTo>
                    <a:pt x="14" y="245"/>
                  </a:lnTo>
                  <a:lnTo>
                    <a:pt x="9" y="240"/>
                  </a:lnTo>
                  <a:lnTo>
                    <a:pt x="9" y="235"/>
                  </a:lnTo>
                  <a:lnTo>
                    <a:pt x="4" y="235"/>
                  </a:lnTo>
                  <a:lnTo>
                    <a:pt x="4" y="230"/>
                  </a:lnTo>
                  <a:lnTo>
                    <a:pt x="4" y="225"/>
                  </a:lnTo>
                  <a:lnTo>
                    <a:pt x="4" y="221"/>
                  </a:lnTo>
                  <a:lnTo>
                    <a:pt x="0" y="221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7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4" y="182"/>
                  </a:lnTo>
                  <a:lnTo>
                    <a:pt x="4" y="177"/>
                  </a:lnTo>
                  <a:lnTo>
                    <a:pt x="4" y="173"/>
                  </a:lnTo>
                  <a:lnTo>
                    <a:pt x="4" y="168"/>
                  </a:lnTo>
                  <a:lnTo>
                    <a:pt x="9" y="168"/>
                  </a:lnTo>
                  <a:lnTo>
                    <a:pt x="9" y="163"/>
                  </a:lnTo>
                  <a:lnTo>
                    <a:pt x="9" y="158"/>
                  </a:lnTo>
                  <a:lnTo>
                    <a:pt x="14" y="158"/>
                  </a:lnTo>
                  <a:lnTo>
                    <a:pt x="14" y="153"/>
                  </a:lnTo>
                  <a:lnTo>
                    <a:pt x="19" y="149"/>
                  </a:lnTo>
                  <a:lnTo>
                    <a:pt x="19" y="144"/>
                  </a:lnTo>
                  <a:lnTo>
                    <a:pt x="24" y="144"/>
                  </a:lnTo>
                  <a:lnTo>
                    <a:pt x="24" y="139"/>
                  </a:lnTo>
                  <a:lnTo>
                    <a:pt x="28" y="139"/>
                  </a:lnTo>
                  <a:lnTo>
                    <a:pt x="33" y="139"/>
                  </a:lnTo>
                  <a:lnTo>
                    <a:pt x="33" y="134"/>
                  </a:lnTo>
                  <a:lnTo>
                    <a:pt x="38" y="134"/>
                  </a:lnTo>
                  <a:lnTo>
                    <a:pt x="38" y="129"/>
                  </a:lnTo>
                  <a:lnTo>
                    <a:pt x="43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2" y="125"/>
                  </a:lnTo>
                  <a:lnTo>
                    <a:pt x="57" y="125"/>
                  </a:lnTo>
                  <a:lnTo>
                    <a:pt x="62" y="125"/>
                  </a:lnTo>
                  <a:lnTo>
                    <a:pt x="67" y="125"/>
                  </a:lnTo>
                  <a:lnTo>
                    <a:pt x="67" y="120"/>
                  </a:lnTo>
                  <a:lnTo>
                    <a:pt x="72" y="120"/>
                  </a:lnTo>
                  <a:lnTo>
                    <a:pt x="76" y="120"/>
                  </a:lnTo>
                  <a:lnTo>
                    <a:pt x="81" y="120"/>
                  </a:lnTo>
                  <a:lnTo>
                    <a:pt x="86" y="120"/>
                  </a:lnTo>
                  <a:lnTo>
                    <a:pt x="91" y="120"/>
                  </a:lnTo>
                  <a:lnTo>
                    <a:pt x="96" y="120"/>
                  </a:lnTo>
                  <a:lnTo>
                    <a:pt x="96" y="115"/>
                  </a:lnTo>
                  <a:lnTo>
                    <a:pt x="100" y="115"/>
                  </a:lnTo>
                  <a:lnTo>
                    <a:pt x="105" y="115"/>
                  </a:lnTo>
                  <a:lnTo>
                    <a:pt x="110" y="115"/>
                  </a:lnTo>
                  <a:lnTo>
                    <a:pt x="115" y="115"/>
                  </a:lnTo>
                  <a:lnTo>
                    <a:pt x="120" y="115"/>
                  </a:lnTo>
                  <a:lnTo>
                    <a:pt x="124" y="115"/>
                  </a:lnTo>
                  <a:lnTo>
                    <a:pt x="129" y="115"/>
                  </a:lnTo>
                  <a:lnTo>
                    <a:pt x="134" y="110"/>
                  </a:lnTo>
                  <a:lnTo>
                    <a:pt x="139" y="110"/>
                  </a:lnTo>
                  <a:lnTo>
                    <a:pt x="144" y="110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8" y="110"/>
                  </a:lnTo>
                  <a:lnTo>
                    <a:pt x="163" y="106"/>
                  </a:lnTo>
                  <a:lnTo>
                    <a:pt x="168" y="106"/>
                  </a:lnTo>
                  <a:lnTo>
                    <a:pt x="172" y="106"/>
                  </a:lnTo>
                  <a:lnTo>
                    <a:pt x="177" y="96"/>
                  </a:lnTo>
                  <a:lnTo>
                    <a:pt x="177" y="91"/>
                  </a:lnTo>
                  <a:lnTo>
                    <a:pt x="177" y="86"/>
                  </a:lnTo>
                  <a:lnTo>
                    <a:pt x="172" y="86"/>
                  </a:lnTo>
                  <a:lnTo>
                    <a:pt x="172" y="82"/>
                  </a:lnTo>
                  <a:lnTo>
                    <a:pt x="172" y="77"/>
                  </a:lnTo>
                  <a:lnTo>
                    <a:pt x="172" y="72"/>
                  </a:lnTo>
                  <a:lnTo>
                    <a:pt x="168" y="72"/>
                  </a:lnTo>
                  <a:lnTo>
                    <a:pt x="168" y="67"/>
                  </a:lnTo>
                  <a:lnTo>
                    <a:pt x="163" y="67"/>
                  </a:lnTo>
                  <a:lnTo>
                    <a:pt x="163" y="62"/>
                  </a:lnTo>
                  <a:lnTo>
                    <a:pt x="158" y="62"/>
                  </a:lnTo>
                  <a:lnTo>
                    <a:pt x="153" y="58"/>
                  </a:lnTo>
                  <a:lnTo>
                    <a:pt x="148" y="58"/>
                  </a:lnTo>
                  <a:lnTo>
                    <a:pt x="144" y="58"/>
                  </a:lnTo>
                  <a:lnTo>
                    <a:pt x="139" y="58"/>
                  </a:lnTo>
                  <a:lnTo>
                    <a:pt x="134" y="58"/>
                  </a:lnTo>
                  <a:lnTo>
                    <a:pt x="129" y="58"/>
                  </a:lnTo>
                  <a:lnTo>
                    <a:pt x="124" y="58"/>
                  </a:lnTo>
                  <a:lnTo>
                    <a:pt x="120" y="58"/>
                  </a:lnTo>
                  <a:lnTo>
                    <a:pt x="115" y="58"/>
                  </a:lnTo>
                  <a:lnTo>
                    <a:pt x="110" y="58"/>
                  </a:lnTo>
                  <a:lnTo>
                    <a:pt x="105" y="58"/>
                  </a:lnTo>
                  <a:lnTo>
                    <a:pt x="100" y="58"/>
                  </a:lnTo>
                  <a:lnTo>
                    <a:pt x="100" y="62"/>
                  </a:lnTo>
                  <a:lnTo>
                    <a:pt x="96" y="62"/>
                  </a:lnTo>
                  <a:lnTo>
                    <a:pt x="96" y="67"/>
                  </a:lnTo>
                  <a:lnTo>
                    <a:pt x="91" y="67"/>
                  </a:lnTo>
                  <a:lnTo>
                    <a:pt x="91" y="72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81" y="77"/>
                  </a:lnTo>
                  <a:lnTo>
                    <a:pt x="81" y="82"/>
                  </a:lnTo>
                  <a:lnTo>
                    <a:pt x="81" y="86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63"/>
            <p:cNvSpPr>
              <a:spLocks noChangeAspect="1"/>
            </p:cNvSpPr>
            <p:nvPr/>
          </p:nvSpPr>
          <p:spPr bwMode="auto">
            <a:xfrm>
              <a:off x="4236" y="1307"/>
              <a:ext cx="100" cy="81"/>
            </a:xfrm>
            <a:custGeom>
              <a:avLst/>
              <a:gdLst>
                <a:gd name="T0" fmla="*/ 96 w 100"/>
                <a:gd name="T1" fmla="*/ 0 h 81"/>
                <a:gd name="T2" fmla="*/ 91 w 100"/>
                <a:gd name="T3" fmla="*/ 4 h 81"/>
                <a:gd name="T4" fmla="*/ 81 w 100"/>
                <a:gd name="T5" fmla="*/ 4 h 81"/>
                <a:gd name="T6" fmla="*/ 72 w 100"/>
                <a:gd name="T7" fmla="*/ 4 h 81"/>
                <a:gd name="T8" fmla="*/ 62 w 100"/>
                <a:gd name="T9" fmla="*/ 9 h 81"/>
                <a:gd name="T10" fmla="*/ 52 w 100"/>
                <a:gd name="T11" fmla="*/ 9 h 81"/>
                <a:gd name="T12" fmla="*/ 43 w 100"/>
                <a:gd name="T13" fmla="*/ 9 h 81"/>
                <a:gd name="T14" fmla="*/ 38 w 100"/>
                <a:gd name="T15" fmla="*/ 14 h 81"/>
                <a:gd name="T16" fmla="*/ 28 w 100"/>
                <a:gd name="T17" fmla="*/ 14 h 81"/>
                <a:gd name="T18" fmla="*/ 19 w 100"/>
                <a:gd name="T19" fmla="*/ 14 h 81"/>
                <a:gd name="T20" fmla="*/ 14 w 100"/>
                <a:gd name="T21" fmla="*/ 19 h 81"/>
                <a:gd name="T22" fmla="*/ 4 w 100"/>
                <a:gd name="T23" fmla="*/ 28 h 81"/>
                <a:gd name="T24" fmla="*/ 0 w 100"/>
                <a:gd name="T25" fmla="*/ 33 h 81"/>
                <a:gd name="T26" fmla="*/ 0 w 100"/>
                <a:gd name="T27" fmla="*/ 43 h 81"/>
                <a:gd name="T28" fmla="*/ 0 w 100"/>
                <a:gd name="T29" fmla="*/ 52 h 81"/>
                <a:gd name="T30" fmla="*/ 4 w 100"/>
                <a:gd name="T31" fmla="*/ 57 h 81"/>
                <a:gd name="T32" fmla="*/ 4 w 100"/>
                <a:gd name="T33" fmla="*/ 67 h 81"/>
                <a:gd name="T34" fmla="*/ 9 w 100"/>
                <a:gd name="T35" fmla="*/ 72 h 81"/>
                <a:gd name="T36" fmla="*/ 14 w 100"/>
                <a:gd name="T37" fmla="*/ 76 h 81"/>
                <a:gd name="T38" fmla="*/ 24 w 100"/>
                <a:gd name="T39" fmla="*/ 81 h 81"/>
                <a:gd name="T40" fmla="*/ 33 w 100"/>
                <a:gd name="T41" fmla="*/ 81 h 81"/>
                <a:gd name="T42" fmla="*/ 43 w 100"/>
                <a:gd name="T43" fmla="*/ 81 h 81"/>
                <a:gd name="T44" fmla="*/ 52 w 100"/>
                <a:gd name="T45" fmla="*/ 81 h 81"/>
                <a:gd name="T46" fmla="*/ 62 w 100"/>
                <a:gd name="T47" fmla="*/ 81 h 81"/>
                <a:gd name="T48" fmla="*/ 67 w 100"/>
                <a:gd name="T49" fmla="*/ 76 h 81"/>
                <a:gd name="T50" fmla="*/ 72 w 100"/>
                <a:gd name="T51" fmla="*/ 72 h 81"/>
                <a:gd name="T52" fmla="*/ 81 w 100"/>
                <a:gd name="T53" fmla="*/ 67 h 81"/>
                <a:gd name="T54" fmla="*/ 86 w 100"/>
                <a:gd name="T55" fmla="*/ 57 h 81"/>
                <a:gd name="T56" fmla="*/ 91 w 100"/>
                <a:gd name="T57" fmla="*/ 52 h 81"/>
                <a:gd name="T58" fmla="*/ 96 w 100"/>
                <a:gd name="T59" fmla="*/ 48 h 81"/>
                <a:gd name="T60" fmla="*/ 96 w 100"/>
                <a:gd name="T61" fmla="*/ 38 h 81"/>
                <a:gd name="T62" fmla="*/ 96 w 100"/>
                <a:gd name="T63" fmla="*/ 28 h 81"/>
                <a:gd name="T64" fmla="*/ 96 w 100"/>
                <a:gd name="T65" fmla="*/ 19 h 81"/>
                <a:gd name="T66" fmla="*/ 100 w 100"/>
                <a:gd name="T6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81">
                  <a:moveTo>
                    <a:pt x="100" y="0"/>
                  </a:moveTo>
                  <a:lnTo>
                    <a:pt x="96" y="0"/>
                  </a:lnTo>
                  <a:lnTo>
                    <a:pt x="96" y="4"/>
                  </a:lnTo>
                  <a:lnTo>
                    <a:pt x="91" y="4"/>
                  </a:lnTo>
                  <a:lnTo>
                    <a:pt x="86" y="4"/>
                  </a:lnTo>
                  <a:lnTo>
                    <a:pt x="81" y="4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7" y="9"/>
                  </a:lnTo>
                  <a:lnTo>
                    <a:pt x="62" y="9"/>
                  </a:lnTo>
                  <a:lnTo>
                    <a:pt x="57" y="9"/>
                  </a:lnTo>
                  <a:lnTo>
                    <a:pt x="52" y="9"/>
                  </a:lnTo>
                  <a:lnTo>
                    <a:pt x="48" y="9"/>
                  </a:lnTo>
                  <a:lnTo>
                    <a:pt x="43" y="9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4" y="57"/>
                  </a:lnTo>
                  <a:lnTo>
                    <a:pt x="4" y="62"/>
                  </a:lnTo>
                  <a:lnTo>
                    <a:pt x="4" y="67"/>
                  </a:lnTo>
                  <a:lnTo>
                    <a:pt x="9" y="67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76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8" y="81"/>
                  </a:lnTo>
                  <a:lnTo>
                    <a:pt x="33" y="81"/>
                  </a:lnTo>
                  <a:lnTo>
                    <a:pt x="38" y="81"/>
                  </a:lnTo>
                  <a:lnTo>
                    <a:pt x="43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7" y="81"/>
                  </a:lnTo>
                  <a:lnTo>
                    <a:pt x="62" y="81"/>
                  </a:lnTo>
                  <a:lnTo>
                    <a:pt x="62" y="76"/>
                  </a:lnTo>
                  <a:lnTo>
                    <a:pt x="67" y="76"/>
                  </a:lnTo>
                  <a:lnTo>
                    <a:pt x="72" y="76"/>
                  </a:lnTo>
                  <a:lnTo>
                    <a:pt x="72" y="72"/>
                  </a:lnTo>
                  <a:lnTo>
                    <a:pt x="76" y="72"/>
                  </a:lnTo>
                  <a:lnTo>
                    <a:pt x="81" y="67"/>
                  </a:lnTo>
                  <a:lnTo>
                    <a:pt x="86" y="62"/>
                  </a:lnTo>
                  <a:lnTo>
                    <a:pt x="86" y="57"/>
                  </a:lnTo>
                  <a:lnTo>
                    <a:pt x="91" y="57"/>
                  </a:lnTo>
                  <a:lnTo>
                    <a:pt x="91" y="52"/>
                  </a:lnTo>
                  <a:lnTo>
                    <a:pt x="91" y="48"/>
                  </a:lnTo>
                  <a:lnTo>
                    <a:pt x="96" y="48"/>
                  </a:lnTo>
                  <a:lnTo>
                    <a:pt x="96" y="43"/>
                  </a:lnTo>
                  <a:lnTo>
                    <a:pt x="96" y="38"/>
                  </a:lnTo>
                  <a:lnTo>
                    <a:pt x="96" y="33"/>
                  </a:lnTo>
                  <a:lnTo>
                    <a:pt x="96" y="28"/>
                  </a:lnTo>
                  <a:lnTo>
                    <a:pt x="96" y="24"/>
                  </a:lnTo>
                  <a:lnTo>
                    <a:pt x="96" y="19"/>
                  </a:lnTo>
                  <a:lnTo>
                    <a:pt x="100" y="14"/>
                  </a:lnTo>
                  <a:lnTo>
                    <a:pt x="100" y="0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67" name="Group 264"/>
            <p:cNvGrpSpPr>
              <a:grpSpLocks noChangeAspect="1"/>
            </p:cNvGrpSpPr>
            <p:nvPr/>
          </p:nvGrpSpPr>
          <p:grpSpPr bwMode="auto">
            <a:xfrm>
              <a:off x="2058" y="3241"/>
              <a:ext cx="2580" cy="1826"/>
              <a:chOff x="7278" y="3501"/>
              <a:chExt cx="3020" cy="2136"/>
            </a:xfrm>
          </p:grpSpPr>
          <p:sp>
            <p:nvSpPr>
              <p:cNvPr id="268" name="Freeform 265"/>
              <p:cNvSpPr>
                <a:spLocks noChangeAspect="1"/>
              </p:cNvSpPr>
              <p:nvPr/>
            </p:nvSpPr>
            <p:spPr bwMode="auto">
              <a:xfrm>
                <a:off x="7278" y="3650"/>
                <a:ext cx="1141" cy="1582"/>
              </a:xfrm>
              <a:custGeom>
                <a:avLst/>
                <a:gdLst>
                  <a:gd name="T0" fmla="*/ 1117 w 1141"/>
                  <a:gd name="T1" fmla="*/ 29 h 1582"/>
                  <a:gd name="T2" fmla="*/ 1052 w 1141"/>
                  <a:gd name="T3" fmla="*/ 12 h 1582"/>
                  <a:gd name="T4" fmla="*/ 963 w 1141"/>
                  <a:gd name="T5" fmla="*/ 0 h 1582"/>
                  <a:gd name="T6" fmla="*/ 892 w 1141"/>
                  <a:gd name="T7" fmla="*/ 6 h 1582"/>
                  <a:gd name="T8" fmla="*/ 838 w 1141"/>
                  <a:gd name="T9" fmla="*/ 35 h 1582"/>
                  <a:gd name="T10" fmla="*/ 779 w 1141"/>
                  <a:gd name="T11" fmla="*/ 95 h 1582"/>
                  <a:gd name="T12" fmla="*/ 719 w 1141"/>
                  <a:gd name="T13" fmla="*/ 154 h 1582"/>
                  <a:gd name="T14" fmla="*/ 654 w 1141"/>
                  <a:gd name="T15" fmla="*/ 208 h 1582"/>
                  <a:gd name="T16" fmla="*/ 594 w 1141"/>
                  <a:gd name="T17" fmla="*/ 232 h 1582"/>
                  <a:gd name="T18" fmla="*/ 529 w 1141"/>
                  <a:gd name="T19" fmla="*/ 250 h 1582"/>
                  <a:gd name="T20" fmla="*/ 457 w 1141"/>
                  <a:gd name="T21" fmla="*/ 279 h 1582"/>
                  <a:gd name="T22" fmla="*/ 380 w 1141"/>
                  <a:gd name="T23" fmla="*/ 297 h 1582"/>
                  <a:gd name="T24" fmla="*/ 291 w 1141"/>
                  <a:gd name="T25" fmla="*/ 315 h 1582"/>
                  <a:gd name="T26" fmla="*/ 196 w 1141"/>
                  <a:gd name="T27" fmla="*/ 327 h 1582"/>
                  <a:gd name="T28" fmla="*/ 107 w 1141"/>
                  <a:gd name="T29" fmla="*/ 333 h 1582"/>
                  <a:gd name="T30" fmla="*/ 29 w 1141"/>
                  <a:gd name="T31" fmla="*/ 339 h 1582"/>
                  <a:gd name="T32" fmla="*/ 11 w 1141"/>
                  <a:gd name="T33" fmla="*/ 404 h 1582"/>
                  <a:gd name="T34" fmla="*/ 29 w 1141"/>
                  <a:gd name="T35" fmla="*/ 535 h 1582"/>
                  <a:gd name="T36" fmla="*/ 41 w 1141"/>
                  <a:gd name="T37" fmla="*/ 648 h 1582"/>
                  <a:gd name="T38" fmla="*/ 71 w 1141"/>
                  <a:gd name="T39" fmla="*/ 767 h 1582"/>
                  <a:gd name="T40" fmla="*/ 113 w 1141"/>
                  <a:gd name="T41" fmla="*/ 874 h 1582"/>
                  <a:gd name="T42" fmla="*/ 148 w 1141"/>
                  <a:gd name="T43" fmla="*/ 1047 h 1582"/>
                  <a:gd name="T44" fmla="*/ 184 w 1141"/>
                  <a:gd name="T45" fmla="*/ 1154 h 1582"/>
                  <a:gd name="T46" fmla="*/ 231 w 1141"/>
                  <a:gd name="T47" fmla="*/ 1261 h 1582"/>
                  <a:gd name="T48" fmla="*/ 285 w 1141"/>
                  <a:gd name="T49" fmla="*/ 1386 h 1582"/>
                  <a:gd name="T50" fmla="*/ 344 w 1141"/>
                  <a:gd name="T51" fmla="*/ 1523 h 1582"/>
                  <a:gd name="T52" fmla="*/ 374 w 1141"/>
                  <a:gd name="T53" fmla="*/ 1511 h 1582"/>
                  <a:gd name="T54" fmla="*/ 368 w 1141"/>
                  <a:gd name="T55" fmla="*/ 1291 h 1582"/>
                  <a:gd name="T56" fmla="*/ 350 w 1141"/>
                  <a:gd name="T57" fmla="*/ 1160 h 1582"/>
                  <a:gd name="T58" fmla="*/ 344 w 1141"/>
                  <a:gd name="T59" fmla="*/ 1029 h 1582"/>
                  <a:gd name="T60" fmla="*/ 327 w 1141"/>
                  <a:gd name="T61" fmla="*/ 922 h 1582"/>
                  <a:gd name="T62" fmla="*/ 297 w 1141"/>
                  <a:gd name="T63" fmla="*/ 767 h 1582"/>
                  <a:gd name="T64" fmla="*/ 267 w 1141"/>
                  <a:gd name="T65" fmla="*/ 660 h 1582"/>
                  <a:gd name="T66" fmla="*/ 243 w 1141"/>
                  <a:gd name="T67" fmla="*/ 595 h 1582"/>
                  <a:gd name="T68" fmla="*/ 226 w 1141"/>
                  <a:gd name="T69" fmla="*/ 488 h 1582"/>
                  <a:gd name="T70" fmla="*/ 291 w 1141"/>
                  <a:gd name="T71" fmla="*/ 488 h 1582"/>
                  <a:gd name="T72" fmla="*/ 362 w 1141"/>
                  <a:gd name="T73" fmla="*/ 470 h 1582"/>
                  <a:gd name="T74" fmla="*/ 428 w 1141"/>
                  <a:gd name="T75" fmla="*/ 440 h 1582"/>
                  <a:gd name="T76" fmla="*/ 487 w 1141"/>
                  <a:gd name="T77" fmla="*/ 404 h 1582"/>
                  <a:gd name="T78" fmla="*/ 541 w 1141"/>
                  <a:gd name="T79" fmla="*/ 369 h 1582"/>
                  <a:gd name="T80" fmla="*/ 600 w 1141"/>
                  <a:gd name="T81" fmla="*/ 333 h 1582"/>
                  <a:gd name="T82" fmla="*/ 654 w 1141"/>
                  <a:gd name="T83" fmla="*/ 303 h 1582"/>
                  <a:gd name="T84" fmla="*/ 701 w 1141"/>
                  <a:gd name="T85" fmla="*/ 267 h 1582"/>
                  <a:gd name="T86" fmla="*/ 755 w 1141"/>
                  <a:gd name="T87" fmla="*/ 214 h 1582"/>
                  <a:gd name="T88" fmla="*/ 820 w 1141"/>
                  <a:gd name="T89" fmla="*/ 148 h 1582"/>
                  <a:gd name="T90" fmla="*/ 886 w 1141"/>
                  <a:gd name="T91" fmla="*/ 89 h 1582"/>
                  <a:gd name="T92" fmla="*/ 927 w 1141"/>
                  <a:gd name="T93" fmla="*/ 59 h 1582"/>
                  <a:gd name="T94" fmla="*/ 969 w 1141"/>
                  <a:gd name="T95" fmla="*/ 59 h 1582"/>
                  <a:gd name="T96" fmla="*/ 1028 w 1141"/>
                  <a:gd name="T97" fmla="*/ 59 h 1582"/>
                  <a:gd name="T98" fmla="*/ 1094 w 1141"/>
                  <a:gd name="T99" fmla="*/ 59 h 1582"/>
                  <a:gd name="T100" fmla="*/ 1141 w 1141"/>
                  <a:gd name="T101" fmla="*/ 41 h 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41" h="1582">
                    <a:moveTo>
                      <a:pt x="1141" y="41"/>
                    </a:moveTo>
                    <a:lnTo>
                      <a:pt x="1117" y="29"/>
                    </a:lnTo>
                    <a:lnTo>
                      <a:pt x="1088" y="18"/>
                    </a:lnTo>
                    <a:lnTo>
                      <a:pt x="1052" y="12"/>
                    </a:lnTo>
                    <a:lnTo>
                      <a:pt x="1010" y="6"/>
                    </a:lnTo>
                    <a:lnTo>
                      <a:pt x="963" y="0"/>
                    </a:lnTo>
                    <a:lnTo>
                      <a:pt x="927" y="0"/>
                    </a:lnTo>
                    <a:lnTo>
                      <a:pt x="892" y="6"/>
                    </a:lnTo>
                    <a:lnTo>
                      <a:pt x="862" y="18"/>
                    </a:lnTo>
                    <a:lnTo>
                      <a:pt x="838" y="35"/>
                    </a:lnTo>
                    <a:lnTo>
                      <a:pt x="808" y="65"/>
                    </a:lnTo>
                    <a:lnTo>
                      <a:pt x="779" y="95"/>
                    </a:lnTo>
                    <a:lnTo>
                      <a:pt x="749" y="125"/>
                    </a:lnTo>
                    <a:lnTo>
                      <a:pt x="719" y="154"/>
                    </a:lnTo>
                    <a:lnTo>
                      <a:pt x="689" y="184"/>
                    </a:lnTo>
                    <a:lnTo>
                      <a:pt x="654" y="208"/>
                    </a:lnTo>
                    <a:lnTo>
                      <a:pt x="624" y="220"/>
                    </a:lnTo>
                    <a:lnTo>
                      <a:pt x="594" y="232"/>
                    </a:lnTo>
                    <a:lnTo>
                      <a:pt x="559" y="238"/>
                    </a:lnTo>
                    <a:lnTo>
                      <a:pt x="529" y="250"/>
                    </a:lnTo>
                    <a:lnTo>
                      <a:pt x="493" y="261"/>
                    </a:lnTo>
                    <a:lnTo>
                      <a:pt x="457" y="279"/>
                    </a:lnTo>
                    <a:lnTo>
                      <a:pt x="422" y="291"/>
                    </a:lnTo>
                    <a:lnTo>
                      <a:pt x="380" y="297"/>
                    </a:lnTo>
                    <a:lnTo>
                      <a:pt x="338" y="309"/>
                    </a:lnTo>
                    <a:lnTo>
                      <a:pt x="291" y="315"/>
                    </a:lnTo>
                    <a:lnTo>
                      <a:pt x="243" y="321"/>
                    </a:lnTo>
                    <a:lnTo>
                      <a:pt x="196" y="327"/>
                    </a:lnTo>
                    <a:lnTo>
                      <a:pt x="154" y="327"/>
                    </a:lnTo>
                    <a:lnTo>
                      <a:pt x="107" y="333"/>
                    </a:lnTo>
                    <a:lnTo>
                      <a:pt x="65" y="339"/>
                    </a:lnTo>
                    <a:lnTo>
                      <a:pt x="29" y="339"/>
                    </a:lnTo>
                    <a:lnTo>
                      <a:pt x="0" y="345"/>
                    </a:lnTo>
                    <a:lnTo>
                      <a:pt x="11" y="404"/>
                    </a:lnTo>
                    <a:lnTo>
                      <a:pt x="23" y="470"/>
                    </a:lnTo>
                    <a:lnTo>
                      <a:pt x="29" y="535"/>
                    </a:lnTo>
                    <a:lnTo>
                      <a:pt x="35" y="595"/>
                    </a:lnTo>
                    <a:lnTo>
                      <a:pt x="41" y="648"/>
                    </a:lnTo>
                    <a:lnTo>
                      <a:pt x="53" y="708"/>
                    </a:lnTo>
                    <a:lnTo>
                      <a:pt x="71" y="767"/>
                    </a:lnTo>
                    <a:lnTo>
                      <a:pt x="101" y="815"/>
                    </a:lnTo>
                    <a:lnTo>
                      <a:pt x="113" y="874"/>
                    </a:lnTo>
                    <a:lnTo>
                      <a:pt x="130" y="958"/>
                    </a:lnTo>
                    <a:lnTo>
                      <a:pt x="148" y="1047"/>
                    </a:lnTo>
                    <a:lnTo>
                      <a:pt x="172" y="1118"/>
                    </a:lnTo>
                    <a:lnTo>
                      <a:pt x="184" y="1154"/>
                    </a:lnTo>
                    <a:lnTo>
                      <a:pt x="208" y="1202"/>
                    </a:lnTo>
                    <a:lnTo>
                      <a:pt x="231" y="1261"/>
                    </a:lnTo>
                    <a:lnTo>
                      <a:pt x="255" y="1321"/>
                    </a:lnTo>
                    <a:lnTo>
                      <a:pt x="285" y="1386"/>
                    </a:lnTo>
                    <a:lnTo>
                      <a:pt x="315" y="1457"/>
                    </a:lnTo>
                    <a:lnTo>
                      <a:pt x="344" y="1523"/>
                    </a:lnTo>
                    <a:lnTo>
                      <a:pt x="374" y="1582"/>
                    </a:lnTo>
                    <a:lnTo>
                      <a:pt x="374" y="1511"/>
                    </a:lnTo>
                    <a:lnTo>
                      <a:pt x="374" y="1404"/>
                    </a:lnTo>
                    <a:lnTo>
                      <a:pt x="368" y="1291"/>
                    </a:lnTo>
                    <a:lnTo>
                      <a:pt x="350" y="1202"/>
                    </a:lnTo>
                    <a:lnTo>
                      <a:pt x="350" y="1160"/>
                    </a:lnTo>
                    <a:lnTo>
                      <a:pt x="350" y="1094"/>
                    </a:lnTo>
                    <a:lnTo>
                      <a:pt x="344" y="1029"/>
                    </a:lnTo>
                    <a:lnTo>
                      <a:pt x="327" y="981"/>
                    </a:lnTo>
                    <a:lnTo>
                      <a:pt x="327" y="922"/>
                    </a:lnTo>
                    <a:lnTo>
                      <a:pt x="315" y="845"/>
                    </a:lnTo>
                    <a:lnTo>
                      <a:pt x="297" y="767"/>
                    </a:lnTo>
                    <a:lnTo>
                      <a:pt x="273" y="714"/>
                    </a:lnTo>
                    <a:lnTo>
                      <a:pt x="267" y="660"/>
                    </a:lnTo>
                    <a:lnTo>
                      <a:pt x="261" y="642"/>
                    </a:lnTo>
                    <a:lnTo>
                      <a:pt x="243" y="595"/>
                    </a:lnTo>
                    <a:lnTo>
                      <a:pt x="231" y="535"/>
                    </a:lnTo>
                    <a:lnTo>
                      <a:pt x="226" y="488"/>
                    </a:lnTo>
                    <a:lnTo>
                      <a:pt x="255" y="494"/>
                    </a:lnTo>
                    <a:lnTo>
                      <a:pt x="291" y="488"/>
                    </a:lnTo>
                    <a:lnTo>
                      <a:pt x="327" y="482"/>
                    </a:lnTo>
                    <a:lnTo>
                      <a:pt x="362" y="470"/>
                    </a:lnTo>
                    <a:lnTo>
                      <a:pt x="398" y="458"/>
                    </a:lnTo>
                    <a:lnTo>
                      <a:pt x="428" y="440"/>
                    </a:lnTo>
                    <a:lnTo>
                      <a:pt x="463" y="422"/>
                    </a:lnTo>
                    <a:lnTo>
                      <a:pt x="487" y="404"/>
                    </a:lnTo>
                    <a:lnTo>
                      <a:pt x="517" y="386"/>
                    </a:lnTo>
                    <a:lnTo>
                      <a:pt x="541" y="369"/>
                    </a:lnTo>
                    <a:lnTo>
                      <a:pt x="570" y="351"/>
                    </a:lnTo>
                    <a:lnTo>
                      <a:pt x="600" y="333"/>
                    </a:lnTo>
                    <a:lnTo>
                      <a:pt x="630" y="315"/>
                    </a:lnTo>
                    <a:lnTo>
                      <a:pt x="654" y="303"/>
                    </a:lnTo>
                    <a:lnTo>
                      <a:pt x="677" y="285"/>
                    </a:lnTo>
                    <a:lnTo>
                      <a:pt x="701" y="267"/>
                    </a:lnTo>
                    <a:lnTo>
                      <a:pt x="725" y="244"/>
                    </a:lnTo>
                    <a:lnTo>
                      <a:pt x="755" y="214"/>
                    </a:lnTo>
                    <a:lnTo>
                      <a:pt x="784" y="178"/>
                    </a:lnTo>
                    <a:lnTo>
                      <a:pt x="820" y="148"/>
                    </a:lnTo>
                    <a:lnTo>
                      <a:pt x="856" y="119"/>
                    </a:lnTo>
                    <a:lnTo>
                      <a:pt x="886" y="89"/>
                    </a:lnTo>
                    <a:lnTo>
                      <a:pt x="909" y="71"/>
                    </a:lnTo>
                    <a:lnTo>
                      <a:pt x="927" y="59"/>
                    </a:lnTo>
                    <a:lnTo>
                      <a:pt x="945" y="59"/>
                    </a:lnTo>
                    <a:lnTo>
                      <a:pt x="969" y="59"/>
                    </a:lnTo>
                    <a:lnTo>
                      <a:pt x="993" y="59"/>
                    </a:lnTo>
                    <a:lnTo>
                      <a:pt x="1028" y="59"/>
                    </a:lnTo>
                    <a:lnTo>
                      <a:pt x="1058" y="59"/>
                    </a:lnTo>
                    <a:lnTo>
                      <a:pt x="1094" y="59"/>
                    </a:lnTo>
                    <a:lnTo>
                      <a:pt x="1117" y="53"/>
                    </a:lnTo>
                    <a:lnTo>
                      <a:pt x="1141" y="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66"/>
              <p:cNvSpPr>
                <a:spLocks noChangeAspect="1"/>
              </p:cNvSpPr>
              <p:nvPr/>
            </p:nvSpPr>
            <p:spPr bwMode="auto">
              <a:xfrm>
                <a:off x="8491" y="3501"/>
                <a:ext cx="1213" cy="1386"/>
              </a:xfrm>
              <a:custGeom>
                <a:avLst/>
                <a:gdLst>
                  <a:gd name="T0" fmla="*/ 6 w 1213"/>
                  <a:gd name="T1" fmla="*/ 309 h 1386"/>
                  <a:gd name="T2" fmla="*/ 41 w 1213"/>
                  <a:gd name="T3" fmla="*/ 529 h 1386"/>
                  <a:gd name="T4" fmla="*/ 107 w 1213"/>
                  <a:gd name="T5" fmla="*/ 672 h 1386"/>
                  <a:gd name="T6" fmla="*/ 172 w 1213"/>
                  <a:gd name="T7" fmla="*/ 845 h 1386"/>
                  <a:gd name="T8" fmla="*/ 220 w 1213"/>
                  <a:gd name="T9" fmla="*/ 952 h 1386"/>
                  <a:gd name="T10" fmla="*/ 267 w 1213"/>
                  <a:gd name="T11" fmla="*/ 1071 h 1386"/>
                  <a:gd name="T12" fmla="*/ 321 w 1213"/>
                  <a:gd name="T13" fmla="*/ 1214 h 1386"/>
                  <a:gd name="T14" fmla="*/ 386 w 1213"/>
                  <a:gd name="T15" fmla="*/ 1339 h 1386"/>
                  <a:gd name="T16" fmla="*/ 410 w 1213"/>
                  <a:gd name="T17" fmla="*/ 1315 h 1386"/>
                  <a:gd name="T18" fmla="*/ 374 w 1213"/>
                  <a:gd name="T19" fmla="*/ 1160 h 1386"/>
                  <a:gd name="T20" fmla="*/ 368 w 1213"/>
                  <a:gd name="T21" fmla="*/ 1053 h 1386"/>
                  <a:gd name="T22" fmla="*/ 344 w 1213"/>
                  <a:gd name="T23" fmla="*/ 892 h 1386"/>
                  <a:gd name="T24" fmla="*/ 309 w 1213"/>
                  <a:gd name="T25" fmla="*/ 803 h 1386"/>
                  <a:gd name="T26" fmla="*/ 291 w 1213"/>
                  <a:gd name="T27" fmla="*/ 684 h 1386"/>
                  <a:gd name="T28" fmla="*/ 267 w 1213"/>
                  <a:gd name="T29" fmla="*/ 577 h 1386"/>
                  <a:gd name="T30" fmla="*/ 208 w 1213"/>
                  <a:gd name="T31" fmla="*/ 357 h 1386"/>
                  <a:gd name="T32" fmla="*/ 202 w 1213"/>
                  <a:gd name="T33" fmla="*/ 262 h 1386"/>
                  <a:gd name="T34" fmla="*/ 255 w 1213"/>
                  <a:gd name="T35" fmla="*/ 226 h 1386"/>
                  <a:gd name="T36" fmla="*/ 321 w 1213"/>
                  <a:gd name="T37" fmla="*/ 196 h 1386"/>
                  <a:gd name="T38" fmla="*/ 392 w 1213"/>
                  <a:gd name="T39" fmla="*/ 172 h 1386"/>
                  <a:gd name="T40" fmla="*/ 469 w 1213"/>
                  <a:gd name="T41" fmla="*/ 161 h 1386"/>
                  <a:gd name="T42" fmla="*/ 576 w 1213"/>
                  <a:gd name="T43" fmla="*/ 143 h 1386"/>
                  <a:gd name="T44" fmla="*/ 689 w 1213"/>
                  <a:gd name="T45" fmla="*/ 125 h 1386"/>
                  <a:gd name="T46" fmla="*/ 785 w 1213"/>
                  <a:gd name="T47" fmla="*/ 119 h 1386"/>
                  <a:gd name="T48" fmla="*/ 826 w 1213"/>
                  <a:gd name="T49" fmla="*/ 125 h 1386"/>
                  <a:gd name="T50" fmla="*/ 886 w 1213"/>
                  <a:gd name="T51" fmla="*/ 125 h 1386"/>
                  <a:gd name="T52" fmla="*/ 951 w 1213"/>
                  <a:gd name="T53" fmla="*/ 125 h 1386"/>
                  <a:gd name="T54" fmla="*/ 1016 w 1213"/>
                  <a:gd name="T55" fmla="*/ 119 h 1386"/>
                  <a:gd name="T56" fmla="*/ 1052 w 1213"/>
                  <a:gd name="T57" fmla="*/ 107 h 1386"/>
                  <a:gd name="T58" fmla="*/ 1100 w 1213"/>
                  <a:gd name="T59" fmla="*/ 101 h 1386"/>
                  <a:gd name="T60" fmla="*/ 1153 w 1213"/>
                  <a:gd name="T61" fmla="*/ 89 h 1386"/>
                  <a:gd name="T62" fmla="*/ 1195 w 1213"/>
                  <a:gd name="T63" fmla="*/ 77 h 1386"/>
                  <a:gd name="T64" fmla="*/ 1213 w 1213"/>
                  <a:gd name="T65" fmla="*/ 59 h 1386"/>
                  <a:gd name="T66" fmla="*/ 1153 w 1213"/>
                  <a:gd name="T67" fmla="*/ 59 h 1386"/>
                  <a:gd name="T68" fmla="*/ 1052 w 1213"/>
                  <a:gd name="T69" fmla="*/ 71 h 1386"/>
                  <a:gd name="T70" fmla="*/ 957 w 1213"/>
                  <a:gd name="T71" fmla="*/ 77 h 1386"/>
                  <a:gd name="T72" fmla="*/ 897 w 1213"/>
                  <a:gd name="T73" fmla="*/ 65 h 1386"/>
                  <a:gd name="T74" fmla="*/ 832 w 1213"/>
                  <a:gd name="T75" fmla="*/ 59 h 1386"/>
                  <a:gd name="T76" fmla="*/ 761 w 1213"/>
                  <a:gd name="T77" fmla="*/ 59 h 1386"/>
                  <a:gd name="T78" fmla="*/ 689 w 1213"/>
                  <a:gd name="T79" fmla="*/ 48 h 1386"/>
                  <a:gd name="T80" fmla="*/ 624 w 1213"/>
                  <a:gd name="T81" fmla="*/ 24 h 1386"/>
                  <a:gd name="T82" fmla="*/ 565 w 1213"/>
                  <a:gd name="T83" fmla="*/ 6 h 1386"/>
                  <a:gd name="T84" fmla="*/ 505 w 1213"/>
                  <a:gd name="T85" fmla="*/ 0 h 1386"/>
                  <a:gd name="T86" fmla="*/ 446 w 1213"/>
                  <a:gd name="T87" fmla="*/ 6 h 1386"/>
                  <a:gd name="T88" fmla="*/ 386 w 1213"/>
                  <a:gd name="T89" fmla="*/ 18 h 1386"/>
                  <a:gd name="T90" fmla="*/ 291 w 1213"/>
                  <a:gd name="T91" fmla="*/ 24 h 1386"/>
                  <a:gd name="T92" fmla="*/ 178 w 1213"/>
                  <a:gd name="T93" fmla="*/ 59 h 1386"/>
                  <a:gd name="T94" fmla="*/ 53 w 1213"/>
                  <a:gd name="T95" fmla="*/ 155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3" h="1386">
                    <a:moveTo>
                      <a:pt x="0" y="238"/>
                    </a:moveTo>
                    <a:lnTo>
                      <a:pt x="6" y="309"/>
                    </a:lnTo>
                    <a:lnTo>
                      <a:pt x="17" y="422"/>
                    </a:lnTo>
                    <a:lnTo>
                      <a:pt x="41" y="529"/>
                    </a:lnTo>
                    <a:lnTo>
                      <a:pt x="71" y="607"/>
                    </a:lnTo>
                    <a:lnTo>
                      <a:pt x="107" y="672"/>
                    </a:lnTo>
                    <a:lnTo>
                      <a:pt x="142" y="756"/>
                    </a:lnTo>
                    <a:lnTo>
                      <a:pt x="172" y="845"/>
                    </a:lnTo>
                    <a:lnTo>
                      <a:pt x="202" y="916"/>
                    </a:lnTo>
                    <a:lnTo>
                      <a:pt x="220" y="952"/>
                    </a:lnTo>
                    <a:lnTo>
                      <a:pt x="243" y="1005"/>
                    </a:lnTo>
                    <a:lnTo>
                      <a:pt x="267" y="1071"/>
                    </a:lnTo>
                    <a:lnTo>
                      <a:pt x="291" y="1142"/>
                    </a:lnTo>
                    <a:lnTo>
                      <a:pt x="321" y="1214"/>
                    </a:lnTo>
                    <a:lnTo>
                      <a:pt x="350" y="1279"/>
                    </a:lnTo>
                    <a:lnTo>
                      <a:pt x="386" y="1339"/>
                    </a:lnTo>
                    <a:lnTo>
                      <a:pt x="416" y="1386"/>
                    </a:lnTo>
                    <a:lnTo>
                      <a:pt x="410" y="1315"/>
                    </a:lnTo>
                    <a:lnTo>
                      <a:pt x="392" y="1232"/>
                    </a:lnTo>
                    <a:lnTo>
                      <a:pt x="374" y="1160"/>
                    </a:lnTo>
                    <a:lnTo>
                      <a:pt x="368" y="1113"/>
                    </a:lnTo>
                    <a:lnTo>
                      <a:pt x="368" y="1053"/>
                    </a:lnTo>
                    <a:lnTo>
                      <a:pt x="356" y="970"/>
                    </a:lnTo>
                    <a:lnTo>
                      <a:pt x="344" y="892"/>
                    </a:lnTo>
                    <a:lnTo>
                      <a:pt x="327" y="845"/>
                    </a:lnTo>
                    <a:lnTo>
                      <a:pt x="309" y="803"/>
                    </a:lnTo>
                    <a:lnTo>
                      <a:pt x="297" y="744"/>
                    </a:lnTo>
                    <a:lnTo>
                      <a:pt x="291" y="684"/>
                    </a:lnTo>
                    <a:lnTo>
                      <a:pt x="285" y="643"/>
                    </a:lnTo>
                    <a:lnTo>
                      <a:pt x="267" y="577"/>
                    </a:lnTo>
                    <a:lnTo>
                      <a:pt x="243" y="470"/>
                    </a:lnTo>
                    <a:lnTo>
                      <a:pt x="208" y="357"/>
                    </a:lnTo>
                    <a:lnTo>
                      <a:pt x="178" y="286"/>
                    </a:lnTo>
                    <a:lnTo>
                      <a:pt x="202" y="262"/>
                    </a:lnTo>
                    <a:lnTo>
                      <a:pt x="226" y="244"/>
                    </a:lnTo>
                    <a:lnTo>
                      <a:pt x="255" y="226"/>
                    </a:lnTo>
                    <a:lnTo>
                      <a:pt x="285" y="208"/>
                    </a:lnTo>
                    <a:lnTo>
                      <a:pt x="321" y="196"/>
                    </a:lnTo>
                    <a:lnTo>
                      <a:pt x="356" y="184"/>
                    </a:lnTo>
                    <a:lnTo>
                      <a:pt x="392" y="172"/>
                    </a:lnTo>
                    <a:lnTo>
                      <a:pt x="428" y="167"/>
                    </a:lnTo>
                    <a:lnTo>
                      <a:pt x="469" y="161"/>
                    </a:lnTo>
                    <a:lnTo>
                      <a:pt x="517" y="149"/>
                    </a:lnTo>
                    <a:lnTo>
                      <a:pt x="576" y="143"/>
                    </a:lnTo>
                    <a:lnTo>
                      <a:pt x="630" y="131"/>
                    </a:lnTo>
                    <a:lnTo>
                      <a:pt x="689" y="125"/>
                    </a:lnTo>
                    <a:lnTo>
                      <a:pt x="737" y="125"/>
                    </a:lnTo>
                    <a:lnTo>
                      <a:pt x="785" y="119"/>
                    </a:lnTo>
                    <a:lnTo>
                      <a:pt x="814" y="119"/>
                    </a:lnTo>
                    <a:lnTo>
                      <a:pt x="826" y="125"/>
                    </a:lnTo>
                    <a:lnTo>
                      <a:pt x="850" y="125"/>
                    </a:lnTo>
                    <a:lnTo>
                      <a:pt x="886" y="125"/>
                    </a:lnTo>
                    <a:lnTo>
                      <a:pt x="915" y="125"/>
                    </a:lnTo>
                    <a:lnTo>
                      <a:pt x="951" y="125"/>
                    </a:lnTo>
                    <a:lnTo>
                      <a:pt x="987" y="119"/>
                    </a:lnTo>
                    <a:lnTo>
                      <a:pt x="1016" y="119"/>
                    </a:lnTo>
                    <a:lnTo>
                      <a:pt x="1034" y="113"/>
                    </a:lnTo>
                    <a:lnTo>
                      <a:pt x="1052" y="107"/>
                    </a:lnTo>
                    <a:lnTo>
                      <a:pt x="1076" y="107"/>
                    </a:lnTo>
                    <a:lnTo>
                      <a:pt x="1100" y="101"/>
                    </a:lnTo>
                    <a:lnTo>
                      <a:pt x="1123" y="95"/>
                    </a:lnTo>
                    <a:lnTo>
                      <a:pt x="1153" y="89"/>
                    </a:lnTo>
                    <a:lnTo>
                      <a:pt x="1177" y="83"/>
                    </a:lnTo>
                    <a:lnTo>
                      <a:pt x="1195" y="77"/>
                    </a:lnTo>
                    <a:lnTo>
                      <a:pt x="1213" y="65"/>
                    </a:lnTo>
                    <a:lnTo>
                      <a:pt x="1213" y="59"/>
                    </a:lnTo>
                    <a:lnTo>
                      <a:pt x="1195" y="53"/>
                    </a:lnTo>
                    <a:lnTo>
                      <a:pt x="1153" y="59"/>
                    </a:lnTo>
                    <a:lnTo>
                      <a:pt x="1106" y="65"/>
                    </a:lnTo>
                    <a:lnTo>
                      <a:pt x="1052" y="71"/>
                    </a:lnTo>
                    <a:lnTo>
                      <a:pt x="999" y="77"/>
                    </a:lnTo>
                    <a:lnTo>
                      <a:pt x="957" y="77"/>
                    </a:lnTo>
                    <a:lnTo>
                      <a:pt x="921" y="71"/>
                    </a:lnTo>
                    <a:lnTo>
                      <a:pt x="897" y="65"/>
                    </a:lnTo>
                    <a:lnTo>
                      <a:pt x="868" y="59"/>
                    </a:lnTo>
                    <a:lnTo>
                      <a:pt x="832" y="59"/>
                    </a:lnTo>
                    <a:lnTo>
                      <a:pt x="796" y="59"/>
                    </a:lnTo>
                    <a:lnTo>
                      <a:pt x="761" y="59"/>
                    </a:lnTo>
                    <a:lnTo>
                      <a:pt x="725" y="53"/>
                    </a:lnTo>
                    <a:lnTo>
                      <a:pt x="689" y="48"/>
                    </a:lnTo>
                    <a:lnTo>
                      <a:pt x="654" y="36"/>
                    </a:lnTo>
                    <a:lnTo>
                      <a:pt x="624" y="24"/>
                    </a:lnTo>
                    <a:lnTo>
                      <a:pt x="594" y="12"/>
                    </a:lnTo>
                    <a:lnTo>
                      <a:pt x="565" y="6"/>
                    </a:lnTo>
                    <a:lnTo>
                      <a:pt x="535" y="6"/>
                    </a:lnTo>
                    <a:lnTo>
                      <a:pt x="505" y="0"/>
                    </a:lnTo>
                    <a:lnTo>
                      <a:pt x="469" y="6"/>
                    </a:lnTo>
                    <a:lnTo>
                      <a:pt x="446" y="6"/>
                    </a:lnTo>
                    <a:lnTo>
                      <a:pt x="416" y="12"/>
                    </a:lnTo>
                    <a:lnTo>
                      <a:pt x="386" y="18"/>
                    </a:lnTo>
                    <a:lnTo>
                      <a:pt x="339" y="18"/>
                    </a:lnTo>
                    <a:lnTo>
                      <a:pt x="291" y="24"/>
                    </a:lnTo>
                    <a:lnTo>
                      <a:pt x="237" y="36"/>
                    </a:lnTo>
                    <a:lnTo>
                      <a:pt x="178" y="59"/>
                    </a:lnTo>
                    <a:lnTo>
                      <a:pt x="113" y="101"/>
                    </a:lnTo>
                    <a:lnTo>
                      <a:pt x="53" y="155"/>
                    </a:lnTo>
                    <a:lnTo>
                      <a:pt x="0" y="2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67"/>
              <p:cNvSpPr>
                <a:spLocks noChangeAspect="1"/>
              </p:cNvSpPr>
              <p:nvPr/>
            </p:nvSpPr>
            <p:spPr bwMode="auto">
              <a:xfrm>
                <a:off x="9882" y="3578"/>
                <a:ext cx="327" cy="1131"/>
              </a:xfrm>
              <a:custGeom>
                <a:avLst/>
                <a:gdLst>
                  <a:gd name="T0" fmla="*/ 0 w 327"/>
                  <a:gd name="T1" fmla="*/ 0 h 1131"/>
                  <a:gd name="T2" fmla="*/ 42 w 327"/>
                  <a:gd name="T3" fmla="*/ 78 h 1131"/>
                  <a:gd name="T4" fmla="*/ 89 w 327"/>
                  <a:gd name="T5" fmla="*/ 185 h 1131"/>
                  <a:gd name="T6" fmla="*/ 137 w 327"/>
                  <a:gd name="T7" fmla="*/ 286 h 1131"/>
                  <a:gd name="T8" fmla="*/ 167 w 327"/>
                  <a:gd name="T9" fmla="*/ 351 h 1131"/>
                  <a:gd name="T10" fmla="*/ 190 w 327"/>
                  <a:gd name="T11" fmla="*/ 399 h 1131"/>
                  <a:gd name="T12" fmla="*/ 208 w 327"/>
                  <a:gd name="T13" fmla="*/ 452 h 1131"/>
                  <a:gd name="T14" fmla="*/ 220 w 327"/>
                  <a:gd name="T15" fmla="*/ 512 h 1131"/>
                  <a:gd name="T16" fmla="*/ 238 w 327"/>
                  <a:gd name="T17" fmla="*/ 566 h 1131"/>
                  <a:gd name="T18" fmla="*/ 262 w 327"/>
                  <a:gd name="T19" fmla="*/ 637 h 1131"/>
                  <a:gd name="T20" fmla="*/ 291 w 327"/>
                  <a:gd name="T21" fmla="*/ 732 h 1131"/>
                  <a:gd name="T22" fmla="*/ 315 w 327"/>
                  <a:gd name="T23" fmla="*/ 821 h 1131"/>
                  <a:gd name="T24" fmla="*/ 321 w 327"/>
                  <a:gd name="T25" fmla="*/ 887 h 1131"/>
                  <a:gd name="T26" fmla="*/ 321 w 327"/>
                  <a:gd name="T27" fmla="*/ 940 h 1131"/>
                  <a:gd name="T28" fmla="*/ 327 w 327"/>
                  <a:gd name="T29" fmla="*/ 1006 h 1131"/>
                  <a:gd name="T30" fmla="*/ 327 w 327"/>
                  <a:gd name="T31" fmla="*/ 1071 h 1131"/>
                  <a:gd name="T32" fmla="*/ 315 w 327"/>
                  <a:gd name="T33" fmla="*/ 1131 h 1131"/>
                  <a:gd name="T34" fmla="*/ 274 w 327"/>
                  <a:gd name="T35" fmla="*/ 1077 h 1131"/>
                  <a:gd name="T36" fmla="*/ 226 w 327"/>
                  <a:gd name="T37" fmla="*/ 1000 h 1131"/>
                  <a:gd name="T38" fmla="*/ 184 w 327"/>
                  <a:gd name="T39" fmla="*/ 923 h 1131"/>
                  <a:gd name="T40" fmla="*/ 149 w 327"/>
                  <a:gd name="T41" fmla="*/ 863 h 1131"/>
                  <a:gd name="T42" fmla="*/ 125 w 327"/>
                  <a:gd name="T43" fmla="*/ 815 h 1131"/>
                  <a:gd name="T44" fmla="*/ 95 w 327"/>
                  <a:gd name="T45" fmla="*/ 750 h 1131"/>
                  <a:gd name="T46" fmla="*/ 77 w 327"/>
                  <a:gd name="T47" fmla="*/ 673 h 1131"/>
                  <a:gd name="T48" fmla="*/ 71 w 327"/>
                  <a:gd name="T49" fmla="*/ 595 h 1131"/>
                  <a:gd name="T50" fmla="*/ 65 w 327"/>
                  <a:gd name="T51" fmla="*/ 518 h 1131"/>
                  <a:gd name="T52" fmla="*/ 54 w 327"/>
                  <a:gd name="T53" fmla="*/ 429 h 1131"/>
                  <a:gd name="T54" fmla="*/ 48 w 327"/>
                  <a:gd name="T55" fmla="*/ 351 h 1131"/>
                  <a:gd name="T56" fmla="*/ 48 w 327"/>
                  <a:gd name="T57" fmla="*/ 286 h 1131"/>
                  <a:gd name="T58" fmla="*/ 42 w 327"/>
                  <a:gd name="T59" fmla="*/ 220 h 1131"/>
                  <a:gd name="T60" fmla="*/ 24 w 327"/>
                  <a:gd name="T61" fmla="*/ 143 h 1131"/>
                  <a:gd name="T62" fmla="*/ 0 w 327"/>
                  <a:gd name="T63" fmla="*/ 72 h 1131"/>
                  <a:gd name="T64" fmla="*/ 0 w 327"/>
                  <a:gd name="T65" fmla="*/ 0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7" h="1131">
                    <a:moveTo>
                      <a:pt x="0" y="0"/>
                    </a:moveTo>
                    <a:lnTo>
                      <a:pt x="42" y="78"/>
                    </a:lnTo>
                    <a:lnTo>
                      <a:pt x="89" y="185"/>
                    </a:lnTo>
                    <a:lnTo>
                      <a:pt x="137" y="286"/>
                    </a:lnTo>
                    <a:lnTo>
                      <a:pt x="167" y="351"/>
                    </a:lnTo>
                    <a:lnTo>
                      <a:pt x="190" y="399"/>
                    </a:lnTo>
                    <a:lnTo>
                      <a:pt x="208" y="452"/>
                    </a:lnTo>
                    <a:lnTo>
                      <a:pt x="220" y="512"/>
                    </a:lnTo>
                    <a:lnTo>
                      <a:pt x="238" y="566"/>
                    </a:lnTo>
                    <a:lnTo>
                      <a:pt x="262" y="637"/>
                    </a:lnTo>
                    <a:lnTo>
                      <a:pt x="291" y="732"/>
                    </a:lnTo>
                    <a:lnTo>
                      <a:pt x="315" y="821"/>
                    </a:lnTo>
                    <a:lnTo>
                      <a:pt x="321" y="887"/>
                    </a:lnTo>
                    <a:lnTo>
                      <a:pt x="321" y="940"/>
                    </a:lnTo>
                    <a:lnTo>
                      <a:pt x="327" y="1006"/>
                    </a:lnTo>
                    <a:lnTo>
                      <a:pt x="327" y="1071"/>
                    </a:lnTo>
                    <a:lnTo>
                      <a:pt x="315" y="1131"/>
                    </a:lnTo>
                    <a:lnTo>
                      <a:pt x="274" y="1077"/>
                    </a:lnTo>
                    <a:lnTo>
                      <a:pt x="226" y="1000"/>
                    </a:lnTo>
                    <a:lnTo>
                      <a:pt x="184" y="923"/>
                    </a:lnTo>
                    <a:lnTo>
                      <a:pt x="149" y="863"/>
                    </a:lnTo>
                    <a:lnTo>
                      <a:pt x="125" y="815"/>
                    </a:lnTo>
                    <a:lnTo>
                      <a:pt x="95" y="750"/>
                    </a:lnTo>
                    <a:lnTo>
                      <a:pt x="77" y="673"/>
                    </a:lnTo>
                    <a:lnTo>
                      <a:pt x="71" y="595"/>
                    </a:lnTo>
                    <a:lnTo>
                      <a:pt x="65" y="518"/>
                    </a:lnTo>
                    <a:lnTo>
                      <a:pt x="54" y="429"/>
                    </a:lnTo>
                    <a:lnTo>
                      <a:pt x="48" y="351"/>
                    </a:lnTo>
                    <a:lnTo>
                      <a:pt x="48" y="286"/>
                    </a:lnTo>
                    <a:lnTo>
                      <a:pt x="42" y="220"/>
                    </a:lnTo>
                    <a:lnTo>
                      <a:pt x="24" y="143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68"/>
              <p:cNvSpPr>
                <a:spLocks noChangeAspect="1"/>
              </p:cNvSpPr>
              <p:nvPr/>
            </p:nvSpPr>
            <p:spPr bwMode="auto">
              <a:xfrm>
                <a:off x="9032" y="4804"/>
                <a:ext cx="1201" cy="178"/>
              </a:xfrm>
              <a:custGeom>
                <a:avLst/>
                <a:gdLst>
                  <a:gd name="T0" fmla="*/ 0 w 1201"/>
                  <a:gd name="T1" fmla="*/ 131 h 178"/>
                  <a:gd name="T2" fmla="*/ 24 w 1201"/>
                  <a:gd name="T3" fmla="*/ 119 h 178"/>
                  <a:gd name="T4" fmla="*/ 47 w 1201"/>
                  <a:gd name="T5" fmla="*/ 101 h 178"/>
                  <a:gd name="T6" fmla="*/ 71 w 1201"/>
                  <a:gd name="T7" fmla="*/ 89 h 178"/>
                  <a:gd name="T8" fmla="*/ 89 w 1201"/>
                  <a:gd name="T9" fmla="*/ 77 h 178"/>
                  <a:gd name="T10" fmla="*/ 107 w 1201"/>
                  <a:gd name="T11" fmla="*/ 65 h 178"/>
                  <a:gd name="T12" fmla="*/ 131 w 1201"/>
                  <a:gd name="T13" fmla="*/ 54 h 178"/>
                  <a:gd name="T14" fmla="*/ 154 w 1201"/>
                  <a:gd name="T15" fmla="*/ 42 h 178"/>
                  <a:gd name="T16" fmla="*/ 178 w 1201"/>
                  <a:gd name="T17" fmla="*/ 36 h 178"/>
                  <a:gd name="T18" fmla="*/ 208 w 1201"/>
                  <a:gd name="T19" fmla="*/ 30 h 178"/>
                  <a:gd name="T20" fmla="*/ 244 w 1201"/>
                  <a:gd name="T21" fmla="*/ 24 h 178"/>
                  <a:gd name="T22" fmla="*/ 279 w 1201"/>
                  <a:gd name="T23" fmla="*/ 12 h 178"/>
                  <a:gd name="T24" fmla="*/ 315 w 1201"/>
                  <a:gd name="T25" fmla="*/ 6 h 178"/>
                  <a:gd name="T26" fmla="*/ 356 w 1201"/>
                  <a:gd name="T27" fmla="*/ 0 h 178"/>
                  <a:gd name="T28" fmla="*/ 386 w 1201"/>
                  <a:gd name="T29" fmla="*/ 0 h 178"/>
                  <a:gd name="T30" fmla="*/ 422 w 1201"/>
                  <a:gd name="T31" fmla="*/ 0 h 178"/>
                  <a:gd name="T32" fmla="*/ 446 w 1201"/>
                  <a:gd name="T33" fmla="*/ 6 h 178"/>
                  <a:gd name="T34" fmla="*/ 469 w 1201"/>
                  <a:gd name="T35" fmla="*/ 12 h 178"/>
                  <a:gd name="T36" fmla="*/ 505 w 1201"/>
                  <a:gd name="T37" fmla="*/ 18 h 178"/>
                  <a:gd name="T38" fmla="*/ 541 w 1201"/>
                  <a:gd name="T39" fmla="*/ 18 h 178"/>
                  <a:gd name="T40" fmla="*/ 582 w 1201"/>
                  <a:gd name="T41" fmla="*/ 18 h 178"/>
                  <a:gd name="T42" fmla="*/ 624 w 1201"/>
                  <a:gd name="T43" fmla="*/ 24 h 178"/>
                  <a:gd name="T44" fmla="*/ 666 w 1201"/>
                  <a:gd name="T45" fmla="*/ 24 h 178"/>
                  <a:gd name="T46" fmla="*/ 701 w 1201"/>
                  <a:gd name="T47" fmla="*/ 30 h 178"/>
                  <a:gd name="T48" fmla="*/ 731 w 1201"/>
                  <a:gd name="T49" fmla="*/ 36 h 178"/>
                  <a:gd name="T50" fmla="*/ 767 w 1201"/>
                  <a:gd name="T51" fmla="*/ 42 h 178"/>
                  <a:gd name="T52" fmla="*/ 814 w 1201"/>
                  <a:gd name="T53" fmla="*/ 54 h 178"/>
                  <a:gd name="T54" fmla="*/ 874 w 1201"/>
                  <a:gd name="T55" fmla="*/ 65 h 178"/>
                  <a:gd name="T56" fmla="*/ 939 w 1201"/>
                  <a:gd name="T57" fmla="*/ 71 h 178"/>
                  <a:gd name="T58" fmla="*/ 1011 w 1201"/>
                  <a:gd name="T59" fmla="*/ 71 h 178"/>
                  <a:gd name="T60" fmla="*/ 1082 w 1201"/>
                  <a:gd name="T61" fmla="*/ 71 h 178"/>
                  <a:gd name="T62" fmla="*/ 1141 w 1201"/>
                  <a:gd name="T63" fmla="*/ 59 h 178"/>
                  <a:gd name="T64" fmla="*/ 1201 w 1201"/>
                  <a:gd name="T65" fmla="*/ 42 h 178"/>
                  <a:gd name="T66" fmla="*/ 1183 w 1201"/>
                  <a:gd name="T67" fmla="*/ 65 h 178"/>
                  <a:gd name="T68" fmla="*/ 1147 w 1201"/>
                  <a:gd name="T69" fmla="*/ 89 h 178"/>
                  <a:gd name="T70" fmla="*/ 1106 w 1201"/>
                  <a:gd name="T71" fmla="*/ 113 h 178"/>
                  <a:gd name="T72" fmla="*/ 1052 w 1201"/>
                  <a:gd name="T73" fmla="*/ 137 h 178"/>
                  <a:gd name="T74" fmla="*/ 993 w 1201"/>
                  <a:gd name="T75" fmla="*/ 155 h 178"/>
                  <a:gd name="T76" fmla="*/ 939 w 1201"/>
                  <a:gd name="T77" fmla="*/ 173 h 178"/>
                  <a:gd name="T78" fmla="*/ 892 w 1201"/>
                  <a:gd name="T79" fmla="*/ 178 h 178"/>
                  <a:gd name="T80" fmla="*/ 850 w 1201"/>
                  <a:gd name="T81" fmla="*/ 178 h 178"/>
                  <a:gd name="T82" fmla="*/ 797 w 1201"/>
                  <a:gd name="T83" fmla="*/ 173 h 178"/>
                  <a:gd name="T84" fmla="*/ 767 w 1201"/>
                  <a:gd name="T85" fmla="*/ 167 h 178"/>
                  <a:gd name="T86" fmla="*/ 743 w 1201"/>
                  <a:gd name="T87" fmla="*/ 167 h 178"/>
                  <a:gd name="T88" fmla="*/ 707 w 1201"/>
                  <a:gd name="T89" fmla="*/ 167 h 178"/>
                  <a:gd name="T90" fmla="*/ 678 w 1201"/>
                  <a:gd name="T91" fmla="*/ 161 h 178"/>
                  <a:gd name="T92" fmla="*/ 642 w 1201"/>
                  <a:gd name="T93" fmla="*/ 155 h 178"/>
                  <a:gd name="T94" fmla="*/ 606 w 1201"/>
                  <a:gd name="T95" fmla="*/ 149 h 178"/>
                  <a:gd name="T96" fmla="*/ 565 w 1201"/>
                  <a:gd name="T97" fmla="*/ 143 h 178"/>
                  <a:gd name="T98" fmla="*/ 523 w 1201"/>
                  <a:gd name="T99" fmla="*/ 131 h 178"/>
                  <a:gd name="T100" fmla="*/ 481 w 1201"/>
                  <a:gd name="T101" fmla="*/ 119 h 178"/>
                  <a:gd name="T102" fmla="*/ 446 w 1201"/>
                  <a:gd name="T103" fmla="*/ 113 h 178"/>
                  <a:gd name="T104" fmla="*/ 422 w 1201"/>
                  <a:gd name="T105" fmla="*/ 101 h 178"/>
                  <a:gd name="T106" fmla="*/ 392 w 1201"/>
                  <a:gd name="T107" fmla="*/ 95 h 178"/>
                  <a:gd name="T108" fmla="*/ 356 w 1201"/>
                  <a:gd name="T109" fmla="*/ 83 h 178"/>
                  <a:gd name="T110" fmla="*/ 315 w 1201"/>
                  <a:gd name="T111" fmla="*/ 77 h 178"/>
                  <a:gd name="T112" fmla="*/ 267 w 1201"/>
                  <a:gd name="T113" fmla="*/ 71 h 178"/>
                  <a:gd name="T114" fmla="*/ 214 w 1201"/>
                  <a:gd name="T115" fmla="*/ 71 h 178"/>
                  <a:gd name="T116" fmla="*/ 148 w 1201"/>
                  <a:gd name="T117" fmla="*/ 83 h 178"/>
                  <a:gd name="T118" fmla="*/ 77 w 1201"/>
                  <a:gd name="T119" fmla="*/ 101 h 178"/>
                  <a:gd name="T120" fmla="*/ 0 w 1201"/>
                  <a:gd name="T121" fmla="*/ 13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01" h="178">
                    <a:moveTo>
                      <a:pt x="0" y="131"/>
                    </a:moveTo>
                    <a:lnTo>
                      <a:pt x="24" y="119"/>
                    </a:lnTo>
                    <a:lnTo>
                      <a:pt x="47" y="101"/>
                    </a:lnTo>
                    <a:lnTo>
                      <a:pt x="71" y="89"/>
                    </a:lnTo>
                    <a:lnTo>
                      <a:pt x="89" y="77"/>
                    </a:lnTo>
                    <a:lnTo>
                      <a:pt x="107" y="65"/>
                    </a:lnTo>
                    <a:lnTo>
                      <a:pt x="131" y="54"/>
                    </a:lnTo>
                    <a:lnTo>
                      <a:pt x="154" y="42"/>
                    </a:lnTo>
                    <a:lnTo>
                      <a:pt x="178" y="36"/>
                    </a:lnTo>
                    <a:lnTo>
                      <a:pt x="208" y="30"/>
                    </a:lnTo>
                    <a:lnTo>
                      <a:pt x="244" y="24"/>
                    </a:lnTo>
                    <a:lnTo>
                      <a:pt x="279" y="12"/>
                    </a:lnTo>
                    <a:lnTo>
                      <a:pt x="315" y="6"/>
                    </a:lnTo>
                    <a:lnTo>
                      <a:pt x="356" y="0"/>
                    </a:lnTo>
                    <a:lnTo>
                      <a:pt x="386" y="0"/>
                    </a:lnTo>
                    <a:lnTo>
                      <a:pt x="422" y="0"/>
                    </a:lnTo>
                    <a:lnTo>
                      <a:pt x="446" y="6"/>
                    </a:lnTo>
                    <a:lnTo>
                      <a:pt x="469" y="12"/>
                    </a:lnTo>
                    <a:lnTo>
                      <a:pt x="505" y="18"/>
                    </a:lnTo>
                    <a:lnTo>
                      <a:pt x="541" y="18"/>
                    </a:lnTo>
                    <a:lnTo>
                      <a:pt x="582" y="18"/>
                    </a:lnTo>
                    <a:lnTo>
                      <a:pt x="624" y="24"/>
                    </a:lnTo>
                    <a:lnTo>
                      <a:pt x="666" y="24"/>
                    </a:lnTo>
                    <a:lnTo>
                      <a:pt x="701" y="30"/>
                    </a:lnTo>
                    <a:lnTo>
                      <a:pt x="731" y="36"/>
                    </a:lnTo>
                    <a:lnTo>
                      <a:pt x="767" y="42"/>
                    </a:lnTo>
                    <a:lnTo>
                      <a:pt x="814" y="54"/>
                    </a:lnTo>
                    <a:lnTo>
                      <a:pt x="874" y="65"/>
                    </a:lnTo>
                    <a:lnTo>
                      <a:pt x="939" y="71"/>
                    </a:lnTo>
                    <a:lnTo>
                      <a:pt x="1011" y="71"/>
                    </a:lnTo>
                    <a:lnTo>
                      <a:pt x="1082" y="71"/>
                    </a:lnTo>
                    <a:lnTo>
                      <a:pt x="1141" y="59"/>
                    </a:lnTo>
                    <a:lnTo>
                      <a:pt x="1201" y="42"/>
                    </a:lnTo>
                    <a:lnTo>
                      <a:pt x="1183" y="65"/>
                    </a:lnTo>
                    <a:lnTo>
                      <a:pt x="1147" y="89"/>
                    </a:lnTo>
                    <a:lnTo>
                      <a:pt x="1106" y="113"/>
                    </a:lnTo>
                    <a:lnTo>
                      <a:pt x="1052" y="137"/>
                    </a:lnTo>
                    <a:lnTo>
                      <a:pt x="993" y="155"/>
                    </a:lnTo>
                    <a:lnTo>
                      <a:pt x="939" y="173"/>
                    </a:lnTo>
                    <a:lnTo>
                      <a:pt x="892" y="178"/>
                    </a:lnTo>
                    <a:lnTo>
                      <a:pt x="850" y="178"/>
                    </a:lnTo>
                    <a:lnTo>
                      <a:pt x="797" y="173"/>
                    </a:lnTo>
                    <a:lnTo>
                      <a:pt x="767" y="167"/>
                    </a:lnTo>
                    <a:lnTo>
                      <a:pt x="743" y="167"/>
                    </a:lnTo>
                    <a:lnTo>
                      <a:pt x="707" y="167"/>
                    </a:lnTo>
                    <a:lnTo>
                      <a:pt x="678" y="161"/>
                    </a:lnTo>
                    <a:lnTo>
                      <a:pt x="642" y="155"/>
                    </a:lnTo>
                    <a:lnTo>
                      <a:pt x="606" y="149"/>
                    </a:lnTo>
                    <a:lnTo>
                      <a:pt x="565" y="143"/>
                    </a:lnTo>
                    <a:lnTo>
                      <a:pt x="523" y="131"/>
                    </a:lnTo>
                    <a:lnTo>
                      <a:pt x="481" y="119"/>
                    </a:lnTo>
                    <a:lnTo>
                      <a:pt x="446" y="113"/>
                    </a:lnTo>
                    <a:lnTo>
                      <a:pt x="422" y="101"/>
                    </a:lnTo>
                    <a:lnTo>
                      <a:pt x="392" y="95"/>
                    </a:lnTo>
                    <a:lnTo>
                      <a:pt x="356" y="83"/>
                    </a:lnTo>
                    <a:lnTo>
                      <a:pt x="315" y="77"/>
                    </a:lnTo>
                    <a:lnTo>
                      <a:pt x="267" y="71"/>
                    </a:lnTo>
                    <a:lnTo>
                      <a:pt x="214" y="71"/>
                    </a:lnTo>
                    <a:lnTo>
                      <a:pt x="148" y="83"/>
                    </a:lnTo>
                    <a:lnTo>
                      <a:pt x="77" y="101"/>
                    </a:lnTo>
                    <a:lnTo>
                      <a:pt x="0" y="1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69"/>
              <p:cNvSpPr>
                <a:spLocks noChangeAspect="1"/>
              </p:cNvSpPr>
              <p:nvPr/>
            </p:nvSpPr>
            <p:spPr bwMode="auto">
              <a:xfrm>
                <a:off x="9002" y="4977"/>
                <a:ext cx="1296" cy="297"/>
              </a:xfrm>
              <a:custGeom>
                <a:avLst/>
                <a:gdLst>
                  <a:gd name="T0" fmla="*/ 24 w 1296"/>
                  <a:gd name="T1" fmla="*/ 83 h 297"/>
                  <a:gd name="T2" fmla="*/ 101 w 1296"/>
                  <a:gd name="T3" fmla="*/ 47 h 297"/>
                  <a:gd name="T4" fmla="*/ 190 w 1296"/>
                  <a:gd name="T5" fmla="*/ 23 h 297"/>
                  <a:gd name="T6" fmla="*/ 274 w 1296"/>
                  <a:gd name="T7" fmla="*/ 17 h 297"/>
                  <a:gd name="T8" fmla="*/ 345 w 1296"/>
                  <a:gd name="T9" fmla="*/ 35 h 297"/>
                  <a:gd name="T10" fmla="*/ 434 w 1296"/>
                  <a:gd name="T11" fmla="*/ 65 h 297"/>
                  <a:gd name="T12" fmla="*/ 523 w 1296"/>
                  <a:gd name="T13" fmla="*/ 101 h 297"/>
                  <a:gd name="T14" fmla="*/ 601 w 1296"/>
                  <a:gd name="T15" fmla="*/ 124 h 297"/>
                  <a:gd name="T16" fmla="*/ 666 w 1296"/>
                  <a:gd name="T17" fmla="*/ 142 h 297"/>
                  <a:gd name="T18" fmla="*/ 761 w 1296"/>
                  <a:gd name="T19" fmla="*/ 148 h 297"/>
                  <a:gd name="T20" fmla="*/ 874 w 1296"/>
                  <a:gd name="T21" fmla="*/ 148 h 297"/>
                  <a:gd name="T22" fmla="*/ 975 w 1296"/>
                  <a:gd name="T23" fmla="*/ 130 h 297"/>
                  <a:gd name="T24" fmla="*/ 1052 w 1296"/>
                  <a:gd name="T25" fmla="*/ 95 h 297"/>
                  <a:gd name="T26" fmla="*/ 1124 w 1296"/>
                  <a:gd name="T27" fmla="*/ 71 h 297"/>
                  <a:gd name="T28" fmla="*/ 1189 w 1296"/>
                  <a:gd name="T29" fmla="*/ 53 h 297"/>
                  <a:gd name="T30" fmla="*/ 1261 w 1296"/>
                  <a:gd name="T31" fmla="*/ 23 h 297"/>
                  <a:gd name="T32" fmla="*/ 1278 w 1296"/>
                  <a:gd name="T33" fmla="*/ 53 h 297"/>
                  <a:gd name="T34" fmla="*/ 1189 w 1296"/>
                  <a:gd name="T35" fmla="*/ 172 h 297"/>
                  <a:gd name="T36" fmla="*/ 1106 w 1296"/>
                  <a:gd name="T37" fmla="*/ 232 h 297"/>
                  <a:gd name="T38" fmla="*/ 1035 w 1296"/>
                  <a:gd name="T39" fmla="*/ 267 h 297"/>
                  <a:gd name="T40" fmla="*/ 951 w 1296"/>
                  <a:gd name="T41" fmla="*/ 291 h 297"/>
                  <a:gd name="T42" fmla="*/ 862 w 1296"/>
                  <a:gd name="T43" fmla="*/ 297 h 297"/>
                  <a:gd name="T44" fmla="*/ 791 w 1296"/>
                  <a:gd name="T45" fmla="*/ 285 h 297"/>
                  <a:gd name="T46" fmla="*/ 708 w 1296"/>
                  <a:gd name="T47" fmla="*/ 267 h 297"/>
                  <a:gd name="T48" fmla="*/ 618 w 1296"/>
                  <a:gd name="T49" fmla="*/ 255 h 297"/>
                  <a:gd name="T50" fmla="*/ 541 w 1296"/>
                  <a:gd name="T51" fmla="*/ 232 h 297"/>
                  <a:gd name="T52" fmla="*/ 494 w 1296"/>
                  <a:gd name="T53" fmla="*/ 202 h 297"/>
                  <a:gd name="T54" fmla="*/ 434 w 1296"/>
                  <a:gd name="T55" fmla="*/ 166 h 297"/>
                  <a:gd name="T56" fmla="*/ 369 w 1296"/>
                  <a:gd name="T57" fmla="*/ 130 h 297"/>
                  <a:gd name="T58" fmla="*/ 309 w 1296"/>
                  <a:gd name="T59" fmla="*/ 95 h 297"/>
                  <a:gd name="T60" fmla="*/ 250 w 1296"/>
                  <a:gd name="T61" fmla="*/ 65 h 297"/>
                  <a:gd name="T62" fmla="*/ 184 w 1296"/>
                  <a:gd name="T63" fmla="*/ 53 h 297"/>
                  <a:gd name="T64" fmla="*/ 107 w 1296"/>
                  <a:gd name="T65" fmla="*/ 59 h 297"/>
                  <a:gd name="T66" fmla="*/ 36 w 1296"/>
                  <a:gd name="T67" fmla="*/ 8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96" h="297">
                    <a:moveTo>
                      <a:pt x="0" y="101"/>
                    </a:moveTo>
                    <a:lnTo>
                      <a:pt x="24" y="83"/>
                    </a:lnTo>
                    <a:lnTo>
                      <a:pt x="59" y="65"/>
                    </a:lnTo>
                    <a:lnTo>
                      <a:pt x="101" y="47"/>
                    </a:lnTo>
                    <a:lnTo>
                      <a:pt x="143" y="35"/>
                    </a:lnTo>
                    <a:lnTo>
                      <a:pt x="190" y="23"/>
                    </a:lnTo>
                    <a:lnTo>
                      <a:pt x="232" y="17"/>
                    </a:lnTo>
                    <a:lnTo>
                      <a:pt x="274" y="17"/>
                    </a:lnTo>
                    <a:lnTo>
                      <a:pt x="309" y="23"/>
                    </a:lnTo>
                    <a:lnTo>
                      <a:pt x="345" y="35"/>
                    </a:lnTo>
                    <a:lnTo>
                      <a:pt x="386" y="53"/>
                    </a:lnTo>
                    <a:lnTo>
                      <a:pt x="434" y="65"/>
                    </a:lnTo>
                    <a:lnTo>
                      <a:pt x="482" y="83"/>
                    </a:lnTo>
                    <a:lnTo>
                      <a:pt x="523" y="101"/>
                    </a:lnTo>
                    <a:lnTo>
                      <a:pt x="565" y="113"/>
                    </a:lnTo>
                    <a:lnTo>
                      <a:pt x="601" y="124"/>
                    </a:lnTo>
                    <a:lnTo>
                      <a:pt x="630" y="136"/>
                    </a:lnTo>
                    <a:lnTo>
                      <a:pt x="666" y="142"/>
                    </a:lnTo>
                    <a:lnTo>
                      <a:pt x="708" y="148"/>
                    </a:lnTo>
                    <a:lnTo>
                      <a:pt x="761" y="148"/>
                    </a:lnTo>
                    <a:lnTo>
                      <a:pt x="815" y="148"/>
                    </a:lnTo>
                    <a:lnTo>
                      <a:pt x="874" y="148"/>
                    </a:lnTo>
                    <a:lnTo>
                      <a:pt x="928" y="136"/>
                    </a:lnTo>
                    <a:lnTo>
                      <a:pt x="975" y="130"/>
                    </a:lnTo>
                    <a:lnTo>
                      <a:pt x="1017" y="113"/>
                    </a:lnTo>
                    <a:lnTo>
                      <a:pt x="1052" y="95"/>
                    </a:lnTo>
                    <a:lnTo>
                      <a:pt x="1088" y="83"/>
                    </a:lnTo>
                    <a:lnTo>
                      <a:pt x="1124" y="71"/>
                    </a:lnTo>
                    <a:lnTo>
                      <a:pt x="1160" y="65"/>
                    </a:lnTo>
                    <a:lnTo>
                      <a:pt x="1189" y="53"/>
                    </a:lnTo>
                    <a:lnTo>
                      <a:pt x="1225" y="41"/>
                    </a:lnTo>
                    <a:lnTo>
                      <a:pt x="1261" y="23"/>
                    </a:lnTo>
                    <a:lnTo>
                      <a:pt x="1296" y="0"/>
                    </a:lnTo>
                    <a:lnTo>
                      <a:pt x="1278" y="53"/>
                    </a:lnTo>
                    <a:lnTo>
                      <a:pt x="1237" y="113"/>
                    </a:lnTo>
                    <a:lnTo>
                      <a:pt x="1189" y="172"/>
                    </a:lnTo>
                    <a:lnTo>
                      <a:pt x="1136" y="214"/>
                    </a:lnTo>
                    <a:lnTo>
                      <a:pt x="1106" y="232"/>
                    </a:lnTo>
                    <a:lnTo>
                      <a:pt x="1070" y="249"/>
                    </a:lnTo>
                    <a:lnTo>
                      <a:pt x="1035" y="267"/>
                    </a:lnTo>
                    <a:lnTo>
                      <a:pt x="993" y="279"/>
                    </a:lnTo>
                    <a:lnTo>
                      <a:pt x="951" y="291"/>
                    </a:lnTo>
                    <a:lnTo>
                      <a:pt x="904" y="297"/>
                    </a:lnTo>
                    <a:lnTo>
                      <a:pt x="862" y="297"/>
                    </a:lnTo>
                    <a:lnTo>
                      <a:pt x="827" y="291"/>
                    </a:lnTo>
                    <a:lnTo>
                      <a:pt x="791" y="285"/>
                    </a:lnTo>
                    <a:lnTo>
                      <a:pt x="749" y="273"/>
                    </a:lnTo>
                    <a:lnTo>
                      <a:pt x="708" y="267"/>
                    </a:lnTo>
                    <a:lnTo>
                      <a:pt x="660" y="261"/>
                    </a:lnTo>
                    <a:lnTo>
                      <a:pt x="618" y="255"/>
                    </a:lnTo>
                    <a:lnTo>
                      <a:pt x="577" y="243"/>
                    </a:lnTo>
                    <a:lnTo>
                      <a:pt x="541" y="232"/>
                    </a:lnTo>
                    <a:lnTo>
                      <a:pt x="517" y="214"/>
                    </a:lnTo>
                    <a:lnTo>
                      <a:pt x="494" y="202"/>
                    </a:lnTo>
                    <a:lnTo>
                      <a:pt x="464" y="184"/>
                    </a:lnTo>
                    <a:lnTo>
                      <a:pt x="434" y="166"/>
                    </a:lnTo>
                    <a:lnTo>
                      <a:pt x="404" y="148"/>
                    </a:lnTo>
                    <a:lnTo>
                      <a:pt x="369" y="130"/>
                    </a:lnTo>
                    <a:lnTo>
                      <a:pt x="339" y="113"/>
                    </a:lnTo>
                    <a:lnTo>
                      <a:pt x="309" y="95"/>
                    </a:lnTo>
                    <a:lnTo>
                      <a:pt x="279" y="77"/>
                    </a:lnTo>
                    <a:lnTo>
                      <a:pt x="250" y="65"/>
                    </a:lnTo>
                    <a:lnTo>
                      <a:pt x="220" y="59"/>
                    </a:lnTo>
                    <a:lnTo>
                      <a:pt x="184" y="53"/>
                    </a:lnTo>
                    <a:lnTo>
                      <a:pt x="149" y="53"/>
                    </a:lnTo>
                    <a:lnTo>
                      <a:pt x="107" y="59"/>
                    </a:lnTo>
                    <a:lnTo>
                      <a:pt x="71" y="71"/>
                    </a:lnTo>
                    <a:lnTo>
                      <a:pt x="36" y="83"/>
                    </a:lnTo>
                    <a:lnTo>
                      <a:pt x="0" y="1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70"/>
              <p:cNvSpPr>
                <a:spLocks noChangeAspect="1"/>
              </p:cNvSpPr>
              <p:nvPr/>
            </p:nvSpPr>
            <p:spPr bwMode="auto">
              <a:xfrm>
                <a:off x="7700" y="4947"/>
                <a:ext cx="1183" cy="565"/>
              </a:xfrm>
              <a:custGeom>
                <a:avLst/>
                <a:gdLst>
                  <a:gd name="T0" fmla="*/ 1159 w 1183"/>
                  <a:gd name="T1" fmla="*/ 30 h 565"/>
                  <a:gd name="T2" fmla="*/ 1082 w 1183"/>
                  <a:gd name="T3" fmla="*/ 6 h 565"/>
                  <a:gd name="T4" fmla="*/ 993 w 1183"/>
                  <a:gd name="T5" fmla="*/ 0 h 565"/>
                  <a:gd name="T6" fmla="*/ 915 w 1183"/>
                  <a:gd name="T7" fmla="*/ 12 h 565"/>
                  <a:gd name="T8" fmla="*/ 856 w 1183"/>
                  <a:gd name="T9" fmla="*/ 47 h 565"/>
                  <a:gd name="T10" fmla="*/ 791 w 1183"/>
                  <a:gd name="T11" fmla="*/ 71 h 565"/>
                  <a:gd name="T12" fmla="*/ 713 w 1183"/>
                  <a:gd name="T13" fmla="*/ 89 h 565"/>
                  <a:gd name="T14" fmla="*/ 642 w 1183"/>
                  <a:gd name="T15" fmla="*/ 113 h 565"/>
                  <a:gd name="T16" fmla="*/ 571 w 1183"/>
                  <a:gd name="T17" fmla="*/ 149 h 565"/>
                  <a:gd name="T18" fmla="*/ 499 w 1183"/>
                  <a:gd name="T19" fmla="*/ 184 h 565"/>
                  <a:gd name="T20" fmla="*/ 434 w 1183"/>
                  <a:gd name="T21" fmla="*/ 220 h 565"/>
                  <a:gd name="T22" fmla="*/ 374 w 1183"/>
                  <a:gd name="T23" fmla="*/ 262 h 565"/>
                  <a:gd name="T24" fmla="*/ 333 w 1183"/>
                  <a:gd name="T25" fmla="*/ 315 h 565"/>
                  <a:gd name="T26" fmla="*/ 255 w 1183"/>
                  <a:gd name="T27" fmla="*/ 387 h 565"/>
                  <a:gd name="T28" fmla="*/ 154 w 1183"/>
                  <a:gd name="T29" fmla="*/ 464 h 565"/>
                  <a:gd name="T30" fmla="*/ 47 w 1183"/>
                  <a:gd name="T31" fmla="*/ 517 h 565"/>
                  <a:gd name="T32" fmla="*/ 24 w 1183"/>
                  <a:gd name="T33" fmla="*/ 541 h 565"/>
                  <a:gd name="T34" fmla="*/ 77 w 1183"/>
                  <a:gd name="T35" fmla="*/ 559 h 565"/>
                  <a:gd name="T36" fmla="*/ 148 w 1183"/>
                  <a:gd name="T37" fmla="*/ 565 h 565"/>
                  <a:gd name="T38" fmla="*/ 220 w 1183"/>
                  <a:gd name="T39" fmla="*/ 553 h 565"/>
                  <a:gd name="T40" fmla="*/ 291 w 1183"/>
                  <a:gd name="T41" fmla="*/ 523 h 565"/>
                  <a:gd name="T42" fmla="*/ 362 w 1183"/>
                  <a:gd name="T43" fmla="*/ 482 h 565"/>
                  <a:gd name="T44" fmla="*/ 428 w 1183"/>
                  <a:gd name="T45" fmla="*/ 428 h 565"/>
                  <a:gd name="T46" fmla="*/ 487 w 1183"/>
                  <a:gd name="T47" fmla="*/ 387 h 565"/>
                  <a:gd name="T48" fmla="*/ 523 w 1183"/>
                  <a:gd name="T49" fmla="*/ 351 h 565"/>
                  <a:gd name="T50" fmla="*/ 577 w 1183"/>
                  <a:gd name="T51" fmla="*/ 297 h 565"/>
                  <a:gd name="T52" fmla="*/ 642 w 1183"/>
                  <a:gd name="T53" fmla="*/ 244 h 565"/>
                  <a:gd name="T54" fmla="*/ 719 w 1183"/>
                  <a:gd name="T55" fmla="*/ 196 h 565"/>
                  <a:gd name="T56" fmla="*/ 802 w 1183"/>
                  <a:gd name="T57" fmla="*/ 149 h 565"/>
                  <a:gd name="T58" fmla="*/ 886 w 1183"/>
                  <a:gd name="T59" fmla="*/ 101 h 565"/>
                  <a:gd name="T60" fmla="*/ 987 w 1183"/>
                  <a:gd name="T61" fmla="*/ 59 h 565"/>
                  <a:gd name="T62" fmla="*/ 1112 w 1183"/>
                  <a:gd name="T63" fmla="*/ 4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3" h="565">
                    <a:moveTo>
                      <a:pt x="1183" y="41"/>
                    </a:moveTo>
                    <a:lnTo>
                      <a:pt x="1159" y="30"/>
                    </a:lnTo>
                    <a:lnTo>
                      <a:pt x="1124" y="18"/>
                    </a:lnTo>
                    <a:lnTo>
                      <a:pt x="1082" y="6"/>
                    </a:lnTo>
                    <a:lnTo>
                      <a:pt x="1040" y="0"/>
                    </a:lnTo>
                    <a:lnTo>
                      <a:pt x="993" y="0"/>
                    </a:lnTo>
                    <a:lnTo>
                      <a:pt x="951" y="6"/>
                    </a:lnTo>
                    <a:lnTo>
                      <a:pt x="915" y="12"/>
                    </a:lnTo>
                    <a:lnTo>
                      <a:pt x="886" y="30"/>
                    </a:lnTo>
                    <a:lnTo>
                      <a:pt x="856" y="47"/>
                    </a:lnTo>
                    <a:lnTo>
                      <a:pt x="826" y="59"/>
                    </a:lnTo>
                    <a:lnTo>
                      <a:pt x="791" y="71"/>
                    </a:lnTo>
                    <a:lnTo>
                      <a:pt x="755" y="77"/>
                    </a:lnTo>
                    <a:lnTo>
                      <a:pt x="713" y="89"/>
                    </a:lnTo>
                    <a:lnTo>
                      <a:pt x="678" y="101"/>
                    </a:lnTo>
                    <a:lnTo>
                      <a:pt x="642" y="113"/>
                    </a:lnTo>
                    <a:lnTo>
                      <a:pt x="606" y="131"/>
                    </a:lnTo>
                    <a:lnTo>
                      <a:pt x="571" y="149"/>
                    </a:lnTo>
                    <a:lnTo>
                      <a:pt x="535" y="166"/>
                    </a:lnTo>
                    <a:lnTo>
                      <a:pt x="499" y="184"/>
                    </a:lnTo>
                    <a:lnTo>
                      <a:pt x="464" y="202"/>
                    </a:lnTo>
                    <a:lnTo>
                      <a:pt x="434" y="220"/>
                    </a:lnTo>
                    <a:lnTo>
                      <a:pt x="404" y="244"/>
                    </a:lnTo>
                    <a:lnTo>
                      <a:pt x="374" y="262"/>
                    </a:lnTo>
                    <a:lnTo>
                      <a:pt x="357" y="285"/>
                    </a:lnTo>
                    <a:lnTo>
                      <a:pt x="333" y="315"/>
                    </a:lnTo>
                    <a:lnTo>
                      <a:pt x="297" y="351"/>
                    </a:lnTo>
                    <a:lnTo>
                      <a:pt x="255" y="387"/>
                    </a:lnTo>
                    <a:lnTo>
                      <a:pt x="208" y="428"/>
                    </a:lnTo>
                    <a:lnTo>
                      <a:pt x="154" y="464"/>
                    </a:lnTo>
                    <a:lnTo>
                      <a:pt x="101" y="494"/>
                    </a:lnTo>
                    <a:lnTo>
                      <a:pt x="47" y="517"/>
                    </a:lnTo>
                    <a:lnTo>
                      <a:pt x="0" y="535"/>
                    </a:lnTo>
                    <a:lnTo>
                      <a:pt x="24" y="541"/>
                    </a:lnTo>
                    <a:lnTo>
                      <a:pt x="47" y="553"/>
                    </a:lnTo>
                    <a:lnTo>
                      <a:pt x="77" y="559"/>
                    </a:lnTo>
                    <a:lnTo>
                      <a:pt x="113" y="565"/>
                    </a:lnTo>
                    <a:lnTo>
                      <a:pt x="148" y="565"/>
                    </a:lnTo>
                    <a:lnTo>
                      <a:pt x="190" y="559"/>
                    </a:lnTo>
                    <a:lnTo>
                      <a:pt x="220" y="553"/>
                    </a:lnTo>
                    <a:lnTo>
                      <a:pt x="255" y="541"/>
                    </a:lnTo>
                    <a:lnTo>
                      <a:pt x="291" y="523"/>
                    </a:lnTo>
                    <a:lnTo>
                      <a:pt x="321" y="500"/>
                    </a:lnTo>
                    <a:lnTo>
                      <a:pt x="362" y="482"/>
                    </a:lnTo>
                    <a:lnTo>
                      <a:pt x="398" y="452"/>
                    </a:lnTo>
                    <a:lnTo>
                      <a:pt x="428" y="428"/>
                    </a:lnTo>
                    <a:lnTo>
                      <a:pt x="458" y="404"/>
                    </a:lnTo>
                    <a:lnTo>
                      <a:pt x="487" y="387"/>
                    </a:lnTo>
                    <a:lnTo>
                      <a:pt x="505" y="369"/>
                    </a:lnTo>
                    <a:lnTo>
                      <a:pt x="523" y="351"/>
                    </a:lnTo>
                    <a:lnTo>
                      <a:pt x="547" y="327"/>
                    </a:lnTo>
                    <a:lnTo>
                      <a:pt x="577" y="297"/>
                    </a:lnTo>
                    <a:lnTo>
                      <a:pt x="606" y="273"/>
                    </a:lnTo>
                    <a:lnTo>
                      <a:pt x="642" y="244"/>
                    </a:lnTo>
                    <a:lnTo>
                      <a:pt x="678" y="220"/>
                    </a:lnTo>
                    <a:lnTo>
                      <a:pt x="719" y="196"/>
                    </a:lnTo>
                    <a:lnTo>
                      <a:pt x="761" y="172"/>
                    </a:lnTo>
                    <a:lnTo>
                      <a:pt x="802" y="149"/>
                    </a:lnTo>
                    <a:lnTo>
                      <a:pt x="844" y="125"/>
                    </a:lnTo>
                    <a:lnTo>
                      <a:pt x="886" y="101"/>
                    </a:lnTo>
                    <a:lnTo>
                      <a:pt x="939" y="77"/>
                    </a:lnTo>
                    <a:lnTo>
                      <a:pt x="987" y="59"/>
                    </a:lnTo>
                    <a:lnTo>
                      <a:pt x="1046" y="47"/>
                    </a:lnTo>
                    <a:lnTo>
                      <a:pt x="1112" y="41"/>
                    </a:lnTo>
                    <a:lnTo>
                      <a:pt x="1183" y="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71"/>
              <p:cNvSpPr>
                <a:spLocks noChangeAspect="1"/>
              </p:cNvSpPr>
              <p:nvPr/>
            </p:nvSpPr>
            <p:spPr bwMode="auto">
              <a:xfrm>
                <a:off x="7789" y="5072"/>
                <a:ext cx="1112" cy="565"/>
              </a:xfrm>
              <a:custGeom>
                <a:avLst/>
                <a:gdLst>
                  <a:gd name="T0" fmla="*/ 1082 w 1112"/>
                  <a:gd name="T1" fmla="*/ 6 h 565"/>
                  <a:gd name="T2" fmla="*/ 999 w 1112"/>
                  <a:gd name="T3" fmla="*/ 6 h 565"/>
                  <a:gd name="T4" fmla="*/ 898 w 1112"/>
                  <a:gd name="T5" fmla="*/ 18 h 565"/>
                  <a:gd name="T6" fmla="*/ 803 w 1112"/>
                  <a:gd name="T7" fmla="*/ 47 h 565"/>
                  <a:gd name="T8" fmla="*/ 743 w 1112"/>
                  <a:gd name="T9" fmla="*/ 101 h 565"/>
                  <a:gd name="T10" fmla="*/ 690 w 1112"/>
                  <a:gd name="T11" fmla="*/ 166 h 565"/>
                  <a:gd name="T12" fmla="*/ 642 w 1112"/>
                  <a:gd name="T13" fmla="*/ 226 h 565"/>
                  <a:gd name="T14" fmla="*/ 589 w 1112"/>
                  <a:gd name="T15" fmla="*/ 285 h 565"/>
                  <a:gd name="T16" fmla="*/ 529 w 1112"/>
                  <a:gd name="T17" fmla="*/ 321 h 565"/>
                  <a:gd name="T18" fmla="*/ 464 w 1112"/>
                  <a:gd name="T19" fmla="*/ 369 h 565"/>
                  <a:gd name="T20" fmla="*/ 398 w 1112"/>
                  <a:gd name="T21" fmla="*/ 422 h 565"/>
                  <a:gd name="T22" fmla="*/ 333 w 1112"/>
                  <a:gd name="T23" fmla="*/ 470 h 565"/>
                  <a:gd name="T24" fmla="*/ 262 w 1112"/>
                  <a:gd name="T25" fmla="*/ 505 h 565"/>
                  <a:gd name="T26" fmla="*/ 178 w 1112"/>
                  <a:gd name="T27" fmla="*/ 535 h 565"/>
                  <a:gd name="T28" fmla="*/ 101 w 1112"/>
                  <a:gd name="T29" fmla="*/ 553 h 565"/>
                  <a:gd name="T30" fmla="*/ 30 w 1112"/>
                  <a:gd name="T31" fmla="*/ 559 h 565"/>
                  <a:gd name="T32" fmla="*/ 48 w 1112"/>
                  <a:gd name="T33" fmla="*/ 559 h 565"/>
                  <a:gd name="T34" fmla="*/ 149 w 1112"/>
                  <a:gd name="T35" fmla="*/ 565 h 565"/>
                  <a:gd name="T36" fmla="*/ 256 w 1112"/>
                  <a:gd name="T37" fmla="*/ 559 h 565"/>
                  <a:gd name="T38" fmla="*/ 351 w 1112"/>
                  <a:gd name="T39" fmla="*/ 535 h 565"/>
                  <a:gd name="T40" fmla="*/ 422 w 1112"/>
                  <a:gd name="T41" fmla="*/ 511 h 565"/>
                  <a:gd name="T42" fmla="*/ 493 w 1112"/>
                  <a:gd name="T43" fmla="*/ 482 h 565"/>
                  <a:gd name="T44" fmla="*/ 559 w 1112"/>
                  <a:gd name="T45" fmla="*/ 446 h 565"/>
                  <a:gd name="T46" fmla="*/ 624 w 1112"/>
                  <a:gd name="T47" fmla="*/ 404 h 565"/>
                  <a:gd name="T48" fmla="*/ 678 w 1112"/>
                  <a:gd name="T49" fmla="*/ 351 h 565"/>
                  <a:gd name="T50" fmla="*/ 725 w 1112"/>
                  <a:gd name="T51" fmla="*/ 285 h 565"/>
                  <a:gd name="T52" fmla="*/ 779 w 1112"/>
                  <a:gd name="T53" fmla="*/ 220 h 565"/>
                  <a:gd name="T54" fmla="*/ 826 w 1112"/>
                  <a:gd name="T55" fmla="*/ 172 h 565"/>
                  <a:gd name="T56" fmla="*/ 874 w 1112"/>
                  <a:gd name="T57" fmla="*/ 137 h 565"/>
                  <a:gd name="T58" fmla="*/ 928 w 1112"/>
                  <a:gd name="T59" fmla="*/ 95 h 565"/>
                  <a:gd name="T60" fmla="*/ 987 w 1112"/>
                  <a:gd name="T61" fmla="*/ 41 h 565"/>
                  <a:gd name="T62" fmla="*/ 1064 w 1112"/>
                  <a:gd name="T63" fmla="*/ 6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2" h="565">
                    <a:moveTo>
                      <a:pt x="1112" y="0"/>
                    </a:moveTo>
                    <a:lnTo>
                      <a:pt x="1082" y="6"/>
                    </a:lnTo>
                    <a:lnTo>
                      <a:pt x="1046" y="6"/>
                    </a:lnTo>
                    <a:lnTo>
                      <a:pt x="999" y="6"/>
                    </a:lnTo>
                    <a:lnTo>
                      <a:pt x="945" y="12"/>
                    </a:lnTo>
                    <a:lnTo>
                      <a:pt x="898" y="18"/>
                    </a:lnTo>
                    <a:lnTo>
                      <a:pt x="850" y="29"/>
                    </a:lnTo>
                    <a:lnTo>
                      <a:pt x="803" y="47"/>
                    </a:lnTo>
                    <a:lnTo>
                      <a:pt x="773" y="71"/>
                    </a:lnTo>
                    <a:lnTo>
                      <a:pt x="743" y="101"/>
                    </a:lnTo>
                    <a:lnTo>
                      <a:pt x="719" y="131"/>
                    </a:lnTo>
                    <a:lnTo>
                      <a:pt x="690" y="166"/>
                    </a:lnTo>
                    <a:lnTo>
                      <a:pt x="666" y="196"/>
                    </a:lnTo>
                    <a:lnTo>
                      <a:pt x="642" y="226"/>
                    </a:lnTo>
                    <a:lnTo>
                      <a:pt x="612" y="256"/>
                    </a:lnTo>
                    <a:lnTo>
                      <a:pt x="589" y="285"/>
                    </a:lnTo>
                    <a:lnTo>
                      <a:pt x="559" y="303"/>
                    </a:lnTo>
                    <a:lnTo>
                      <a:pt x="529" y="321"/>
                    </a:lnTo>
                    <a:lnTo>
                      <a:pt x="493" y="345"/>
                    </a:lnTo>
                    <a:lnTo>
                      <a:pt x="464" y="369"/>
                    </a:lnTo>
                    <a:lnTo>
                      <a:pt x="428" y="398"/>
                    </a:lnTo>
                    <a:lnTo>
                      <a:pt x="398" y="422"/>
                    </a:lnTo>
                    <a:lnTo>
                      <a:pt x="363" y="446"/>
                    </a:lnTo>
                    <a:lnTo>
                      <a:pt x="333" y="470"/>
                    </a:lnTo>
                    <a:lnTo>
                      <a:pt x="297" y="488"/>
                    </a:lnTo>
                    <a:lnTo>
                      <a:pt x="262" y="505"/>
                    </a:lnTo>
                    <a:lnTo>
                      <a:pt x="220" y="523"/>
                    </a:lnTo>
                    <a:lnTo>
                      <a:pt x="178" y="535"/>
                    </a:lnTo>
                    <a:lnTo>
                      <a:pt x="143" y="547"/>
                    </a:lnTo>
                    <a:lnTo>
                      <a:pt x="101" y="553"/>
                    </a:lnTo>
                    <a:lnTo>
                      <a:pt x="59" y="559"/>
                    </a:lnTo>
                    <a:lnTo>
                      <a:pt x="30" y="559"/>
                    </a:lnTo>
                    <a:lnTo>
                      <a:pt x="0" y="553"/>
                    </a:lnTo>
                    <a:lnTo>
                      <a:pt x="48" y="559"/>
                    </a:lnTo>
                    <a:lnTo>
                      <a:pt x="95" y="565"/>
                    </a:lnTo>
                    <a:lnTo>
                      <a:pt x="149" y="565"/>
                    </a:lnTo>
                    <a:lnTo>
                      <a:pt x="202" y="565"/>
                    </a:lnTo>
                    <a:lnTo>
                      <a:pt x="256" y="559"/>
                    </a:lnTo>
                    <a:lnTo>
                      <a:pt x="303" y="547"/>
                    </a:lnTo>
                    <a:lnTo>
                      <a:pt x="351" y="535"/>
                    </a:lnTo>
                    <a:lnTo>
                      <a:pt x="386" y="523"/>
                    </a:lnTo>
                    <a:lnTo>
                      <a:pt x="422" y="511"/>
                    </a:lnTo>
                    <a:lnTo>
                      <a:pt x="458" y="494"/>
                    </a:lnTo>
                    <a:lnTo>
                      <a:pt x="493" y="482"/>
                    </a:lnTo>
                    <a:lnTo>
                      <a:pt x="529" y="464"/>
                    </a:lnTo>
                    <a:lnTo>
                      <a:pt x="559" y="446"/>
                    </a:lnTo>
                    <a:lnTo>
                      <a:pt x="595" y="428"/>
                    </a:lnTo>
                    <a:lnTo>
                      <a:pt x="624" y="404"/>
                    </a:lnTo>
                    <a:lnTo>
                      <a:pt x="654" y="381"/>
                    </a:lnTo>
                    <a:lnTo>
                      <a:pt x="678" y="351"/>
                    </a:lnTo>
                    <a:lnTo>
                      <a:pt x="702" y="321"/>
                    </a:lnTo>
                    <a:lnTo>
                      <a:pt x="725" y="285"/>
                    </a:lnTo>
                    <a:lnTo>
                      <a:pt x="755" y="250"/>
                    </a:lnTo>
                    <a:lnTo>
                      <a:pt x="779" y="220"/>
                    </a:lnTo>
                    <a:lnTo>
                      <a:pt x="803" y="190"/>
                    </a:lnTo>
                    <a:lnTo>
                      <a:pt x="826" y="172"/>
                    </a:lnTo>
                    <a:lnTo>
                      <a:pt x="850" y="154"/>
                    </a:lnTo>
                    <a:lnTo>
                      <a:pt x="874" y="137"/>
                    </a:lnTo>
                    <a:lnTo>
                      <a:pt x="898" y="119"/>
                    </a:lnTo>
                    <a:lnTo>
                      <a:pt x="928" y="95"/>
                    </a:lnTo>
                    <a:lnTo>
                      <a:pt x="957" y="65"/>
                    </a:lnTo>
                    <a:lnTo>
                      <a:pt x="987" y="41"/>
                    </a:lnTo>
                    <a:lnTo>
                      <a:pt x="1029" y="24"/>
                    </a:lnTo>
                    <a:lnTo>
                      <a:pt x="1064" y="6"/>
                    </a:lnTo>
                    <a:lnTo>
                      <a:pt x="11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72"/>
              <p:cNvSpPr>
                <a:spLocks noChangeAspect="1"/>
              </p:cNvSpPr>
              <p:nvPr/>
            </p:nvSpPr>
            <p:spPr bwMode="auto">
              <a:xfrm>
                <a:off x="8794" y="5137"/>
                <a:ext cx="398" cy="202"/>
              </a:xfrm>
              <a:custGeom>
                <a:avLst/>
                <a:gdLst>
                  <a:gd name="T0" fmla="*/ 0 w 398"/>
                  <a:gd name="T1" fmla="*/ 48 h 202"/>
                  <a:gd name="T2" fmla="*/ 18 w 398"/>
                  <a:gd name="T3" fmla="*/ 60 h 202"/>
                  <a:gd name="T4" fmla="*/ 47 w 398"/>
                  <a:gd name="T5" fmla="*/ 72 h 202"/>
                  <a:gd name="T6" fmla="*/ 83 w 398"/>
                  <a:gd name="T7" fmla="*/ 83 h 202"/>
                  <a:gd name="T8" fmla="*/ 119 w 398"/>
                  <a:gd name="T9" fmla="*/ 89 h 202"/>
                  <a:gd name="T10" fmla="*/ 160 w 398"/>
                  <a:gd name="T11" fmla="*/ 95 h 202"/>
                  <a:gd name="T12" fmla="*/ 190 w 398"/>
                  <a:gd name="T13" fmla="*/ 101 h 202"/>
                  <a:gd name="T14" fmla="*/ 220 w 398"/>
                  <a:gd name="T15" fmla="*/ 101 h 202"/>
                  <a:gd name="T16" fmla="*/ 244 w 398"/>
                  <a:gd name="T17" fmla="*/ 95 h 202"/>
                  <a:gd name="T18" fmla="*/ 279 w 398"/>
                  <a:gd name="T19" fmla="*/ 78 h 202"/>
                  <a:gd name="T20" fmla="*/ 315 w 398"/>
                  <a:gd name="T21" fmla="*/ 54 h 202"/>
                  <a:gd name="T22" fmla="*/ 357 w 398"/>
                  <a:gd name="T23" fmla="*/ 30 h 202"/>
                  <a:gd name="T24" fmla="*/ 398 w 398"/>
                  <a:gd name="T25" fmla="*/ 0 h 202"/>
                  <a:gd name="T26" fmla="*/ 398 w 398"/>
                  <a:gd name="T27" fmla="*/ 42 h 202"/>
                  <a:gd name="T28" fmla="*/ 386 w 398"/>
                  <a:gd name="T29" fmla="*/ 95 h 202"/>
                  <a:gd name="T30" fmla="*/ 363 w 398"/>
                  <a:gd name="T31" fmla="*/ 155 h 202"/>
                  <a:gd name="T32" fmla="*/ 333 w 398"/>
                  <a:gd name="T33" fmla="*/ 191 h 202"/>
                  <a:gd name="T34" fmla="*/ 315 w 398"/>
                  <a:gd name="T35" fmla="*/ 197 h 202"/>
                  <a:gd name="T36" fmla="*/ 291 w 398"/>
                  <a:gd name="T37" fmla="*/ 202 h 202"/>
                  <a:gd name="T38" fmla="*/ 262 w 398"/>
                  <a:gd name="T39" fmla="*/ 202 h 202"/>
                  <a:gd name="T40" fmla="*/ 226 w 398"/>
                  <a:gd name="T41" fmla="*/ 197 h 202"/>
                  <a:gd name="T42" fmla="*/ 190 w 398"/>
                  <a:gd name="T43" fmla="*/ 197 h 202"/>
                  <a:gd name="T44" fmla="*/ 154 w 398"/>
                  <a:gd name="T45" fmla="*/ 191 h 202"/>
                  <a:gd name="T46" fmla="*/ 125 w 398"/>
                  <a:gd name="T47" fmla="*/ 179 h 202"/>
                  <a:gd name="T48" fmla="*/ 95 w 398"/>
                  <a:gd name="T49" fmla="*/ 173 h 202"/>
                  <a:gd name="T50" fmla="*/ 53 w 398"/>
                  <a:gd name="T51" fmla="*/ 155 h 202"/>
                  <a:gd name="T52" fmla="*/ 24 w 398"/>
                  <a:gd name="T53" fmla="*/ 131 h 202"/>
                  <a:gd name="T54" fmla="*/ 6 w 398"/>
                  <a:gd name="T55" fmla="*/ 95 h 202"/>
                  <a:gd name="T56" fmla="*/ 0 w 398"/>
                  <a:gd name="T57" fmla="*/ 4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8" h="202">
                    <a:moveTo>
                      <a:pt x="0" y="48"/>
                    </a:moveTo>
                    <a:lnTo>
                      <a:pt x="18" y="60"/>
                    </a:lnTo>
                    <a:lnTo>
                      <a:pt x="47" y="72"/>
                    </a:lnTo>
                    <a:lnTo>
                      <a:pt x="83" y="83"/>
                    </a:lnTo>
                    <a:lnTo>
                      <a:pt x="119" y="89"/>
                    </a:lnTo>
                    <a:lnTo>
                      <a:pt x="160" y="95"/>
                    </a:lnTo>
                    <a:lnTo>
                      <a:pt x="190" y="101"/>
                    </a:lnTo>
                    <a:lnTo>
                      <a:pt x="220" y="101"/>
                    </a:lnTo>
                    <a:lnTo>
                      <a:pt x="244" y="95"/>
                    </a:lnTo>
                    <a:lnTo>
                      <a:pt x="279" y="78"/>
                    </a:lnTo>
                    <a:lnTo>
                      <a:pt x="315" y="54"/>
                    </a:lnTo>
                    <a:lnTo>
                      <a:pt x="357" y="30"/>
                    </a:lnTo>
                    <a:lnTo>
                      <a:pt x="398" y="0"/>
                    </a:lnTo>
                    <a:lnTo>
                      <a:pt x="398" y="42"/>
                    </a:lnTo>
                    <a:lnTo>
                      <a:pt x="386" y="95"/>
                    </a:lnTo>
                    <a:lnTo>
                      <a:pt x="363" y="155"/>
                    </a:lnTo>
                    <a:lnTo>
                      <a:pt x="333" y="191"/>
                    </a:lnTo>
                    <a:lnTo>
                      <a:pt x="315" y="197"/>
                    </a:lnTo>
                    <a:lnTo>
                      <a:pt x="291" y="202"/>
                    </a:lnTo>
                    <a:lnTo>
                      <a:pt x="262" y="202"/>
                    </a:lnTo>
                    <a:lnTo>
                      <a:pt x="226" y="197"/>
                    </a:lnTo>
                    <a:lnTo>
                      <a:pt x="190" y="197"/>
                    </a:lnTo>
                    <a:lnTo>
                      <a:pt x="154" y="191"/>
                    </a:lnTo>
                    <a:lnTo>
                      <a:pt x="125" y="179"/>
                    </a:lnTo>
                    <a:lnTo>
                      <a:pt x="95" y="173"/>
                    </a:lnTo>
                    <a:lnTo>
                      <a:pt x="53" y="155"/>
                    </a:lnTo>
                    <a:lnTo>
                      <a:pt x="24" y="131"/>
                    </a:lnTo>
                    <a:lnTo>
                      <a:pt x="6" y="95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18900000" scaled="1"/>
              </a:grad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2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4253981" cy="5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7849"/>
          <a:stretch/>
        </p:blipFill>
        <p:spPr bwMode="auto">
          <a:xfrm>
            <a:off x="323528" y="6217920"/>
            <a:ext cx="4273887" cy="2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76" y="548679"/>
            <a:ext cx="4147207" cy="5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/>
          <a:stretch/>
        </p:blipFill>
        <p:spPr bwMode="auto">
          <a:xfrm>
            <a:off x="5076056" y="6124747"/>
            <a:ext cx="3841714" cy="4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620688"/>
            <a:ext cx="8229600" cy="28803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Эффективное  </a:t>
            </a:r>
            <a:r>
              <a:rPr lang="ru-RU" sz="3200" b="1" dirty="0">
                <a:solidFill>
                  <a:srgbClr val="002060"/>
                </a:solidFill>
              </a:rPr>
              <a:t>функционирование ВСОКО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обеспечивает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высокие </a:t>
            </a:r>
            <a:r>
              <a:rPr lang="ru-RU" sz="3200" b="1" dirty="0">
                <a:solidFill>
                  <a:srgbClr val="002060"/>
                </a:solidFill>
              </a:rPr>
              <a:t>образовательные </a:t>
            </a:r>
            <a:r>
              <a:rPr lang="ru-RU" sz="3200" b="1" dirty="0" smtClean="0">
                <a:solidFill>
                  <a:srgbClr val="002060"/>
                </a:solidFill>
              </a:rPr>
              <a:t>результаты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nvsurgut.ru/assets/images/analizy-pochvy-vody-urozhaya-udobreniy-1044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68092"/>
            <a:ext cx="3350146" cy="33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34000585"/>
              </p:ext>
            </p:extLst>
          </p:nvPr>
        </p:nvGraphicFramePr>
        <p:xfrm>
          <a:off x="403214" y="1124744"/>
          <a:ext cx="8278597" cy="519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7502033"/>
              </p:ext>
            </p:extLst>
          </p:nvPr>
        </p:nvGraphicFramePr>
        <p:xfrm>
          <a:off x="403214" y="1124744"/>
          <a:ext cx="8278597" cy="519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1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69514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Федеральный Закон №273-ФЗ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«Об образовании в Российской Федерации»</a:t>
            </a:r>
            <a:br>
              <a:rPr lang="ru-RU" sz="2600" dirty="0" smtClean="0">
                <a:solidFill>
                  <a:srgbClr val="002060"/>
                </a:solidFill>
              </a:rPr>
            </a:br>
            <a:endParaRPr lang="ko-KR" altLang="en-US" sz="2600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139269"/>
              </p:ext>
            </p:extLst>
          </p:nvPr>
        </p:nvGraphicFramePr>
        <p:xfrm>
          <a:off x="395536" y="1268760"/>
          <a:ext cx="84969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52292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Задача педагогического коллектива МБОУ СОШ №6: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«Обеспечение качественной подготовки </a:t>
            </a:r>
            <a:b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обучающихся, соответствующей требованиям </a:t>
            </a:r>
            <a:b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ФГОС»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Локальные акты, регламентирующие оценку качества образования в МБОУ СОШ №6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91880" y="1304012"/>
            <a:ext cx="5194920" cy="51373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2"/>
            <a:r>
              <a:rPr lang="ru-RU" sz="1400" dirty="0" smtClean="0">
                <a:solidFill>
                  <a:srgbClr val="002060"/>
                </a:solidFill>
              </a:rPr>
              <a:t>Положение о внутренней системе оценки качества образования</a:t>
            </a:r>
          </a:p>
          <a:p>
            <a:pPr lvl="2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Положение о внутришкольном контроле</a:t>
            </a:r>
            <a:endParaRPr lang="ru-RU" sz="140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Положение о формах, порядке, периодичности текущего контроля и промежуточной аттестации обучающихся</a:t>
            </a:r>
          </a:p>
          <a:p>
            <a:pPr lvl="2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Положение о </a:t>
            </a:r>
            <a:r>
              <a:rPr lang="ru-RU" sz="1400" dirty="0">
                <a:solidFill>
                  <a:srgbClr val="002060"/>
                </a:solidFill>
              </a:rPr>
              <a:t>ведении электронного классного журнала</a:t>
            </a:r>
          </a:p>
          <a:p>
            <a:pPr lvl="2" eaLnBrk="0" hangingPunct="0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Положение о </a:t>
            </a:r>
            <a:r>
              <a:rPr lang="ru-RU" sz="1400" dirty="0">
                <a:solidFill>
                  <a:srgbClr val="002060"/>
                </a:solidFill>
              </a:rPr>
              <a:t>выполнении и защите индивидуальных проектов </a:t>
            </a:r>
          </a:p>
          <a:p>
            <a:pPr lvl="2" eaLnBrk="0" hangingPunct="0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Положение о </a:t>
            </a:r>
            <a:r>
              <a:rPr lang="ru-RU" sz="1400" dirty="0">
                <a:solidFill>
                  <a:srgbClr val="002060"/>
                </a:solidFill>
              </a:rPr>
              <a:t>ведении портфолио обучающегося</a:t>
            </a:r>
          </a:p>
          <a:p>
            <a:pPr lvl="2" eaLnBrk="0" hangingPunct="0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Положение об   </a:t>
            </a:r>
            <a:r>
              <a:rPr lang="ru-RU" sz="1400" dirty="0">
                <a:solidFill>
                  <a:srgbClr val="002060"/>
                </a:solidFill>
              </a:rPr>
              <a:t>индивидуальном   учёте   результатов   освоения   обучающимися </a:t>
            </a:r>
            <a:r>
              <a:rPr lang="ru-RU" sz="1400" dirty="0" smtClean="0">
                <a:solidFill>
                  <a:srgbClr val="002060"/>
                </a:solidFill>
              </a:rPr>
              <a:t>основных образовательных программ</a:t>
            </a:r>
          </a:p>
          <a:p>
            <a:pPr lvl="2" eaLnBrk="0" hangingPunct="0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Порядок проведении самообследования</a:t>
            </a:r>
          </a:p>
          <a:p>
            <a:pPr lvl="2" eaLnBrk="0" hangingPunct="0">
              <a:spcBef>
                <a:spcPts val="12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Отчет о самообследовании 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1520" y="1304012"/>
            <a:ext cx="3888432" cy="5137395"/>
          </a:xfrm>
          <a:prstGeom prst="homePlate">
            <a:avLst>
              <a:gd name="adj" fmla="val 1633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Нормы ФЗ «Об образовании в Российской Федерации»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Ст.28 3 часть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10) осуществление текущего контроля успеваемости и промежуточной аттестации обучающихся, установление их форм, периодичности и порядка проведения</a:t>
            </a:r>
          </a:p>
          <a:p>
            <a:pPr>
              <a:spcBef>
                <a:spcPts val="120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11) индивидуальный учет результатов освоения обучающимися образовательных программ и поощрений обучающихся, а также хранение в архивах информации об этих результатах и поощрениях на бумажных и (или) электронных носителях</a:t>
            </a:r>
          </a:p>
          <a:p>
            <a:pPr>
              <a:spcBef>
                <a:spcPts val="120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13) проведение самообследования, обеспечение функционирования внутренней системы оценки качества образования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044732"/>
              </p:ext>
            </p:extLst>
          </p:nvPr>
        </p:nvGraphicFramePr>
        <p:xfrm>
          <a:off x="395536" y="188640"/>
          <a:ext cx="8640960" cy="65132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6144"/>
                <a:gridCol w="7344816"/>
              </a:tblGrid>
              <a:tr h="204802">
                <a:tc>
                  <a:txBody>
                    <a:bodyPr/>
                    <a:lstStyle/>
                    <a:p>
                      <a:pPr marL="0" algn="just" defTabSz="914400" rtl="0" eaLnBrk="0" latin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Основные мероприятия ВСОКО на параллели 9 классов</a:t>
                      </a:r>
                      <a:endParaRPr lang="ru-RU" sz="160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/>
                </a:tc>
              </a:tr>
              <a:tr h="392166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</a:t>
                      </a: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marR="0" indent="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Входные АКР (в 2022 г- ВПР по 8 предметам)</a:t>
                      </a:r>
                    </a:p>
                  </a:txBody>
                  <a:tcPr marL="42431" marR="42431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Октябрь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Контроль текущей успеваемости (ЭКЖ)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Проверка тетрадей по русскому языку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204802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Анализ результатов обучения по итогам 1 четверти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614406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Декабрь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Контроль текущей успеваемости (ЭКЖ)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effectLst/>
                        </a:rPr>
                        <a:t>Рубежные АКР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Контроль четвертной успеваемости (ЭКЖ)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727680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Январь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Анализ результатов обучения по итогам 1 полугодия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Проверка тетрадей по физике, по химии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Проведение пробного итогового собеседования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409604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Февраль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Анализ итогового собеседования 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Контроль текущей успеваемости (ЭКЖ)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725408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Март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effectLst/>
                        </a:rPr>
                        <a:t>Предэкзаменационные работы по обязательным предметам 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Контроль четвертной успеваемости (ЭКЖ)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Анализ результатов обучения по итогам </a:t>
                      </a:r>
                      <a:r>
                        <a:rPr lang="en-US" sz="1400" baseline="0" dirty="0">
                          <a:effectLst/>
                        </a:rPr>
                        <a:t>III</a:t>
                      </a:r>
                      <a:r>
                        <a:rPr lang="ru-RU" sz="1400" baseline="0" dirty="0">
                          <a:effectLst/>
                        </a:rPr>
                        <a:t> четверти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989877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Апрель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effectLst/>
                        </a:rPr>
                        <a:t>Предэкзаменационные работы по предметам по выбору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Проверка тетрадей по математике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Контроль текущей успеваемости (ЭКЖ)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Диагностика метапредметных результатов (функциональная грамотность)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949011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Май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Диагностика уровня достижений планируемых метапредметных результатов (защита индивидуальных проектов)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Анализ результатов обучения по итогам учебного года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Контроль годовой успеваемости (ЭКЖ)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409604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Июнь-август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Анализ результатов ГИА</a:t>
                      </a:r>
                    </a:p>
                    <a:p>
                      <a:pPr marL="1800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 </a:t>
                      </a:r>
                      <a:endParaRPr lang="ru-RU" sz="14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b="1186"/>
          <a:stretch/>
        </p:blipFill>
        <p:spPr>
          <a:xfrm>
            <a:off x="35496" y="476672"/>
            <a:ext cx="9001000" cy="54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Некоторые результаты работы школы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1750947"/>
              </p:ext>
            </p:extLst>
          </p:nvPr>
        </p:nvGraphicFramePr>
        <p:xfrm>
          <a:off x="467544" y="836712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08589869"/>
              </p:ext>
            </p:extLst>
          </p:nvPr>
        </p:nvGraphicFramePr>
        <p:xfrm>
          <a:off x="539552" y="3573016"/>
          <a:ext cx="4200128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96766343"/>
              </p:ext>
            </p:extLst>
          </p:nvPr>
        </p:nvGraphicFramePr>
        <p:xfrm>
          <a:off x="4716016" y="692696"/>
          <a:ext cx="4392488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70841222"/>
              </p:ext>
            </p:extLst>
          </p:nvPr>
        </p:nvGraphicFramePr>
        <p:xfrm>
          <a:off x="5220072" y="3789040"/>
          <a:ext cx="36960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52120" y="35730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Самоопределение </a:t>
            </a:r>
            <a:r>
              <a:rPr lang="ru-RU" sz="1400" b="1" dirty="0" smtClean="0">
                <a:solidFill>
                  <a:srgbClr val="002060"/>
                </a:solidFill>
              </a:rPr>
              <a:t>выпускников 11 класса, %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Критерии  </a:t>
            </a:r>
            <a:r>
              <a:rPr lang="ru-RU" sz="2700" b="1" dirty="0">
                <a:solidFill>
                  <a:srgbClr val="002060"/>
                </a:solidFill>
              </a:rPr>
              <a:t>и группы показателей, обязательные при проведении комплексной оценки качества образовательных результатов </a:t>
            </a:r>
            <a:r>
              <a:rPr lang="ru-RU" sz="2700" b="1" dirty="0" smtClean="0">
                <a:solidFill>
                  <a:srgbClr val="002060"/>
                </a:solidFill>
              </a:rPr>
              <a:t>обучающихся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(приказ ДО </a:t>
            </a:r>
            <a:r>
              <a:rPr lang="ru-RU" sz="1800" b="1" dirty="0">
                <a:solidFill>
                  <a:srgbClr val="002060"/>
                </a:solidFill>
              </a:rPr>
              <a:t>ХМАО-Югры от 11 декабря 2019 года № 10-П-1632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(</a:t>
            </a:r>
            <a:r>
              <a:rPr lang="ru-RU" sz="1800" b="1" dirty="0">
                <a:solidFill>
                  <a:srgbClr val="002060"/>
                </a:solidFill>
              </a:rPr>
              <a:t>в ред. от  7 июля 2021 г №950</a:t>
            </a:r>
            <a:r>
              <a:rPr lang="ru-RU" sz="1800" b="1" dirty="0" smtClean="0">
                <a:solidFill>
                  <a:srgbClr val="002060"/>
                </a:solidFill>
              </a:rPr>
              <a:t>))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3485"/>
              </p:ext>
            </p:extLst>
          </p:nvPr>
        </p:nvGraphicFramePr>
        <p:xfrm>
          <a:off x="467544" y="1988840"/>
          <a:ext cx="8352928" cy="42534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3004"/>
                <a:gridCol w="1983300"/>
                <a:gridCol w="561662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показателей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</a:tr>
              <a:tr h="648072"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 идентификации «Устойчивость образовательных результатов обучающихся на уровне начального общего, основного общего и среднего общего образования»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1.1 Группа основных показателей «Государственная итоговая аттестация»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</a:tr>
              <a:tr h="676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1.2 Группа основных показателей «Всероссийские проверочные работы»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</a:tr>
              <a:tr h="403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1.3 Группа вспомогательных показателей «Олимпиады и конкурсы»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1.4 Группа вспомогательных показателей «Образовательные и профессиональные траектории»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070" marR="15070" marT="0" marB="0"/>
                </a:tc>
              </a:tr>
              <a:tr h="737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1.5 Группа вспомогательных показателей «Региональные диагностические работы»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70" marR="15070" marT="0" marB="0"/>
                </a:tc>
              </a:tr>
              <a:tr h="819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" algn="l"/>
                        </a:tabLst>
                      </a:pPr>
                      <a:r>
                        <a:rPr lang="ru-RU" sz="1400" dirty="0">
                          <a:effectLst/>
                        </a:rPr>
                        <a:t>1.6 Группа вспомогательных показателей «Диагностические/контрольные работы»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070" marR="150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496</Words>
  <Application>Microsoft Office PowerPoint</Application>
  <PresentationFormat>Экран (4:3)</PresentationFormat>
  <Paragraphs>97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статусе школы, имеющей  стабильно высокие образовательные результаты,  как показателе деятельности образовательной организации</vt:lpstr>
      <vt:lpstr>Презентация PowerPoint</vt:lpstr>
      <vt:lpstr>Презентация PowerPoint</vt:lpstr>
      <vt:lpstr>Федеральный Закон №273-ФЗ  «Об образовании в Российской Федерации» </vt:lpstr>
      <vt:lpstr>Локальные акты, регламентирующие оценку качества образования в МБОУ СОШ №6 </vt:lpstr>
      <vt:lpstr> </vt:lpstr>
      <vt:lpstr>Презентация PowerPoint</vt:lpstr>
      <vt:lpstr>Некоторые результаты работы школы</vt:lpstr>
      <vt:lpstr>Критерии  и группы показателей, обязательные при проведении комплексной оценки качества образовательных результатов обучающихся (приказ ДО ХМАО-Югры от 11 декабря 2019 года № 10-П-1632  (в ред. от  7 июля 2021 г №950))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статусе школы, имеющей  стабильно высокие  образовательные результаты  как показателе деятельности образовательной организации</dc:title>
  <dc:creator>Irina</dc:creator>
  <cp:lastModifiedBy>Админ</cp:lastModifiedBy>
  <cp:revision>41</cp:revision>
  <dcterms:created xsi:type="dcterms:W3CDTF">2023-04-16T05:43:28Z</dcterms:created>
  <dcterms:modified xsi:type="dcterms:W3CDTF">2023-04-17T08:43:51Z</dcterms:modified>
</cp:coreProperties>
</file>